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3.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082" r:id="rId1"/>
    <p:sldMasterId id="2147484170" r:id="rId2"/>
    <p:sldMasterId id="2147484196" r:id="rId3"/>
    <p:sldMasterId id="2147484222" r:id="rId4"/>
  </p:sldMasterIdLst>
  <p:notesMasterIdLst>
    <p:notesMasterId r:id="rId75"/>
  </p:notesMasterIdLst>
  <p:handoutMasterIdLst>
    <p:handoutMasterId r:id="rId76"/>
  </p:handoutMasterIdLst>
  <p:sldIdLst>
    <p:sldId id="859" r:id="rId5"/>
    <p:sldId id="940" r:id="rId6"/>
    <p:sldId id="985" r:id="rId7"/>
    <p:sldId id="1156" r:id="rId8"/>
    <p:sldId id="1160" r:id="rId9"/>
    <p:sldId id="911" r:id="rId10"/>
    <p:sldId id="912" r:id="rId11"/>
    <p:sldId id="914" r:id="rId12"/>
    <p:sldId id="903" r:id="rId13"/>
    <p:sldId id="975" r:id="rId14"/>
    <p:sldId id="981" r:id="rId15"/>
    <p:sldId id="1140" r:id="rId16"/>
    <p:sldId id="1141" r:id="rId17"/>
    <p:sldId id="1148" r:id="rId18"/>
    <p:sldId id="1143" r:id="rId19"/>
    <p:sldId id="1145" r:id="rId20"/>
    <p:sldId id="1147" r:id="rId21"/>
    <p:sldId id="1009" r:id="rId22"/>
    <p:sldId id="986" r:id="rId23"/>
    <p:sldId id="1012" r:id="rId24"/>
    <p:sldId id="1013" r:id="rId25"/>
    <p:sldId id="1014" r:id="rId26"/>
    <p:sldId id="1015" r:id="rId27"/>
    <p:sldId id="1016" r:id="rId28"/>
    <p:sldId id="1017" r:id="rId29"/>
    <p:sldId id="1018" r:id="rId30"/>
    <p:sldId id="1019" r:id="rId31"/>
    <p:sldId id="1139" r:id="rId32"/>
    <p:sldId id="1151" r:id="rId33"/>
    <p:sldId id="982" r:id="rId34"/>
    <p:sldId id="1085" r:id="rId35"/>
    <p:sldId id="1086" r:id="rId36"/>
    <p:sldId id="1087" r:id="rId37"/>
    <p:sldId id="1071" r:id="rId38"/>
    <p:sldId id="1072" r:id="rId39"/>
    <p:sldId id="1136" r:id="rId40"/>
    <p:sldId id="1073" r:id="rId41"/>
    <p:sldId id="1075" r:id="rId42"/>
    <p:sldId id="1077" r:id="rId43"/>
    <p:sldId id="1079" r:id="rId44"/>
    <p:sldId id="1083" r:id="rId45"/>
    <p:sldId id="1152" r:id="rId46"/>
    <p:sldId id="1045" r:id="rId47"/>
    <p:sldId id="1046" r:id="rId48"/>
    <p:sldId id="1054" r:id="rId49"/>
    <p:sldId id="1042" r:id="rId50"/>
    <p:sldId id="1043" r:id="rId51"/>
    <p:sldId id="1044" r:id="rId52"/>
    <p:sldId id="984" r:id="rId53"/>
    <p:sldId id="1132" r:id="rId54"/>
    <p:sldId id="1138" r:id="rId55"/>
    <p:sldId id="1161" r:id="rId56"/>
    <p:sldId id="1090" r:id="rId57"/>
    <p:sldId id="1149" r:id="rId58"/>
    <p:sldId id="1157" r:id="rId59"/>
    <p:sldId id="1158" r:id="rId60"/>
    <p:sldId id="1159" r:id="rId61"/>
    <p:sldId id="1153" r:id="rId62"/>
    <p:sldId id="1096" r:id="rId63"/>
    <p:sldId id="1154" r:id="rId64"/>
    <p:sldId id="1093" r:id="rId65"/>
    <p:sldId id="1094" r:id="rId66"/>
    <p:sldId id="1107" r:id="rId67"/>
    <p:sldId id="1109" r:id="rId68"/>
    <p:sldId id="1155" r:id="rId69"/>
    <p:sldId id="983" r:id="rId70"/>
    <p:sldId id="979" r:id="rId71"/>
    <p:sldId id="1006" r:id="rId72"/>
    <p:sldId id="1008" r:id="rId73"/>
    <p:sldId id="1010" r:id="rId74"/>
  </p:sldIdLst>
  <p:sldSz cx="12188825" cy="6858000"/>
  <p:notesSz cx="7023100" cy="93091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2">
          <p15:clr>
            <a:srgbClr val="A4A3A4"/>
          </p15:clr>
        </p15:guide>
        <p15:guide id="2" orient="horz" pos="4176">
          <p15:clr>
            <a:srgbClr val="A4A3A4"/>
          </p15:clr>
        </p15:guide>
        <p15:guide id="3" orient="horz" pos="912">
          <p15:clr>
            <a:srgbClr val="A4A3A4"/>
          </p15:clr>
        </p15:guide>
        <p15:guide id="4" orient="horz" pos="1197">
          <p15:clr>
            <a:srgbClr val="A4A3A4"/>
          </p15:clr>
        </p15:guide>
        <p15:guide id="5" orient="horz" pos="1957">
          <p15:clr>
            <a:srgbClr val="A4A3A4"/>
          </p15:clr>
        </p15:guide>
        <p15:guide id="6" orient="horz" pos="2723">
          <p15:clr>
            <a:srgbClr val="A4A3A4"/>
          </p15:clr>
        </p15:guide>
        <p15:guide id="7" orient="horz" pos="2159">
          <p15:clr>
            <a:srgbClr val="A4A3A4"/>
          </p15:clr>
        </p15:guide>
        <p15:guide id="8" orient="horz" pos="3863">
          <p15:clr>
            <a:srgbClr val="A4A3A4"/>
          </p15:clr>
        </p15:guide>
        <p15:guide id="9" orient="horz" pos="3566">
          <p15:clr>
            <a:srgbClr val="A4A3A4"/>
          </p15:clr>
        </p15:guide>
        <p15:guide id="10" pos="128">
          <p15:clr>
            <a:srgbClr val="A4A3A4"/>
          </p15:clr>
        </p15:guide>
        <p15:guide id="11" pos="1767">
          <p15:clr>
            <a:srgbClr val="A4A3A4"/>
          </p15:clr>
        </p15:guide>
        <p15:guide id="12" pos="7554">
          <p15:clr>
            <a:srgbClr val="A4A3A4"/>
          </p15:clr>
        </p15:guide>
        <p15:guide id="13" pos="328">
          <p15:clr>
            <a:srgbClr val="A4A3A4"/>
          </p15:clr>
        </p15:guide>
        <p15:guide id="14" pos="7353">
          <p15:clr>
            <a:srgbClr val="A4A3A4"/>
          </p15:clr>
        </p15:guide>
        <p15:guide id="15" pos="613">
          <p15:clr>
            <a:srgbClr val="A4A3A4"/>
          </p15:clr>
        </p15:guide>
        <p15:guide id="16" pos="7062">
          <p15:clr>
            <a:srgbClr val="A4A3A4"/>
          </p15:clr>
        </p15:guide>
        <p15:guide id="17" pos="3837">
          <p15:clr>
            <a:srgbClr val="A4A3A4"/>
          </p15:clr>
        </p15:guide>
        <p15:guide id="18" pos="2216">
          <p15:clr>
            <a:srgbClr val="A4A3A4"/>
          </p15:clr>
        </p15:guide>
        <p15:guide id="19" pos="3771">
          <p15:clr>
            <a:srgbClr val="A4A3A4"/>
          </p15:clr>
        </p15:guide>
        <p15:guide id="20" orient="horz" pos="3997">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hor" initials="A" lastIdx="0" clrIdx="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B3C00"/>
    <a:srgbClr val="797A7D"/>
    <a:srgbClr val="00188F"/>
    <a:srgbClr val="FFB900"/>
    <a:srgbClr val="FF8C00"/>
    <a:srgbClr val="68217A"/>
    <a:srgbClr val="007233"/>
    <a:srgbClr val="505050"/>
    <a:srgbClr val="EB11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86" autoAdjust="0"/>
    <p:restoredTop sz="64097" autoAdjust="0"/>
  </p:normalViewPr>
  <p:slideViewPr>
    <p:cSldViewPr snapToGrid="0" snapToObjects="1">
      <p:cViewPr varScale="1">
        <p:scale>
          <a:sx n="72" d="100"/>
          <a:sy n="72" d="100"/>
        </p:scale>
        <p:origin x="1140" y="66"/>
      </p:cViewPr>
      <p:guideLst>
        <p:guide orient="horz" pos="142"/>
        <p:guide orient="horz" pos="4176"/>
        <p:guide orient="horz" pos="912"/>
        <p:guide orient="horz" pos="1197"/>
        <p:guide orient="horz" pos="1957"/>
        <p:guide orient="horz" pos="2723"/>
        <p:guide orient="horz" pos="2159"/>
        <p:guide orient="horz" pos="3863"/>
        <p:guide orient="horz" pos="3566"/>
        <p:guide pos="128"/>
        <p:guide pos="1767"/>
        <p:guide pos="7554"/>
        <p:guide pos="328"/>
        <p:guide pos="7353"/>
        <p:guide pos="613"/>
        <p:guide pos="7062"/>
        <p:guide pos="3837"/>
        <p:guide pos="2216"/>
        <p:guide pos="3771"/>
        <p:guide orient="horz" pos="3997"/>
      </p:guideLst>
    </p:cSldViewPr>
  </p:slideViewPr>
  <p:notesTextViewPr>
    <p:cViewPr>
      <p:scale>
        <a:sx n="100" d="100"/>
        <a:sy n="100" d="100"/>
      </p:scale>
      <p:origin x="0" y="0"/>
    </p:cViewPr>
  </p:notesTextViewPr>
  <p:sorterViewPr>
    <p:cViewPr>
      <p:scale>
        <a:sx n="100" d="100"/>
        <a:sy n="100" d="100"/>
      </p:scale>
      <p:origin x="0" y="1482"/>
    </p:cViewPr>
  </p:sorterViewPr>
  <p:notesViewPr>
    <p:cSldViewPr snapToGrid="0" snapToObjects="1" showGuides="1">
      <p:cViewPr>
        <p:scale>
          <a:sx n="80" d="100"/>
          <a:sy n="80" d="100"/>
        </p:scale>
        <p:origin x="-2022" y="-48"/>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r>
              <a:rPr lang="en-US" dirty="0" smtClean="0">
                <a:latin typeface="Segoe UI" pitchFamily="34" charset="0"/>
              </a:rPr>
              <a:t>Microsoft Office365</a:t>
            </a:r>
            <a:endParaRPr lang="en-US" dirty="0">
              <a:latin typeface="Segoe UI" pitchFamily="34" charset="0"/>
            </a:endParaRPr>
          </a:p>
        </p:txBody>
      </p:sp>
      <p:sp>
        <p:nvSpPr>
          <p:cNvPr id="7" name="Date Placeholder 6"/>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DE219B1A-AE41-483B-A766-69B9363DDA6A}" type="datetimeFigureOut">
              <a:rPr lang="en-US" smtClean="0">
                <a:latin typeface="Segoe UI" pitchFamily="34" charset="0"/>
              </a:rPr>
              <a:t>7/1/2014</a:t>
            </a:fld>
            <a:endParaRPr lang="en-US" dirty="0">
              <a:latin typeface="Segoe UI" pitchFamily="34" charset="0"/>
            </a:endParaRPr>
          </a:p>
        </p:txBody>
      </p:sp>
      <p:sp>
        <p:nvSpPr>
          <p:cNvPr id="8" name="Footer Placeholder 7"/>
          <p:cNvSpPr>
            <a:spLocks noGrp="1"/>
          </p:cNvSpPr>
          <p:nvPr>
            <p:ph type="ftr" sz="quarter" idx="2"/>
          </p:nvPr>
        </p:nvSpPr>
        <p:spPr>
          <a:xfrm>
            <a:off x="0" y="8842029"/>
            <a:ext cx="5934520" cy="372803"/>
          </a:xfrm>
          <a:prstGeom prst="rect">
            <a:avLst/>
          </a:prstGeom>
        </p:spPr>
        <p:txBody>
          <a:bodyPr vert="horz" lIns="0" tIns="46662" rIns="93324" bIns="46662" rtlCol="0" anchor="b"/>
          <a:lstStyle>
            <a:lvl1pPr algn="l">
              <a:defRPr sz="1200"/>
            </a:lvl1pPr>
          </a:lstStyle>
          <a:p>
            <a:pPr marL="236550" defTabSz="93292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a:t>
            </a:r>
            <a:r>
              <a:rPr lang="en-US" sz="5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Because </a:t>
            </a:r>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Microsoft must respond to changing market conditions, it should not be interpreted to be a commitment on the part of Microsoft, and Microsoft cannot guarantee the accuracy of any information provided after the date of this presentation</a:t>
            </a:r>
            <a:r>
              <a:rPr lang="en-US" sz="5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a:t>
            </a:r>
            <a:r>
              <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rPr>
              <a:t>MAKES NO WARRANTIES, EXPRESS, IMPLIED OR STATUTORY, AS TO THE INFORMATION IN THIS PRESENTATION.</a:t>
            </a:r>
          </a:p>
        </p:txBody>
      </p:sp>
      <p:sp>
        <p:nvSpPr>
          <p:cNvPr id="9" name="Slide Number Placeholder 8"/>
          <p:cNvSpPr>
            <a:spLocks noGrp="1"/>
          </p:cNvSpPr>
          <p:nvPr>
            <p:ph type="sldNum" sz="quarter" idx="3"/>
          </p:nvPr>
        </p:nvSpPr>
        <p:spPr>
          <a:xfrm>
            <a:off x="5922814" y="8842029"/>
            <a:ext cx="1098660" cy="465455"/>
          </a:xfrm>
          <a:prstGeom prst="rect">
            <a:avLst/>
          </a:prstGeom>
        </p:spPr>
        <p:txBody>
          <a:bodyPr vert="horz" lIns="93324" tIns="46662" rIns="93324" bIns="46662"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lide Image Placeholder 8"/>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324" tIns="46662" rIns="93324" bIns="46662" rtlCol="0" anchor="ctr"/>
          <a:lstStyle/>
          <a:p>
            <a:endParaRPr lang="en-US"/>
          </a:p>
        </p:txBody>
      </p:sp>
      <p:sp>
        <p:nvSpPr>
          <p:cNvPr id="11" name="Date Placeholder 10"/>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atin typeface="Segoe UI" pitchFamily="34" charset="0"/>
              </a:defRPr>
            </a:lvl1pPr>
          </a:lstStyle>
          <a:p>
            <a:fld id="{D51B1278-D92B-4AF3-A9C1-71DD298190CE}" type="datetimeFigureOut">
              <a:rPr lang="en-US" smtClean="0"/>
              <a:pPr/>
              <a:t>7/1/2014</a:t>
            </a:fld>
            <a:endParaRPr lang="en-US" dirty="0"/>
          </a:p>
        </p:txBody>
      </p:sp>
      <p:sp>
        <p:nvSpPr>
          <p:cNvPr id="12" name="Notes Placeholder 11"/>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6051570" y="8842029"/>
            <a:ext cx="969904" cy="465455"/>
          </a:xfrm>
          <a:prstGeom prst="rect">
            <a:avLst/>
          </a:prstGeom>
        </p:spPr>
        <p:txBody>
          <a:bodyPr vert="horz" lIns="93324" tIns="46662" rIns="93324" bIns="46662" rtlCol="0" anchor="b"/>
          <a:lstStyle>
            <a:lvl1pPr algn="r">
              <a:defRPr sz="1200">
                <a:latin typeface="Segoe UI" pitchFamily="34" charset="0"/>
              </a:defRPr>
            </a:lvl1pPr>
          </a:lstStyle>
          <a:p>
            <a:fld id="{B4008EB6-D09E-4580-8CD6-DDB14511944F}" type="slidenum">
              <a:rPr lang="en-US" smtClean="0"/>
              <a:pPr/>
              <a:t>‹#›</a:t>
            </a:fld>
            <a:endParaRPr lang="en-US" dirty="0"/>
          </a:p>
        </p:txBody>
      </p:sp>
      <p:sp>
        <p:nvSpPr>
          <p:cNvPr id="14" name="Header Placeholder 5"/>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atin typeface="Segoe UI" pitchFamily="34" charset="0"/>
              </a:defRPr>
            </a:lvl1pPr>
          </a:lstStyle>
          <a:p>
            <a:r>
              <a:rPr lang="en-US" dirty="0" smtClean="0"/>
              <a:t>Microsoft Office365</a:t>
            </a:r>
            <a:endParaRPr lang="en-US" dirty="0"/>
          </a:p>
        </p:txBody>
      </p:sp>
      <p:sp>
        <p:nvSpPr>
          <p:cNvPr id="15" name="Footer Placeholder 7"/>
          <p:cNvSpPr>
            <a:spLocks noGrp="1"/>
          </p:cNvSpPr>
          <p:nvPr>
            <p:ph type="ftr" sz="quarter" idx="4"/>
          </p:nvPr>
        </p:nvSpPr>
        <p:spPr>
          <a:xfrm>
            <a:off x="0" y="8842029"/>
            <a:ext cx="5934520" cy="372803"/>
          </a:xfrm>
          <a:prstGeom prst="rect">
            <a:avLst/>
          </a:prstGeom>
        </p:spPr>
        <p:txBody>
          <a:bodyPr vert="horz" lIns="0" tIns="46662" rIns="93324" bIns="46662" rtlCol="0" anchor="b"/>
          <a:lstStyle>
            <a:lvl1pPr algn="l">
              <a:defRPr sz="1200"/>
            </a:lvl1pPr>
          </a:lstStyle>
          <a:p>
            <a:pPr marL="236550" defTabSz="932929" eaLnBrk="0" hangingPunct="0"/>
            <a:r>
              <a:rPr lang="en-US" sz="5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3" rtl="0" eaLnBrk="1" latinLnBrk="0" hangingPunct="1">
      <a:lnSpc>
        <a:spcPct val="90000"/>
      </a:lnSpc>
      <a:spcAft>
        <a:spcPts val="333"/>
      </a:spcAft>
      <a:defRPr sz="900" kern="1200">
        <a:solidFill>
          <a:schemeClr val="tx1"/>
        </a:solidFill>
        <a:latin typeface="Segoe UI Light"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Light"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Light"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Light"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Light"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76C34E1C-2B76-4B2F-8608-01B930BF23C2}" type="datetime1">
              <a:rPr lang="en-US" smtClean="0"/>
              <a:t>7/1/2014</a:t>
            </a:fld>
            <a:endParaRPr lang="en-US"/>
          </a:p>
        </p:txBody>
      </p:sp>
      <p:sp>
        <p:nvSpPr>
          <p:cNvPr id="5" name="Slide Number Placeholder 4"/>
          <p:cNvSpPr>
            <a:spLocks noGrp="1"/>
          </p:cNvSpPr>
          <p:nvPr>
            <p:ph type="sldNum" sz="quarter" idx="11"/>
          </p:nvPr>
        </p:nvSpPr>
        <p:spPr/>
        <p:txBody>
          <a:bodyPr/>
          <a:lstStyle/>
          <a:p>
            <a:fld id="{B4008EB6-D09E-4580-8CD6-DDB14511944F}" type="slidenum">
              <a:rPr lang="en-US" smtClean="0"/>
              <a:t>1</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440343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B5BA0741-3A78-40EA-8AA3-A09D8DD62E67}"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pPr/>
              <a:t>2</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187335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B5BA0741-3A78-40EA-8AA3-A09D8DD62E67}"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pPr/>
              <a:t>3</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8200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F36DBDBE-3C47-4418-B406-6E25A5E3B513}"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6</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1775" defTabSz="91409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233348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F36DBDBE-3C47-4418-B406-6E25A5E3B513}"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7</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1775" defTabSz="91409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233348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3" rtl="0" eaLnBrk="1" fontAlgn="auto" latinLnBrk="0" hangingPunct="1">
              <a:lnSpc>
                <a:spcPct val="90000"/>
              </a:lnSpc>
              <a:spcBef>
                <a:spcPts val="0"/>
              </a:spcBef>
              <a:spcAft>
                <a:spcPts val="333"/>
              </a:spcAft>
              <a:buClrTx/>
              <a:buSzTx/>
              <a:buFontTx/>
              <a:buNone/>
              <a:tabLst/>
              <a:defRPr/>
            </a:pPr>
            <a:endParaRPr lang="en-US" dirty="0"/>
          </a:p>
        </p:txBody>
      </p:sp>
      <p:sp>
        <p:nvSpPr>
          <p:cNvPr id="4" name="Date Placeholder 3"/>
          <p:cNvSpPr>
            <a:spLocks noGrp="1"/>
          </p:cNvSpPr>
          <p:nvPr>
            <p:ph type="dt" idx="10"/>
          </p:nvPr>
        </p:nvSpPr>
        <p:spPr/>
        <p:txBody>
          <a:bodyPr/>
          <a:lstStyle/>
          <a:p>
            <a:fld id="{F36DBDBE-3C47-4418-B406-6E25A5E3B513}"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8</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1775" defTabSz="91409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233348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F36DBDBE-3C47-4418-B406-6E25A5E3B513}"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9</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1775" defTabSz="91409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233348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813D3B80-2D3C-4F30-A991-8AB9BCE4D803}"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pPr/>
              <a:t>10</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024187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B5BA0741-3A78-40EA-8AA3-A09D8DD62E67}"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pPr/>
              <a:t>11</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205383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CDB930-BE8F-4086-877D-A7B85115D0F6}" type="slidenum">
              <a:rPr lang="en-US" smtClean="0"/>
              <a:pPr/>
              <a:t>12</a:t>
            </a:fld>
            <a:endParaRPr lang="en-US" dirty="0"/>
          </a:p>
        </p:txBody>
      </p:sp>
    </p:spTree>
    <p:extLst>
      <p:ext uri="{BB962C8B-B14F-4D97-AF65-F5344CB8AC3E}">
        <p14:creationId xmlns:p14="http://schemas.microsoft.com/office/powerpoint/2010/main" val="666966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CDB930-BE8F-4086-877D-A7B85115D0F6}" type="slidenum">
              <a:rPr lang="en-US" smtClean="0"/>
              <a:pPr/>
              <a:t>13</a:t>
            </a:fld>
            <a:endParaRPr lang="en-US" dirty="0"/>
          </a:p>
        </p:txBody>
      </p:sp>
    </p:spTree>
    <p:extLst>
      <p:ext uri="{BB962C8B-B14F-4D97-AF65-F5344CB8AC3E}">
        <p14:creationId xmlns:p14="http://schemas.microsoft.com/office/powerpoint/2010/main" val="1198519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4CDB930-BE8F-4086-877D-A7B85115D0F6}" type="slidenum">
              <a:rPr lang="en-US" smtClean="0"/>
              <a:pPr/>
              <a:t>14</a:t>
            </a:fld>
            <a:endParaRPr lang="en-US" dirty="0"/>
          </a:p>
        </p:txBody>
      </p:sp>
    </p:spTree>
    <p:extLst>
      <p:ext uri="{BB962C8B-B14F-4D97-AF65-F5344CB8AC3E}">
        <p14:creationId xmlns:p14="http://schemas.microsoft.com/office/powerpoint/2010/main" val="2030185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4CDB930-BE8F-4086-877D-A7B85115D0F6}" type="slidenum">
              <a:rPr lang="en-US" smtClean="0"/>
              <a:pPr/>
              <a:t>15</a:t>
            </a:fld>
            <a:endParaRPr lang="en-US" dirty="0"/>
          </a:p>
        </p:txBody>
      </p:sp>
    </p:spTree>
    <p:extLst>
      <p:ext uri="{BB962C8B-B14F-4D97-AF65-F5344CB8AC3E}">
        <p14:creationId xmlns:p14="http://schemas.microsoft.com/office/powerpoint/2010/main" val="2291486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CDB930-BE8F-4086-877D-A7B85115D0F6}" type="slidenum">
              <a:rPr lang="en-US" smtClean="0"/>
              <a:pPr/>
              <a:t>16</a:t>
            </a:fld>
            <a:endParaRPr lang="en-US" dirty="0"/>
          </a:p>
        </p:txBody>
      </p:sp>
    </p:spTree>
    <p:extLst>
      <p:ext uri="{BB962C8B-B14F-4D97-AF65-F5344CB8AC3E}">
        <p14:creationId xmlns:p14="http://schemas.microsoft.com/office/powerpoint/2010/main" val="2987240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4CDB930-BE8F-4086-877D-A7B85115D0F6}"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306824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System Center Marketing</a:t>
            </a:r>
            <a:endParaRPr lang="en-US" dirty="0" smtClean="0"/>
          </a:p>
        </p:txBody>
      </p:sp>
      <p:sp>
        <p:nvSpPr>
          <p:cNvPr id="5" name="Footer Placeholder 4"/>
          <p:cNvSpPr>
            <a:spLocks noGrp="1"/>
          </p:cNvSpPr>
          <p:nvPr>
            <p:ph type="ftr" sz="quarter" idx="11"/>
          </p:nvPr>
        </p:nvSpPr>
        <p:spPr/>
        <p:txBody>
          <a:bodyPr/>
          <a:lstStyle/>
          <a:p>
            <a:pPr defTabSz="940010"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40010"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33B5D2C-1467-41D5-A907-E6E58165ABF5}" type="datetime1">
              <a:rPr lang="en-US" smtClean="0"/>
              <a:t>7/1/2014</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1742877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8" name="Date Placeholder 7"/>
          <p:cNvSpPr>
            <a:spLocks noGrp="1"/>
          </p:cNvSpPr>
          <p:nvPr>
            <p:ph type="dt" idx="10"/>
          </p:nvPr>
        </p:nvSpPr>
        <p:spPr/>
        <p:txBody>
          <a:bodyPr/>
          <a:lstStyle/>
          <a:p>
            <a:fld id="{A7E87F91-9500-429C-9AE1-D61FEB6C5D42}" type="datetime1">
              <a:rPr lang="en-US" smtClean="0"/>
              <a:t>7/1/2014</a:t>
            </a:fld>
            <a:endParaRPr lang="en-US" dirty="0"/>
          </a:p>
        </p:txBody>
      </p:sp>
      <p:sp>
        <p:nvSpPr>
          <p:cNvPr id="9" name="Footer Placeholder 8"/>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0" name="Slide Number Placeholder 9"/>
          <p:cNvSpPr>
            <a:spLocks noGrp="1"/>
          </p:cNvSpPr>
          <p:nvPr>
            <p:ph type="sldNum" sz="quarter" idx="12"/>
          </p:nvPr>
        </p:nvSpPr>
        <p:spPr/>
        <p:txBody>
          <a:bodyPr/>
          <a:lstStyle/>
          <a:p>
            <a:fld id="{B4008EB6-D09E-4580-8CD6-DDB14511944F}" type="slidenum">
              <a:rPr lang="en-US" smtClean="0"/>
              <a:pPr/>
              <a:t>19</a:t>
            </a:fld>
            <a:endParaRPr lang="en-US" dirty="0"/>
          </a:p>
        </p:txBody>
      </p:sp>
      <p:sp>
        <p:nvSpPr>
          <p:cNvPr id="11" name="Header Placeholder 10"/>
          <p:cNvSpPr>
            <a:spLocks noGrp="1"/>
          </p:cNvSpPr>
          <p:nvPr>
            <p:ph type="hdr" sz="quarter" idx="13"/>
          </p:nvPr>
        </p:nvSpPr>
        <p:spPr/>
        <p:txBody>
          <a:bodyPr/>
          <a:lstStyle/>
          <a:p>
            <a:r>
              <a:rPr lang="en-US" smtClean="0"/>
              <a:t>Windows Server 2012 R2 Essentials Overview</a:t>
            </a:r>
            <a:endParaRPr lang="en-US" dirty="0"/>
          </a:p>
        </p:txBody>
      </p:sp>
    </p:spTree>
    <p:extLst>
      <p:ext uri="{BB962C8B-B14F-4D97-AF65-F5344CB8AC3E}">
        <p14:creationId xmlns:p14="http://schemas.microsoft.com/office/powerpoint/2010/main" val="150280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solidFill>
                  <a:prstClr val="black"/>
                </a:solidFill>
              </a:rPr>
              <a:t>Windows Server 2012 R2 Essentials Overview</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378340E-64AB-4634-833A-7C1C6C5AE2FF}" type="datetime1">
              <a:rPr lang="en-US" smtClean="0">
                <a:solidFill>
                  <a:prstClr val="black"/>
                </a:solidFill>
              </a:rPr>
              <a:pPr/>
              <a:t>7/1/2014</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891360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endParaRPr lang="en-US" dirty="0"/>
          </a:p>
        </p:txBody>
      </p:sp>
      <p:sp>
        <p:nvSpPr>
          <p:cNvPr id="4" name="Header Placeholder 3"/>
          <p:cNvSpPr>
            <a:spLocks noGrp="1"/>
          </p:cNvSpPr>
          <p:nvPr>
            <p:ph type="hdr" sz="quarter" idx="10"/>
          </p:nvPr>
        </p:nvSpPr>
        <p:spPr/>
        <p:txBody>
          <a:bodyPr/>
          <a:lstStyle/>
          <a:p>
            <a:r>
              <a:rPr lang="en-US" dirty="0" smtClean="0"/>
              <a:t>Windows Server 2012 R2 Essentials Overview</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378340E-64AB-4634-833A-7C1C6C5AE2FF}" type="datetime1">
              <a:rPr lang="en-US" smtClean="0"/>
              <a:t>7/1/2014</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1631021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endParaRPr lang="en-US" dirty="0"/>
          </a:p>
        </p:txBody>
      </p:sp>
      <p:sp>
        <p:nvSpPr>
          <p:cNvPr id="5" name="Date Placeholder 4"/>
          <p:cNvSpPr>
            <a:spLocks noGrp="1"/>
          </p:cNvSpPr>
          <p:nvPr>
            <p:ph type="dt" idx="10"/>
          </p:nvPr>
        </p:nvSpPr>
        <p:spPr/>
        <p:txBody>
          <a:bodyPr/>
          <a:lstStyle/>
          <a:p>
            <a:fld id="{AC07AC40-C56E-441D-B54B-0505FC2E3328}" type="datetime1">
              <a:rPr lang="en-US" smtClean="0"/>
              <a:t>7/1/2014</a:t>
            </a:fld>
            <a:endParaRPr lang="en-US" dirty="0"/>
          </a:p>
        </p:txBody>
      </p:sp>
      <p:sp>
        <p:nvSpPr>
          <p:cNvPr id="6" name="Footer Placeholder 5"/>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7" name="Slide Number Placeholder 6"/>
          <p:cNvSpPr>
            <a:spLocks noGrp="1"/>
          </p:cNvSpPr>
          <p:nvPr>
            <p:ph type="sldNum" sz="quarter" idx="12"/>
          </p:nvPr>
        </p:nvSpPr>
        <p:spPr/>
        <p:txBody>
          <a:bodyPr/>
          <a:lstStyle/>
          <a:p>
            <a:fld id="{B4008EB6-D09E-4580-8CD6-DDB14511944F}" type="slidenum">
              <a:rPr lang="en-US" smtClean="0"/>
              <a:pPr/>
              <a:t>22</a:t>
            </a:fld>
            <a:endParaRPr lang="en-US" dirty="0"/>
          </a:p>
        </p:txBody>
      </p:sp>
      <p:sp>
        <p:nvSpPr>
          <p:cNvPr id="8" name="Header Placeholder 7"/>
          <p:cNvSpPr>
            <a:spLocks noGrp="1"/>
          </p:cNvSpPr>
          <p:nvPr>
            <p:ph type="hdr" sz="quarter" idx="13"/>
          </p:nvPr>
        </p:nvSpPr>
        <p:spPr/>
        <p:txBody>
          <a:bodyPr/>
          <a:lstStyle/>
          <a:p>
            <a:r>
              <a:rPr lang="en-US" dirty="0" smtClean="0"/>
              <a:t>Windows Server 2012 R2 Essentials Overview</a:t>
            </a:r>
            <a:endParaRPr lang="en-US" dirty="0"/>
          </a:p>
        </p:txBody>
      </p:sp>
    </p:spTree>
    <p:extLst>
      <p:ext uri="{BB962C8B-B14F-4D97-AF65-F5344CB8AC3E}">
        <p14:creationId xmlns:p14="http://schemas.microsoft.com/office/powerpoint/2010/main" val="12972115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fld id="{95C97FF9-C1B7-44D3-B5B4-422534AC4729}" type="datetime1">
              <a:rPr lang="en-US" smtClean="0"/>
              <a:t>7/1/2014</a:t>
            </a:fld>
            <a:endParaRPr lang="en-US" dirty="0"/>
          </a:p>
        </p:txBody>
      </p:sp>
      <p:sp>
        <p:nvSpPr>
          <p:cNvPr id="6" name="Footer Placeholder 5"/>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7" name="Slide Number Placeholder 6"/>
          <p:cNvSpPr>
            <a:spLocks noGrp="1"/>
          </p:cNvSpPr>
          <p:nvPr>
            <p:ph type="sldNum" sz="quarter" idx="12"/>
          </p:nvPr>
        </p:nvSpPr>
        <p:spPr/>
        <p:txBody>
          <a:bodyPr/>
          <a:lstStyle/>
          <a:p>
            <a:fld id="{B4008EB6-D09E-4580-8CD6-DDB14511944F}" type="slidenum">
              <a:rPr lang="en-US" smtClean="0"/>
              <a:pPr/>
              <a:t>23</a:t>
            </a:fld>
            <a:endParaRPr lang="en-US" dirty="0"/>
          </a:p>
        </p:txBody>
      </p:sp>
      <p:sp>
        <p:nvSpPr>
          <p:cNvPr id="8" name="Header Placeholder 7"/>
          <p:cNvSpPr>
            <a:spLocks noGrp="1"/>
          </p:cNvSpPr>
          <p:nvPr>
            <p:ph type="hdr" sz="quarter" idx="13"/>
          </p:nvPr>
        </p:nvSpPr>
        <p:spPr/>
        <p:txBody>
          <a:bodyPr/>
          <a:lstStyle/>
          <a:p>
            <a:r>
              <a:rPr lang="en-US" dirty="0" smtClean="0"/>
              <a:t>Windows Server 2012 R2 Essentials Overview</a:t>
            </a:r>
            <a:endParaRPr lang="en-US" dirty="0"/>
          </a:p>
        </p:txBody>
      </p:sp>
    </p:spTree>
    <p:extLst>
      <p:ext uri="{BB962C8B-B14F-4D97-AF65-F5344CB8AC3E}">
        <p14:creationId xmlns:p14="http://schemas.microsoft.com/office/powerpoint/2010/main" val="1785531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endParaRPr lang="en-US" dirty="0"/>
          </a:p>
        </p:txBody>
      </p:sp>
      <p:sp>
        <p:nvSpPr>
          <p:cNvPr id="5" name="Date Placeholder 4"/>
          <p:cNvSpPr>
            <a:spLocks noGrp="1"/>
          </p:cNvSpPr>
          <p:nvPr>
            <p:ph type="dt" idx="10"/>
          </p:nvPr>
        </p:nvSpPr>
        <p:spPr/>
        <p:txBody>
          <a:bodyPr/>
          <a:lstStyle/>
          <a:p>
            <a:fld id="{AC07AC40-C56E-441D-B54B-0505FC2E3328}" type="datetime1">
              <a:rPr lang="en-US" smtClean="0"/>
              <a:t>7/1/2014</a:t>
            </a:fld>
            <a:endParaRPr lang="en-US" dirty="0"/>
          </a:p>
        </p:txBody>
      </p:sp>
      <p:sp>
        <p:nvSpPr>
          <p:cNvPr id="6" name="Footer Placeholder 5"/>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7" name="Slide Number Placeholder 6"/>
          <p:cNvSpPr>
            <a:spLocks noGrp="1"/>
          </p:cNvSpPr>
          <p:nvPr>
            <p:ph type="sldNum" sz="quarter" idx="12"/>
          </p:nvPr>
        </p:nvSpPr>
        <p:spPr/>
        <p:txBody>
          <a:bodyPr/>
          <a:lstStyle/>
          <a:p>
            <a:fld id="{B4008EB6-D09E-4580-8CD6-DDB14511944F}" type="slidenum">
              <a:rPr lang="en-US" smtClean="0"/>
              <a:pPr/>
              <a:t>24</a:t>
            </a:fld>
            <a:endParaRPr lang="en-US" dirty="0"/>
          </a:p>
        </p:txBody>
      </p:sp>
      <p:sp>
        <p:nvSpPr>
          <p:cNvPr id="8" name="Header Placeholder 7"/>
          <p:cNvSpPr>
            <a:spLocks noGrp="1"/>
          </p:cNvSpPr>
          <p:nvPr>
            <p:ph type="hdr" sz="quarter" idx="13"/>
          </p:nvPr>
        </p:nvSpPr>
        <p:spPr/>
        <p:txBody>
          <a:bodyPr/>
          <a:lstStyle/>
          <a:p>
            <a:r>
              <a:rPr lang="en-US" dirty="0" smtClean="0"/>
              <a:t>Windows Server 2012 R2 Essentials Overview</a:t>
            </a:r>
            <a:endParaRPr lang="en-US" dirty="0"/>
          </a:p>
        </p:txBody>
      </p:sp>
    </p:spTree>
    <p:extLst>
      <p:ext uri="{BB962C8B-B14F-4D97-AF65-F5344CB8AC3E}">
        <p14:creationId xmlns:p14="http://schemas.microsoft.com/office/powerpoint/2010/main" val="787550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endParaRPr lang="en-US" dirty="0"/>
          </a:p>
        </p:txBody>
      </p:sp>
      <p:sp>
        <p:nvSpPr>
          <p:cNvPr id="8" name="Date Placeholder 7"/>
          <p:cNvSpPr>
            <a:spLocks noGrp="1"/>
          </p:cNvSpPr>
          <p:nvPr>
            <p:ph type="dt" idx="10"/>
          </p:nvPr>
        </p:nvSpPr>
        <p:spPr/>
        <p:txBody>
          <a:bodyPr/>
          <a:lstStyle/>
          <a:p>
            <a:fld id="{2D4E5D5D-7B67-4B3B-9205-AC8C6F3F7866}" type="datetime1">
              <a:rPr lang="en-US" smtClean="0"/>
              <a:t>7/1/2014</a:t>
            </a:fld>
            <a:endParaRPr lang="en-US" dirty="0"/>
          </a:p>
        </p:txBody>
      </p:sp>
      <p:sp>
        <p:nvSpPr>
          <p:cNvPr id="9" name="Footer Placeholder 8"/>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0" name="Slide Number Placeholder 9"/>
          <p:cNvSpPr>
            <a:spLocks noGrp="1"/>
          </p:cNvSpPr>
          <p:nvPr>
            <p:ph type="sldNum" sz="quarter" idx="12"/>
          </p:nvPr>
        </p:nvSpPr>
        <p:spPr/>
        <p:txBody>
          <a:bodyPr/>
          <a:lstStyle/>
          <a:p>
            <a:fld id="{B4008EB6-D09E-4580-8CD6-DDB14511944F}" type="slidenum">
              <a:rPr lang="en-US" smtClean="0"/>
              <a:pPr/>
              <a:t>25</a:t>
            </a:fld>
            <a:endParaRPr lang="en-US" dirty="0"/>
          </a:p>
        </p:txBody>
      </p:sp>
      <p:sp>
        <p:nvSpPr>
          <p:cNvPr id="11" name="Header Placeholder 10"/>
          <p:cNvSpPr>
            <a:spLocks noGrp="1"/>
          </p:cNvSpPr>
          <p:nvPr>
            <p:ph type="hdr" sz="quarter" idx="13"/>
          </p:nvPr>
        </p:nvSpPr>
        <p:spPr/>
        <p:txBody>
          <a:bodyPr/>
          <a:lstStyle/>
          <a:p>
            <a:r>
              <a:rPr lang="en-US" dirty="0" smtClean="0"/>
              <a:t>Windows Server 2012 R2 Essentials Overview</a:t>
            </a:r>
            <a:endParaRPr lang="en-US" dirty="0"/>
          </a:p>
        </p:txBody>
      </p:sp>
    </p:spTree>
    <p:extLst>
      <p:ext uri="{BB962C8B-B14F-4D97-AF65-F5344CB8AC3E}">
        <p14:creationId xmlns:p14="http://schemas.microsoft.com/office/powerpoint/2010/main" val="2683991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8" name="Date Placeholder 7"/>
          <p:cNvSpPr>
            <a:spLocks noGrp="1"/>
          </p:cNvSpPr>
          <p:nvPr>
            <p:ph type="dt" idx="10"/>
          </p:nvPr>
        </p:nvSpPr>
        <p:spPr/>
        <p:txBody>
          <a:bodyPr/>
          <a:lstStyle/>
          <a:p>
            <a:fld id="{8BF9A78C-6D3F-4837-AD1F-4FD4A5BEB07D}" type="datetime1">
              <a:rPr lang="en-US" smtClean="0"/>
              <a:t>7/1/2014</a:t>
            </a:fld>
            <a:endParaRPr lang="en-US" dirty="0"/>
          </a:p>
        </p:txBody>
      </p:sp>
      <p:sp>
        <p:nvSpPr>
          <p:cNvPr id="9" name="Footer Placeholder 8"/>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0" name="Slide Number Placeholder 9"/>
          <p:cNvSpPr>
            <a:spLocks noGrp="1"/>
          </p:cNvSpPr>
          <p:nvPr>
            <p:ph type="sldNum" sz="quarter" idx="12"/>
          </p:nvPr>
        </p:nvSpPr>
        <p:spPr/>
        <p:txBody>
          <a:bodyPr/>
          <a:lstStyle/>
          <a:p>
            <a:fld id="{B4008EB6-D09E-4580-8CD6-DDB14511944F}" type="slidenum">
              <a:rPr lang="en-US" smtClean="0"/>
              <a:pPr/>
              <a:t>27</a:t>
            </a:fld>
            <a:endParaRPr lang="en-US" dirty="0"/>
          </a:p>
        </p:txBody>
      </p:sp>
      <p:sp>
        <p:nvSpPr>
          <p:cNvPr id="11" name="Header Placeholder 10"/>
          <p:cNvSpPr>
            <a:spLocks noGrp="1"/>
          </p:cNvSpPr>
          <p:nvPr>
            <p:ph type="hdr" sz="quarter" idx="13"/>
          </p:nvPr>
        </p:nvSpPr>
        <p:spPr/>
        <p:txBody>
          <a:bodyPr/>
          <a:lstStyle/>
          <a:p>
            <a:r>
              <a:rPr lang="en-US" dirty="0" smtClean="0"/>
              <a:t>Windows Server 2012 R2 Essentials Overview</a:t>
            </a:r>
            <a:endParaRPr lang="en-US" dirty="0"/>
          </a:p>
        </p:txBody>
      </p:sp>
    </p:spTree>
    <p:extLst>
      <p:ext uri="{BB962C8B-B14F-4D97-AF65-F5344CB8AC3E}">
        <p14:creationId xmlns:p14="http://schemas.microsoft.com/office/powerpoint/2010/main" val="1756327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a:buFont typeface="Arial" pitchFamily="34" charset="0"/>
              <a:buChar char="•"/>
            </a:pPr>
            <a:endParaRPr lang="en-US" dirty="0"/>
          </a:p>
        </p:txBody>
      </p:sp>
      <p:sp>
        <p:nvSpPr>
          <p:cNvPr id="17412" name="Slide Number Placeholder 3"/>
          <p:cNvSpPr>
            <a:spLocks noGrp="1"/>
          </p:cNvSpPr>
          <p:nvPr>
            <p:ph type="sldNum" sz="quarter" idx="5"/>
          </p:nvPr>
        </p:nvSpPr>
        <p:spPr bwMode="auto">
          <a:noFill/>
          <a:ln>
            <a:miter lim="800000"/>
            <a:headEnd/>
            <a:tailEnd/>
          </a:ln>
        </p:spPr>
        <p:txBody>
          <a:bodyPr/>
          <a:lstStyle/>
          <a:p>
            <a:fld id="{D561B7C4-1ACC-4E86-B0F5-0C31DB1E4876}" type="slidenum">
              <a:rPr lang="en-US"/>
              <a:pPr/>
              <a:t>28</a:t>
            </a:fld>
            <a:endParaRPr lang="en-US"/>
          </a:p>
        </p:txBody>
      </p:sp>
    </p:spTree>
    <p:extLst>
      <p:ext uri="{BB962C8B-B14F-4D97-AF65-F5344CB8AC3E}">
        <p14:creationId xmlns:p14="http://schemas.microsoft.com/office/powerpoint/2010/main" val="2775994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B5BA0741-3A78-40EA-8AA3-A09D8DD62E67}"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pPr/>
              <a:t>30</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216782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7675" y="687388"/>
            <a:ext cx="6103938" cy="3433762"/>
          </a:xfrm>
          <a:prstGeom prst="rect">
            <a:avLst/>
          </a:prstGeom>
        </p:spPr>
      </p:sp>
      <p:sp>
        <p:nvSpPr>
          <p:cNvPr id="3" name="Notes Placeholder 2"/>
          <p:cNvSpPr>
            <a:spLocks noGrp="1"/>
          </p:cNvSpPr>
          <p:nvPr>
            <p:ph type="body" idx="1"/>
          </p:nvPr>
        </p:nvSpPr>
        <p:spPr>
          <a:xfrm>
            <a:off x="699880" y="4349334"/>
            <a:ext cx="5599038" cy="4120421"/>
          </a:xfrm>
          <a:prstGeom prst="rect">
            <a:avLst/>
          </a:prstGeom>
        </p:spPr>
        <p:txBody>
          <a:bodyPr>
            <a:normAutofit/>
          </a:bodyPr>
          <a:lstStyle/>
          <a:p>
            <a:endParaRPr lang="en-US" dirty="0"/>
          </a:p>
        </p:txBody>
      </p:sp>
      <p:sp>
        <p:nvSpPr>
          <p:cNvPr id="7" name="Slide Number Placeholder 6"/>
          <p:cNvSpPr>
            <a:spLocks noGrp="1"/>
          </p:cNvSpPr>
          <p:nvPr>
            <p:ph type="sldNum" sz="quarter" idx="13"/>
          </p:nvPr>
        </p:nvSpPr>
        <p:spPr>
          <a:xfrm>
            <a:off x="6298918" y="8697078"/>
            <a:ext cx="698260" cy="457825"/>
          </a:xfrm>
          <a:prstGeom prst="rect">
            <a:avLst/>
          </a:prstGeom>
        </p:spPr>
        <p:txBody>
          <a:bodyPr/>
          <a:lstStyle/>
          <a:p>
            <a:fld id="{EC87E0CF-87F6-4B58-B8B8-DCAB2DAAF3CA}" type="slidenum">
              <a:rPr lang="en-US" smtClean="0">
                <a:solidFill>
                  <a:prstClr val="black"/>
                </a:solidFill>
              </a:rPr>
              <a:pPr/>
              <a:t>31</a:t>
            </a:fld>
            <a:endParaRPr lang="en-US" dirty="0">
              <a:solidFill>
                <a:prstClr val="black"/>
              </a:solidFill>
            </a:endParaRPr>
          </a:p>
        </p:txBody>
      </p:sp>
      <p:sp>
        <p:nvSpPr>
          <p:cNvPr id="12" name="Date Placeholder 11"/>
          <p:cNvSpPr>
            <a:spLocks noGrp="1"/>
          </p:cNvSpPr>
          <p:nvPr>
            <p:ph type="dt" idx="14"/>
          </p:nvPr>
        </p:nvSpPr>
        <p:spPr/>
        <p:txBody>
          <a:bodyPr/>
          <a:lstStyle/>
          <a:p>
            <a:fld id="{64DAA8B1-71E0-4ED8-9A80-C398012240B1}" type="datetime8">
              <a:rPr lang="en-US" smtClean="0">
                <a:solidFill>
                  <a:prstClr val="black"/>
                </a:solidFill>
              </a:rPr>
              <a:pPr/>
              <a:t>7/1/2014 8:31 AM</a:t>
            </a:fld>
            <a:endParaRPr lang="en-US" dirty="0">
              <a:solidFill>
                <a:prstClr val="black"/>
              </a:solidFill>
            </a:endParaRPr>
          </a:p>
        </p:txBody>
      </p:sp>
      <p:sp>
        <p:nvSpPr>
          <p:cNvPr id="13" name="Footer Placeholder 12"/>
          <p:cNvSpPr>
            <a:spLocks noGrp="1"/>
          </p:cNvSpPr>
          <p:nvPr>
            <p:ph type="ftr" sz="quarter" idx="15"/>
          </p:nvPr>
        </p:nvSpPr>
        <p:spPr/>
        <p:txBody>
          <a:bodyPr/>
          <a:lstStyle/>
          <a:p>
            <a:pPr defTabSz="922783"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4" name="Header Placeholder 13"/>
          <p:cNvSpPr>
            <a:spLocks noGrp="1"/>
          </p:cNvSpPr>
          <p:nvPr>
            <p:ph type="hdr" sz="quarter" idx="16"/>
          </p:nvPr>
        </p:nvSpPr>
        <p:spPr/>
        <p:txBody>
          <a:bodyPr/>
          <a:lstStyle/>
          <a:p>
            <a:endParaRPr lang="en-US" dirty="0">
              <a:solidFill>
                <a:prstClr val="black"/>
              </a:solidFill>
            </a:endParaRPr>
          </a:p>
        </p:txBody>
      </p:sp>
    </p:spTree>
    <p:extLst>
      <p:ext uri="{BB962C8B-B14F-4D97-AF65-F5344CB8AC3E}">
        <p14:creationId xmlns:p14="http://schemas.microsoft.com/office/powerpoint/2010/main" val="2659589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8" name="Footer Placeholder 7"/>
          <p:cNvSpPr>
            <a:spLocks noGrp="1"/>
          </p:cNvSpPr>
          <p:nvPr>
            <p:ph type="ftr" sz="quarter" idx="10"/>
          </p:nvPr>
        </p:nvSpPr>
        <p:spPr/>
        <p:txBody>
          <a:bodyPr/>
          <a:lstStyle/>
          <a:p>
            <a:pPr defTabSz="913973" eaLnBrk="0" hangingPunct="0"/>
            <a:r>
              <a:rPr lang="en-US" dirty="0" smtClean="0">
                <a:ea typeface="Segoe UI" pitchFamily="34" charset="0"/>
                <a:cs typeface="Segoe UI" pitchFamily="34" charset="0"/>
              </a:rPr>
              <a:t>Microsoft Consultant Training (July2013)</a:t>
            </a:r>
            <a:endParaRPr lang="en-US" dirty="0">
              <a:ea typeface="Segoe UI" pitchFamily="34" charset="0"/>
              <a:cs typeface="Segoe UI" pitchFamily="34" charset="0"/>
            </a:endParaRPr>
          </a:p>
        </p:txBody>
      </p:sp>
      <p:sp>
        <p:nvSpPr>
          <p:cNvPr id="9" name="Slide Number Placeholder 8"/>
          <p:cNvSpPr>
            <a:spLocks noGrp="1"/>
          </p:cNvSpPr>
          <p:nvPr>
            <p:ph type="sldNum" sz="quarter" idx="11"/>
          </p:nvPr>
        </p:nvSpPr>
        <p:spPr/>
        <p:txBody>
          <a:bodyPr/>
          <a:lstStyle/>
          <a:p>
            <a:fld id="{B4008EB6-D09E-4580-8CD6-DDB14511944F}" type="slidenum">
              <a:rPr lang="en-US" smtClean="0">
                <a:solidFill>
                  <a:prstClr val="black"/>
                </a:solidFill>
              </a:rPr>
              <a:pPr/>
              <a:t>32</a:t>
            </a:fld>
            <a:endParaRPr lang="en-US" dirty="0">
              <a:solidFill>
                <a:prstClr val="black"/>
              </a:solidFill>
            </a:endParaRPr>
          </a:p>
        </p:txBody>
      </p:sp>
      <p:sp>
        <p:nvSpPr>
          <p:cNvPr id="10" name="Header Placeholder 9"/>
          <p:cNvSpPr>
            <a:spLocks noGrp="1"/>
          </p:cNvSpPr>
          <p:nvPr>
            <p:ph type="hdr" sz="quarter" idx="12"/>
          </p:nvPr>
        </p:nvSpPr>
        <p:spPr/>
        <p:txBody>
          <a:bodyPr/>
          <a:lstStyle/>
          <a:p>
            <a:r>
              <a:rPr lang="en-US" dirty="0" smtClean="0"/>
              <a:t>Day Two</a:t>
            </a:r>
            <a:endParaRPr lang="en-US" dirty="0"/>
          </a:p>
        </p:txBody>
      </p:sp>
    </p:spTree>
    <p:extLst>
      <p:ext uri="{BB962C8B-B14F-4D97-AF65-F5344CB8AC3E}">
        <p14:creationId xmlns:p14="http://schemas.microsoft.com/office/powerpoint/2010/main" val="2869908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07575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WPC 2013</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2DFDA5C7-BBAE-481E-8BF7-731156A2E2C1}" type="datetime8">
              <a:rPr lang="en-US" smtClean="0">
                <a:solidFill>
                  <a:prstClr val="black"/>
                </a:solidFill>
              </a:rPr>
              <a:pPr/>
              <a:t>7/1/2014 8:31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934476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26643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E74353ED-ACB2-44BF-A903-985B0AF962B7}" type="datetime1">
              <a:rPr lang="en-US" smtClean="0">
                <a:solidFill>
                  <a:prstClr val="black"/>
                </a:solidFill>
              </a:rPr>
              <a:pPr/>
              <a:t>7/1/2014</a:t>
            </a:fld>
            <a:endParaRPr lang="en-US" dirty="0">
              <a:solidFill>
                <a:prstClr val="black"/>
              </a:solidFill>
            </a:endParaRPr>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9201422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63" rtl="0" eaLnBrk="1" fontAlgn="auto" latinLnBrk="0" hangingPunct="1">
              <a:lnSpc>
                <a:spcPct val="90000"/>
              </a:lnSpc>
              <a:spcBef>
                <a:spcPts val="0"/>
              </a:spcBef>
              <a:spcAft>
                <a:spcPts val="333"/>
              </a:spcAft>
              <a:buClrTx/>
              <a:buSzTx/>
              <a:buFontTx/>
              <a:buNone/>
              <a:tabLst/>
              <a:defRPr/>
            </a:pPr>
            <a:endParaRPr lang="en-US" dirty="0"/>
          </a:p>
        </p:txBody>
      </p:sp>
      <p:sp>
        <p:nvSpPr>
          <p:cNvPr id="4" name="Date Placeholder 3"/>
          <p:cNvSpPr>
            <a:spLocks noGrp="1"/>
          </p:cNvSpPr>
          <p:nvPr>
            <p:ph type="dt" idx="10"/>
          </p:nvPr>
        </p:nvSpPr>
        <p:spPr/>
        <p:txBody>
          <a:bodyPr/>
          <a:lstStyle/>
          <a:p>
            <a:fld id="{F6BDB0E6-482E-4F39-8074-D448EBF630CE}" type="datetime1">
              <a:rPr lang="en-US" smtClean="0">
                <a:solidFill>
                  <a:prstClr val="black"/>
                </a:solidFill>
              </a:rPr>
              <a:pPr/>
              <a:t>7/1/2014</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B4008EB6-D09E-4580-8CD6-DDB14511944F}" type="slidenum">
              <a:rPr lang="en-US" smtClean="0">
                <a:solidFill>
                  <a:prstClr val="black"/>
                </a:solidFill>
              </a:rPr>
              <a:pPr/>
              <a:t>37</a:t>
            </a:fld>
            <a:endParaRPr lang="en-US" dirty="0">
              <a:solidFill>
                <a:prstClr val="black"/>
              </a:solidFill>
            </a:endParaRPr>
          </a:p>
        </p:txBody>
      </p:sp>
      <p:sp>
        <p:nvSpPr>
          <p:cNvPr id="6" name="Header Placeholder 5"/>
          <p:cNvSpPr>
            <a:spLocks noGrp="1"/>
          </p:cNvSpPr>
          <p:nvPr>
            <p:ph type="hdr" sz="quarter" idx="12"/>
          </p:nvPr>
        </p:nvSpPr>
        <p:spPr/>
        <p:txBody>
          <a:bodyPr/>
          <a:lstStyle/>
          <a:p>
            <a:r>
              <a:rPr lang="en-US" dirty="0" smtClean="0">
                <a:solidFill>
                  <a:prstClr val="black"/>
                </a:solidFill>
              </a:rPr>
              <a:t>Microsoft Office</a:t>
            </a:r>
            <a:endParaRPr lang="en-US" dirty="0">
              <a:solidFill>
                <a:prstClr val="black"/>
              </a:solidFill>
            </a:endParaRPr>
          </a:p>
        </p:txBody>
      </p:sp>
      <p:sp>
        <p:nvSpPr>
          <p:cNvPr id="7" name="Footer Placeholder 6"/>
          <p:cNvSpPr>
            <a:spLocks noGrp="1"/>
          </p:cNvSpPr>
          <p:nvPr>
            <p:ph type="ftr" sz="quarter" idx="13"/>
          </p:nvPr>
        </p:nvSpPr>
        <p:spPr/>
        <p:txBody>
          <a:bodyPr/>
          <a:lstStyle/>
          <a:p>
            <a:pPr marL="236179" defTabSz="931467" eaLnBrk="0" hangingPunct="0"/>
            <a:r>
              <a:rPr lang="en-US" sz="5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179" defTabSz="931467" eaLnBrk="0" hangingPunct="0"/>
            <a:r>
              <a:rPr lang="en-US" sz="5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1152163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0601F4C1-9E44-44FD-9D58-B795308ACACF}" type="datetime1">
              <a:rPr lang="en-US" smtClean="0">
                <a:solidFill>
                  <a:prstClr val="black"/>
                </a:solidFill>
              </a:rPr>
              <a:pPr/>
              <a:t>7/1/2014</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B4008EB6-D09E-4580-8CD6-DDB14511944F}" type="slidenum">
              <a:rPr lang="en-US" smtClean="0">
                <a:solidFill>
                  <a:prstClr val="black"/>
                </a:solidFill>
              </a:rPr>
              <a:pPr/>
              <a:t>39</a:t>
            </a:fld>
            <a:endParaRPr lang="en-US" dirty="0">
              <a:solidFill>
                <a:prstClr val="black"/>
              </a:solidFill>
            </a:endParaRPr>
          </a:p>
        </p:txBody>
      </p:sp>
      <p:sp>
        <p:nvSpPr>
          <p:cNvPr id="6" name="Header Placeholder 5"/>
          <p:cNvSpPr>
            <a:spLocks noGrp="1"/>
          </p:cNvSpPr>
          <p:nvPr>
            <p:ph type="hdr" sz="quarter" idx="12"/>
          </p:nvPr>
        </p:nvSpPr>
        <p:spPr/>
        <p:txBody>
          <a:bodyPr/>
          <a:lstStyle/>
          <a:p>
            <a:r>
              <a:rPr lang="en-US" smtClean="0">
                <a:solidFill>
                  <a:prstClr val="black"/>
                </a:solidFill>
              </a:rPr>
              <a:t>Microsoft Office</a:t>
            </a:r>
            <a:endParaRPr lang="en-US" dirty="0">
              <a:solidFill>
                <a:prstClr val="black"/>
              </a:solidFill>
            </a:endParaRPr>
          </a:p>
        </p:txBody>
      </p:sp>
      <p:sp>
        <p:nvSpPr>
          <p:cNvPr id="7" name="Footer Placeholder 6"/>
          <p:cNvSpPr>
            <a:spLocks noGrp="1"/>
          </p:cNvSpPr>
          <p:nvPr>
            <p:ph type="ftr" sz="quarter" idx="13"/>
          </p:nvPr>
        </p:nvSpPr>
        <p:spPr/>
        <p:txBody>
          <a:bodyPr/>
          <a:lstStyle/>
          <a:p>
            <a:pPr marL="236179" defTabSz="931467" eaLnBrk="0" hangingPunct="0"/>
            <a:r>
              <a:rPr lang="en-US" sz="5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179" defTabSz="931467" eaLnBrk="0" hangingPunct="0"/>
            <a:r>
              <a:rPr lang="en-US" sz="5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4704298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normAutofit/>
          </a:bodyPr>
          <a:lstStyle/>
          <a:p>
            <a:pPr defTabSz="931736">
              <a:spcAft>
                <a:spcPts val="339"/>
              </a:spcAft>
              <a:defRP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4533369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baseline="0"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24840701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23072841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E74353ED-ACB2-44BF-A903-985B0AF962B7}" type="datetime1">
              <a:rPr lang="en-US" smtClean="0">
                <a:solidFill>
                  <a:prstClr val="black"/>
                </a:solidFill>
              </a:rPr>
              <a:pPr/>
              <a:t>7/1/2014</a:t>
            </a:fld>
            <a:endParaRPr lang="en-US" dirty="0">
              <a:solidFill>
                <a:prstClr val="black"/>
              </a:solidFill>
            </a:endParaRPr>
          </a:p>
        </p:txBody>
      </p:sp>
      <p:sp>
        <p:nvSpPr>
          <p:cNvPr id="6" name="Slide Number Placeholder 5"/>
          <p:cNvSpPr>
            <a:spLocks noGrp="1"/>
          </p:cNvSpPr>
          <p:nvPr>
            <p:ph type="sldNum" sz="quarter" idx="12"/>
          </p:nvPr>
        </p:nvSpPr>
        <p:spPr/>
        <p:txBody>
          <a:bodyPr/>
          <a:lstStyle/>
          <a:p>
            <a:fld id="{B4008EB6-D09E-4580-8CD6-DDB14511944F}"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1974959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dirty="0"/>
          </a:p>
        </p:txBody>
      </p:sp>
      <p:sp>
        <p:nvSpPr>
          <p:cNvPr id="4" name="Slide Number Placeholder 3"/>
          <p:cNvSpPr>
            <a:spLocks noGrp="1"/>
          </p:cNvSpPr>
          <p:nvPr>
            <p:ph type="sldNum" sz="quarter" idx="10"/>
          </p:nvPr>
        </p:nvSpPr>
        <p:spPr>
          <a:xfrm>
            <a:off x="5909309" y="8685213"/>
            <a:ext cx="947103" cy="457200"/>
          </a:xfrm>
          <a:prstGeom prst="rect">
            <a:avLst/>
          </a:prstGeom>
        </p:spPr>
        <p:txBody>
          <a:bodyPr/>
          <a:lstStyle/>
          <a:p>
            <a:fld id="{47B714E9-828C-4615-84B9-0C64E71728ED}"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11552656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pPr marL="171450" marR="0" indent="-171450" algn="l" defTabSz="914363" rtl="0" eaLnBrk="1" fontAlgn="auto" latinLnBrk="0" hangingPunct="1">
              <a:lnSpc>
                <a:spcPct val="90000"/>
              </a:lnSpc>
              <a:spcBef>
                <a:spcPts val="0"/>
              </a:spcBef>
              <a:spcAft>
                <a:spcPts val="333"/>
              </a:spcAft>
              <a:buClrTx/>
              <a:buSzTx/>
              <a:buFont typeface="Wingdings" pitchFamily="2" charset="2"/>
              <a:buChar char="§"/>
              <a:tabLst/>
              <a:defRPr/>
            </a:pPr>
            <a:endParaRPr lang="en-US" dirty="0"/>
          </a:p>
        </p:txBody>
      </p:sp>
      <p:sp>
        <p:nvSpPr>
          <p:cNvPr id="4" name="Slide Number Placeholder 3"/>
          <p:cNvSpPr>
            <a:spLocks noGrp="1"/>
          </p:cNvSpPr>
          <p:nvPr>
            <p:ph type="sldNum" sz="quarter" idx="10"/>
          </p:nvPr>
        </p:nvSpPr>
        <p:spPr>
          <a:xfrm>
            <a:off x="5909309" y="8685213"/>
            <a:ext cx="947103" cy="457200"/>
          </a:xfrm>
          <a:prstGeom prst="rect">
            <a:avLst/>
          </a:prstGeom>
        </p:spPr>
        <p:txBody>
          <a:bodyPr/>
          <a:lstStyle/>
          <a:p>
            <a:fld id="{47B714E9-828C-4615-84B9-0C64E71728ED}"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41577838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pPr marL="171450" marR="0" indent="-171450" algn="l" defTabSz="914363" rtl="0" eaLnBrk="1" fontAlgn="auto" latinLnBrk="0" hangingPunct="1">
              <a:lnSpc>
                <a:spcPct val="90000"/>
              </a:lnSpc>
              <a:spcBef>
                <a:spcPts val="0"/>
              </a:spcBef>
              <a:spcAft>
                <a:spcPts val="333"/>
              </a:spcAft>
              <a:buClrTx/>
              <a:buSzTx/>
              <a:buFont typeface="Wingdings" pitchFamily="2" charset="2"/>
              <a:buChar char="§"/>
              <a:tabLst/>
              <a:defRPr/>
            </a:pPr>
            <a:endParaRPr lang="en-US" dirty="0"/>
          </a:p>
        </p:txBody>
      </p:sp>
      <p:sp>
        <p:nvSpPr>
          <p:cNvPr id="4" name="Slide Number Placeholder 3"/>
          <p:cNvSpPr>
            <a:spLocks noGrp="1"/>
          </p:cNvSpPr>
          <p:nvPr>
            <p:ph type="sldNum" sz="quarter" idx="10"/>
          </p:nvPr>
        </p:nvSpPr>
        <p:spPr>
          <a:xfrm>
            <a:off x="5909309" y="8685213"/>
            <a:ext cx="947103" cy="457200"/>
          </a:xfrm>
          <a:prstGeom prst="rect">
            <a:avLst/>
          </a:prstGeom>
        </p:spPr>
        <p:txBody>
          <a:bodyPr/>
          <a:lstStyle/>
          <a:p>
            <a:fld id="{47B714E9-828C-4615-84B9-0C64E71728ED}"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832215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B5BA0741-3A78-40EA-8AA3-A09D8DD62E67}"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pPr/>
              <a:t>49</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6732917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E248A8DF-C204-470F-8F76-BC35364A14AD}" type="slidenum">
              <a:rPr lang="en-US" smtClean="0"/>
              <a:pPr>
                <a:defRPr/>
              </a:pPr>
              <a:t>52</a:t>
            </a:fld>
            <a:endParaRPr lang="en-US" dirty="0"/>
          </a:p>
        </p:txBody>
      </p:sp>
    </p:spTree>
    <p:extLst>
      <p:ext uri="{BB962C8B-B14F-4D97-AF65-F5344CB8AC3E}">
        <p14:creationId xmlns:p14="http://schemas.microsoft.com/office/powerpoint/2010/main" val="10102306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a:xfrm>
            <a:off x="533401" y="4343400"/>
            <a:ext cx="5791200" cy="4114800"/>
          </a:xfrm>
          <a:prstGeom prst="rect">
            <a:avLst/>
          </a:prstGeom>
        </p:spPr>
        <p:txBody>
          <a:bodyPr>
            <a:normAutofit/>
          </a:bodyPr>
          <a:lstStyle/>
          <a:p>
            <a:pPr marL="171450" indent="-171450">
              <a:buFont typeface="Wingdings" pitchFamily="2" charset="2"/>
              <a:buChar cha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53</a:t>
            </a:fld>
            <a:endParaRPr lang="en-US" dirty="0"/>
          </a:p>
        </p:txBody>
      </p:sp>
    </p:spTree>
    <p:extLst>
      <p:ext uri="{BB962C8B-B14F-4D97-AF65-F5344CB8AC3E}">
        <p14:creationId xmlns:p14="http://schemas.microsoft.com/office/powerpoint/2010/main" val="7198767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75423A95-8A81-40D9-9FD1-F1DCC7A6957A}"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t>59</a:t>
            </a:fld>
            <a:endParaRPr lang="en-US" dirty="0"/>
          </a:p>
        </p:txBody>
      </p:sp>
      <p:sp>
        <p:nvSpPr>
          <p:cNvPr id="6" name="Header Placeholder 5"/>
          <p:cNvSpPr>
            <a:spLocks noGrp="1"/>
          </p:cNvSpPr>
          <p:nvPr>
            <p:ph type="hdr" sz="quarter" idx="12"/>
          </p:nvPr>
        </p:nvSpPr>
        <p:spPr/>
        <p:txBody>
          <a:bodyPr/>
          <a:lstStyle/>
          <a:p>
            <a:r>
              <a:rPr lang="en-US" dirty="0" smtClean="0"/>
              <a:t>Microsoft Office365</a:t>
            </a:r>
            <a:endParaRPr lang="en-US" dirty="0"/>
          </a:p>
        </p:txBody>
      </p:sp>
      <p:sp>
        <p:nvSpPr>
          <p:cNvPr id="7" name="Footer Placeholder 6"/>
          <p:cNvSpPr>
            <a:spLocks noGrp="1"/>
          </p:cNvSpPr>
          <p:nvPr>
            <p:ph type="ftr" sz="quarter" idx="13"/>
          </p:nvPr>
        </p:nvSpPr>
        <p:spPr/>
        <p:txBody>
          <a:bodyPr/>
          <a:lstStyle/>
          <a:p>
            <a:pPr marL="231775" defTabSz="914099" eaLnBrk="0" hangingPunct="0"/>
            <a:r>
              <a:rPr lang="en-US" sz="5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1470887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316CC52D-32F5-40C3-A654-C21759D00D42}" type="datetime1">
              <a:rPr lang="en-US" smtClean="0">
                <a:solidFill>
                  <a:prstClr val="black"/>
                </a:solidFill>
              </a:rPr>
              <a:pPr/>
              <a:t>7/1/2014</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B4008EB6-D09E-4580-8CD6-DDB14511944F}" type="slidenum">
              <a:rPr lang="en-US" smtClean="0">
                <a:solidFill>
                  <a:prstClr val="black"/>
                </a:solidFill>
              </a:rPr>
              <a:pPr/>
              <a:t>61</a:t>
            </a:fld>
            <a:endParaRPr lang="en-US" dirty="0">
              <a:solidFill>
                <a:prstClr val="black"/>
              </a:solidFill>
            </a:endParaRPr>
          </a:p>
        </p:txBody>
      </p:sp>
      <p:sp>
        <p:nvSpPr>
          <p:cNvPr id="6" name="Header Placeholder 5"/>
          <p:cNvSpPr>
            <a:spLocks noGrp="1"/>
          </p:cNvSpPr>
          <p:nvPr>
            <p:ph type="hdr" sz="quarter" idx="12"/>
          </p:nvPr>
        </p:nvSpPr>
        <p:spPr/>
        <p:txBody>
          <a:bodyPr/>
          <a:lstStyle/>
          <a:p>
            <a:r>
              <a:rPr lang="en-US" dirty="0" smtClean="0">
                <a:solidFill>
                  <a:prstClr val="black"/>
                </a:solidFill>
              </a:rPr>
              <a:t>Microsoft Office365</a:t>
            </a:r>
            <a:endParaRPr lang="en-US" dirty="0">
              <a:solidFill>
                <a:prstClr val="black"/>
              </a:solidFill>
            </a:endParaRPr>
          </a:p>
        </p:txBody>
      </p:sp>
      <p:sp>
        <p:nvSpPr>
          <p:cNvPr id="7" name="Footer Placeholder 6"/>
          <p:cNvSpPr>
            <a:spLocks noGrp="1"/>
          </p:cNvSpPr>
          <p:nvPr>
            <p:ph type="ftr" sz="quarter" idx="13"/>
          </p:nvPr>
        </p:nvSpPr>
        <p:spPr/>
        <p:txBody>
          <a:bodyPr/>
          <a:lstStyle/>
          <a:p>
            <a:pPr marL="231775" defTabSz="914099" eaLnBrk="0" hangingPunct="0"/>
            <a:r>
              <a:rPr lang="en-US" sz="5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7474526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316CC52D-32F5-40C3-A654-C21759D00D42}" type="datetime1">
              <a:rPr lang="en-US" smtClean="0">
                <a:solidFill>
                  <a:prstClr val="black"/>
                </a:solidFill>
              </a:rPr>
              <a:pPr/>
              <a:t>7/1/2014</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B4008EB6-D09E-4580-8CD6-DDB14511944F}" type="slidenum">
              <a:rPr lang="en-US" smtClean="0">
                <a:solidFill>
                  <a:prstClr val="black"/>
                </a:solidFill>
              </a:rPr>
              <a:pPr/>
              <a:t>62</a:t>
            </a:fld>
            <a:endParaRPr lang="en-US" dirty="0">
              <a:solidFill>
                <a:prstClr val="black"/>
              </a:solidFill>
            </a:endParaRPr>
          </a:p>
        </p:txBody>
      </p:sp>
      <p:sp>
        <p:nvSpPr>
          <p:cNvPr id="6" name="Header Placeholder 5"/>
          <p:cNvSpPr>
            <a:spLocks noGrp="1"/>
          </p:cNvSpPr>
          <p:nvPr>
            <p:ph type="hdr" sz="quarter" idx="12"/>
          </p:nvPr>
        </p:nvSpPr>
        <p:spPr/>
        <p:txBody>
          <a:bodyPr/>
          <a:lstStyle/>
          <a:p>
            <a:r>
              <a:rPr lang="en-US" dirty="0" smtClean="0">
                <a:solidFill>
                  <a:prstClr val="black"/>
                </a:solidFill>
              </a:rPr>
              <a:t>Microsoft Office365</a:t>
            </a:r>
            <a:endParaRPr lang="en-US" dirty="0">
              <a:solidFill>
                <a:prstClr val="black"/>
              </a:solidFill>
            </a:endParaRPr>
          </a:p>
        </p:txBody>
      </p:sp>
      <p:sp>
        <p:nvSpPr>
          <p:cNvPr id="7" name="Footer Placeholder 6"/>
          <p:cNvSpPr>
            <a:spLocks noGrp="1"/>
          </p:cNvSpPr>
          <p:nvPr>
            <p:ph type="ftr" sz="quarter" idx="13"/>
          </p:nvPr>
        </p:nvSpPr>
        <p:spPr/>
        <p:txBody>
          <a:bodyPr/>
          <a:lstStyle/>
          <a:p>
            <a:pPr marL="231775" defTabSz="914099" eaLnBrk="0" hangingPunct="0"/>
            <a:r>
              <a:rPr lang="en-US" sz="5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9725692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63" rtl="0" eaLnBrk="1" fontAlgn="auto" latinLnBrk="0" hangingPunct="1">
              <a:lnSpc>
                <a:spcPct val="90000"/>
              </a:lnSpc>
              <a:spcBef>
                <a:spcPts val="0"/>
              </a:spcBef>
              <a:spcAft>
                <a:spcPts val="333"/>
              </a:spcAft>
              <a:buClrTx/>
              <a:buSzTx/>
              <a:buFontTx/>
              <a:buNone/>
              <a:tabLst/>
              <a:defRPr/>
            </a:pPr>
            <a:endParaRPr lang="en-US" dirty="0"/>
          </a:p>
        </p:txBody>
      </p:sp>
      <p:sp>
        <p:nvSpPr>
          <p:cNvPr id="4" name="Date Placeholder 3"/>
          <p:cNvSpPr>
            <a:spLocks noGrp="1"/>
          </p:cNvSpPr>
          <p:nvPr>
            <p:ph type="dt" idx="10"/>
          </p:nvPr>
        </p:nvSpPr>
        <p:spPr/>
        <p:txBody>
          <a:bodyPr/>
          <a:lstStyle/>
          <a:p>
            <a:fld id="{29A4EE17-7BC9-42E0-99E5-2501A125E2E6}" type="datetime1">
              <a:rPr lang="en-US" smtClean="0">
                <a:solidFill>
                  <a:prstClr val="black"/>
                </a:solidFill>
              </a:rPr>
              <a:pPr/>
              <a:t>7/1/2014</a:t>
            </a:fld>
            <a:endParaRPr lang="en-US">
              <a:solidFill>
                <a:prstClr val="black"/>
              </a:solidFill>
            </a:endParaRPr>
          </a:p>
        </p:txBody>
      </p:sp>
      <p:sp>
        <p:nvSpPr>
          <p:cNvPr id="5" name="Slide Number Placeholder 4"/>
          <p:cNvSpPr>
            <a:spLocks noGrp="1"/>
          </p:cNvSpPr>
          <p:nvPr>
            <p:ph type="sldNum" sz="quarter" idx="11"/>
          </p:nvPr>
        </p:nvSpPr>
        <p:spPr/>
        <p:txBody>
          <a:bodyPr/>
          <a:lstStyle/>
          <a:p>
            <a:fld id="{B4008EB6-D09E-4580-8CD6-DDB14511944F}" type="slidenum">
              <a:rPr lang="en-US" smtClean="0">
                <a:solidFill>
                  <a:prstClr val="black"/>
                </a:solidFill>
              </a:rPr>
              <a:pPr/>
              <a:t>63</a:t>
            </a:fld>
            <a:endParaRPr lang="en-US" dirty="0">
              <a:solidFill>
                <a:prstClr val="black"/>
              </a:solidFill>
            </a:endParaRPr>
          </a:p>
        </p:txBody>
      </p:sp>
      <p:sp>
        <p:nvSpPr>
          <p:cNvPr id="6" name="Header Placeholder 5"/>
          <p:cNvSpPr>
            <a:spLocks noGrp="1"/>
          </p:cNvSpPr>
          <p:nvPr>
            <p:ph type="hdr" sz="quarter" idx="12"/>
          </p:nvPr>
        </p:nvSpPr>
        <p:spPr/>
        <p:txBody>
          <a:bodyPr/>
          <a:lstStyle/>
          <a:p>
            <a:r>
              <a:rPr lang="en-US" smtClean="0">
                <a:solidFill>
                  <a:prstClr val="black"/>
                </a:solidFill>
              </a:rPr>
              <a:t>Microsoft Office365</a:t>
            </a:r>
            <a:endParaRPr lang="en-US" dirty="0">
              <a:solidFill>
                <a:prstClr val="black"/>
              </a:solidFill>
            </a:endParaRPr>
          </a:p>
        </p:txBody>
      </p:sp>
      <p:sp>
        <p:nvSpPr>
          <p:cNvPr id="7" name="Footer Placeholder 6"/>
          <p:cNvSpPr>
            <a:spLocks noGrp="1"/>
          </p:cNvSpPr>
          <p:nvPr>
            <p:ph type="ftr" sz="quarter" idx="13"/>
          </p:nvPr>
        </p:nvSpPr>
        <p:spPr/>
        <p:txBody>
          <a:bodyPr/>
          <a:lstStyle/>
          <a:p>
            <a:pPr marL="231775" defTabSz="914099" eaLnBrk="0" hangingPunct="0"/>
            <a:r>
              <a:rPr lang="en-US" sz="5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1775" defTabSz="914099" eaLnBrk="0" hangingPunct="0"/>
            <a:r>
              <a:rPr lang="en-US" sz="5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7313629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a:xfrm>
            <a:off x="533401" y="4343400"/>
            <a:ext cx="5791200" cy="4114800"/>
          </a:xfrm>
          <a:prstGeom prst="rect">
            <a:avLst/>
          </a:prstGeom>
        </p:spPr>
        <p:txBody>
          <a:bodyPr>
            <a:normAutofit/>
          </a:bodyPr>
          <a:lstStyle/>
          <a:p>
            <a:pPr marL="171450" indent="-171450">
              <a:buFont typeface="Wingdings" pitchFamily="2" charset="2"/>
              <a:buChar cha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64</a:t>
            </a:fld>
            <a:endParaRPr lang="en-US" dirty="0"/>
          </a:p>
        </p:txBody>
      </p:sp>
    </p:spTree>
    <p:extLst>
      <p:ext uri="{BB962C8B-B14F-4D97-AF65-F5344CB8AC3E}">
        <p14:creationId xmlns:p14="http://schemas.microsoft.com/office/powerpoint/2010/main" val="10640213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B5BA0741-3A78-40EA-8AA3-A09D8DD62E67}"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pPr/>
              <a:t>66</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6373373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1BC4416F-CB07-4E8D-B4C5-51382F870391}" type="datetime1">
              <a:rPr lang="en-US" smtClean="0"/>
              <a:t>7/1/2014</a:t>
            </a:fld>
            <a:endParaRPr lang="en-US" dirty="0"/>
          </a:p>
        </p:txBody>
      </p:sp>
      <p:sp>
        <p:nvSpPr>
          <p:cNvPr id="5" name="Slide Number Placeholder 4"/>
          <p:cNvSpPr>
            <a:spLocks noGrp="1"/>
          </p:cNvSpPr>
          <p:nvPr>
            <p:ph type="sldNum" sz="quarter" idx="11"/>
          </p:nvPr>
        </p:nvSpPr>
        <p:spPr/>
        <p:txBody>
          <a:bodyPr/>
          <a:lstStyle/>
          <a:p>
            <a:fld id="{B4008EB6-D09E-4580-8CD6-DDB14511944F}" type="slidenum">
              <a:rPr lang="en-US" smtClean="0"/>
              <a:pPr/>
              <a:t>67</a:t>
            </a:fld>
            <a:endParaRPr lang="en-US" dirty="0"/>
          </a:p>
        </p:txBody>
      </p:sp>
      <p:sp>
        <p:nvSpPr>
          <p:cNvPr id="6" name="Header Placeholder 5"/>
          <p:cNvSpPr>
            <a:spLocks noGrp="1"/>
          </p:cNvSpPr>
          <p:nvPr>
            <p:ph type="hdr" sz="quarter" idx="12"/>
          </p:nvPr>
        </p:nvSpPr>
        <p:spPr/>
        <p:txBody>
          <a:bodyPr/>
          <a:lstStyle/>
          <a:p>
            <a:r>
              <a:rPr lang="en-US" smtClean="0"/>
              <a:t>Microsoft Office365</a:t>
            </a:r>
            <a:endParaRPr lang="en-US" dirty="0"/>
          </a:p>
        </p:txBody>
      </p:sp>
      <p:sp>
        <p:nvSpPr>
          <p:cNvPr id="7" name="Footer Placeholder 6"/>
          <p:cNvSpPr>
            <a:spLocks noGrp="1"/>
          </p:cNvSpPr>
          <p:nvPr>
            <p:ph type="ftr" sz="quarter" idx="13"/>
          </p:nvPr>
        </p:nvSpPr>
        <p:spPr/>
        <p:txBody>
          <a:bodyPr/>
          <a:lstStyle/>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6550" defTabSz="932929" eaLnBrk="0" hangingPunct="0"/>
            <a:r>
              <a:rPr lang="en-US" sz="5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5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9433053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000" baseline="0" dirty="0" smtClean="0"/>
          </a:p>
        </p:txBody>
      </p:sp>
      <p:sp>
        <p:nvSpPr>
          <p:cNvPr id="5" name="Date Placeholder 7"/>
          <p:cNvSpPr>
            <a:spLocks noGrp="1"/>
          </p:cNvSpPr>
          <p:nvPr>
            <p:ph type="dt" idx="1"/>
          </p:nvPr>
        </p:nvSpPr>
        <p:spPr>
          <a:xfrm>
            <a:off x="0" y="0"/>
            <a:ext cx="3043238" cy="473779"/>
          </a:xfrm>
        </p:spPr>
        <p:txBody>
          <a:bodyPr/>
          <a:lstStyle/>
          <a:p>
            <a:pPr algn="l"/>
            <a:fld id="{D5010A51-A839-417E-828F-30CDA28FC0BF}" type="datetime1">
              <a:rPr lang="en-US" sz="1000">
                <a:solidFill>
                  <a:prstClr val="black"/>
                </a:solidFill>
                <a:ea typeface="Segoe UI" pitchFamily="34" charset="0"/>
                <a:cs typeface="Segoe UI" pitchFamily="34" charset="0"/>
              </a:rPr>
              <a:pPr algn="l"/>
              <a:t>7/1/2014</a:t>
            </a:fld>
            <a:endParaRPr lang="en-US" sz="1000" dirty="0">
              <a:solidFill>
                <a:prstClr val="black"/>
              </a:solidFill>
              <a:ea typeface="Segoe UI" pitchFamily="34" charset="0"/>
              <a:cs typeface="Segoe UI" pitchFamily="34" charset="0"/>
            </a:endParaRPr>
          </a:p>
        </p:txBody>
      </p:sp>
      <p:sp>
        <p:nvSpPr>
          <p:cNvPr id="6" name="Rectangle 7"/>
          <p:cNvSpPr>
            <a:spLocks noGrp="1" noChangeArrowheads="1"/>
          </p:cNvSpPr>
          <p:nvPr>
            <p:ph type="sldNum" sz="quarter" idx="5"/>
          </p:nvPr>
        </p:nvSpPr>
        <p:spPr bwMode="auto">
          <a:xfrm>
            <a:off x="3978135" y="9006284"/>
            <a:ext cx="3043343" cy="474101"/>
          </a:xfrm>
          <a:prstGeom prst="rect">
            <a:avLst/>
          </a:prstGeom>
          <a:noFill/>
          <a:ln w="9525">
            <a:noFill/>
            <a:miter lim="800000"/>
            <a:headEnd/>
            <a:tailEnd/>
          </a:ln>
          <a:effectLst/>
        </p:spPr>
        <p:txBody>
          <a:bodyPr vert="horz" wrap="square" lIns="93302" tIns="46651" rIns="93302" bIns="46651" numCol="1" anchor="b" anchorCtr="0" compatLnSpc="1">
            <a:prstTxWarp prst="textNoShape">
              <a:avLst/>
            </a:prstTxWarp>
          </a:bodyPr>
          <a:lstStyle>
            <a:lvl1pPr algn="r">
              <a:defRPr sz="1000">
                <a:latin typeface="Segoe UI" pitchFamily="34" charset="0"/>
                <a:ea typeface="Segoe UI" pitchFamily="34" charset="0"/>
                <a:cs typeface="Segoe UI" pitchFamily="34" charset="0"/>
              </a:defRPr>
            </a:lvl1pPr>
          </a:lstStyle>
          <a:p>
            <a:pPr>
              <a:defRPr/>
            </a:pPr>
            <a:r>
              <a:rPr lang="en-US" dirty="0" smtClean="0">
                <a:solidFill>
                  <a:prstClr val="black"/>
                </a:solidFill>
              </a:rPr>
              <a:t>Page </a:t>
            </a:r>
            <a:fld id="{EDC14EA9-1EFE-41E1-9A14-102AE98DBB77}" type="slidenum">
              <a:rPr lang="en-US" b="1" smtClean="0">
                <a:solidFill>
                  <a:prstClr val="black"/>
                </a:solidFill>
              </a:rPr>
              <a:pPr>
                <a:defRPr/>
              </a:pPr>
              <a:t>68</a:t>
            </a:fld>
            <a:endParaRPr lang="en-US" b="1" dirty="0">
              <a:solidFill>
                <a:prstClr val="black"/>
              </a:solidFill>
            </a:endParaRPr>
          </a:p>
        </p:txBody>
      </p:sp>
    </p:spTree>
    <p:extLst>
      <p:ext uri="{BB962C8B-B14F-4D97-AF65-F5344CB8AC3E}">
        <p14:creationId xmlns:p14="http://schemas.microsoft.com/office/powerpoint/2010/main" val="19143298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66945"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66945"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646BE4D8-A122-4360-9AE5-FC791756FB12}" type="datetime1">
              <a:rPr lang="en-US" smtClean="0"/>
              <a:t>7/1/2014</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69</a:t>
            </a:fld>
            <a:endParaRPr lang="en-US" dirty="0"/>
          </a:p>
        </p:txBody>
      </p:sp>
    </p:spTree>
    <p:extLst>
      <p:ext uri="{BB962C8B-B14F-4D97-AF65-F5344CB8AC3E}">
        <p14:creationId xmlns:p14="http://schemas.microsoft.com/office/powerpoint/2010/main" val="13073319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40151"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40151"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646BE4D8-A122-4360-9AE5-FC791756FB12}" type="datetime1">
              <a:rPr lang="en-US" smtClean="0"/>
              <a:t>7/1/2014</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70</a:t>
            </a:fld>
            <a:endParaRPr lang="en-US" dirty="0"/>
          </a:p>
        </p:txBody>
      </p:sp>
    </p:spTree>
    <p:extLst>
      <p:ext uri="{BB962C8B-B14F-4D97-AF65-F5344CB8AC3E}">
        <p14:creationId xmlns:p14="http://schemas.microsoft.com/office/powerpoint/2010/main" val="429000536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0700" y="1900238"/>
            <a:ext cx="11152188" cy="997196"/>
          </a:xfrm>
        </p:spPr>
        <p:txBody>
          <a:bodyPr anchor="b" anchorCtr="0"/>
          <a:lstStyle>
            <a:lvl1pPr>
              <a:defRPr sz="7200" spc="-150" baseline="0">
                <a:ln w="3175">
                  <a:noFill/>
                </a:ln>
                <a:gradFill>
                  <a:gsLst>
                    <a:gs pos="1250">
                      <a:schemeClr val="bg1"/>
                    </a:gs>
                    <a:gs pos="100000">
                      <a:schemeClr val="bg1"/>
                    </a:gs>
                  </a:gsLst>
                  <a:lin ang="5400000" scaled="0"/>
                </a:gradFill>
              </a:defRPr>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520700" y="3284509"/>
            <a:ext cx="11152188" cy="498598"/>
          </a:xfrm>
        </p:spPr>
        <p:txBody>
          <a:bodyPr>
            <a:noAutofit/>
          </a:bodyPr>
          <a:lstStyle>
            <a:lvl1pPr marL="0" indent="0">
              <a:spcBef>
                <a:spcPts val="0"/>
              </a:spcBef>
              <a:buNone/>
              <a:defRPr spc="-70" baseline="0">
                <a:ln>
                  <a:noFill/>
                </a:ln>
                <a:gradFill>
                  <a:gsLst>
                    <a:gs pos="0">
                      <a:schemeClr val="bg1"/>
                    </a:gs>
                    <a:gs pos="100000">
                      <a:schemeClr val="bg1"/>
                    </a:gs>
                  </a:gsLst>
                  <a:lin ang="5400000" scaled="0"/>
                </a:gradFill>
                <a:latin typeface="+mj-lt"/>
              </a:defRPr>
            </a:lvl1pPr>
          </a:lstStyle>
          <a:p>
            <a:pPr lvl="0"/>
            <a:r>
              <a:rPr lang="en-US" dirty="0" smtClean="0"/>
              <a:t>Speaker Title</a:t>
            </a:r>
            <a:endParaRPr lang="en-US" dirty="0"/>
          </a:p>
        </p:txBody>
      </p:sp>
      <p:grpSp>
        <p:nvGrpSpPr>
          <p:cNvPr id="3" name="Group 2"/>
          <p:cNvGrpSpPr/>
          <p:nvPr userDrawn="1"/>
        </p:nvGrpSpPr>
        <p:grpSpPr>
          <a:xfrm>
            <a:off x="5689509" y="6044738"/>
            <a:ext cx="5983379" cy="552912"/>
            <a:chOff x="5589017" y="5492750"/>
            <a:chExt cx="6184530" cy="571500"/>
          </a:xfrm>
        </p:grpSpPr>
        <p:pic>
          <p:nvPicPr>
            <p:cNvPr id="6" name="Picture 3" descr="\\server\chillibreeze\ppt\NEW Microsoft Product Logos\Windows Server 2012.png"/>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rcRect/>
            <a:stretch/>
          </p:blipFill>
          <p:spPr bwMode="auto">
            <a:xfrm>
              <a:off x="5589017" y="5537200"/>
              <a:ext cx="3638551" cy="52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9436747" y="5492750"/>
              <a:ext cx="2336800" cy="571500"/>
            </a:xfrm>
            <a:prstGeom prst="rect">
              <a:avLst/>
            </a:prstGeom>
          </p:spPr>
        </p:pic>
      </p:grpSp>
    </p:spTree>
    <p:extLst>
      <p:ext uri="{BB962C8B-B14F-4D97-AF65-F5344CB8AC3E}">
        <p14:creationId xmlns:p14="http://schemas.microsoft.com/office/powerpoint/2010/main" val="7715949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93508" y="6102166"/>
            <a:ext cx="2159328" cy="747988"/>
          </a:xfrm>
          <a:prstGeom prst="rect">
            <a:avLst/>
          </a:prstGeom>
        </p:spPr>
      </p:pic>
      <p:sp>
        <p:nvSpPr>
          <p:cNvPr id="2" name="Title 1"/>
          <p:cNvSpPr>
            <a:spLocks noGrp="1"/>
          </p:cNvSpPr>
          <p:nvPr>
            <p:ph type="title" hasCustomPrompt="1"/>
          </p:nvPr>
        </p:nvSpPr>
        <p:spPr>
          <a:xfrm>
            <a:off x="519112" y="2819603"/>
            <a:ext cx="11149013" cy="1218795"/>
          </a:xfrm>
        </p:spPr>
        <p:txBody>
          <a:bodyPr anchor="b" anchorCtr="0"/>
          <a:lstStyle>
            <a:lvl1pPr>
              <a:defRPr sz="8800" spc="-300" baseline="0">
                <a:ln w="3175">
                  <a:solidFill>
                    <a:schemeClr val="bg1"/>
                  </a:solidFill>
                </a:ln>
                <a:gradFill>
                  <a:gsLst>
                    <a:gs pos="100000">
                      <a:schemeClr val="bg1"/>
                    </a:gs>
                    <a:gs pos="0">
                      <a:schemeClr val="bg1"/>
                    </a:gs>
                  </a:gsLst>
                  <a:lin ang="5400000" scaled="0"/>
                </a:gradFill>
              </a:defRPr>
            </a:lvl1pPr>
          </a:lstStyle>
          <a:p>
            <a:r>
              <a:rPr lang="en-US" dirty="0" smtClean="0"/>
              <a:t>Click to edit title style</a:t>
            </a:r>
            <a:endParaRPr lang="en-US" dirty="0"/>
          </a:p>
        </p:txBody>
      </p:sp>
    </p:spTree>
    <p:extLst>
      <p:ext uri="{BB962C8B-B14F-4D97-AF65-F5344CB8AC3E}">
        <p14:creationId xmlns:p14="http://schemas.microsoft.com/office/powerpoint/2010/main" val="2065750825"/>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73139" y="4343400"/>
            <a:ext cx="10237786" cy="461665"/>
          </a:xfrm>
        </p:spPr>
        <p:txBody>
          <a:bodyPr>
            <a:noAutofit/>
          </a:bodyPr>
          <a:lstStyle>
            <a:lvl1pPr marL="0" indent="0" algn="l">
              <a:lnSpc>
                <a:spcPct val="90000"/>
              </a:lnSpc>
              <a:spcBef>
                <a:spcPts val="0"/>
              </a:spcBef>
              <a:buNone/>
              <a:defRPr lang="en-US" sz="3600" kern="1200" spc="-70" baseline="0" dirty="0">
                <a:gradFill>
                  <a:gsLst>
                    <a:gs pos="2083">
                      <a:schemeClr val="bg2"/>
                    </a:gs>
                    <a:gs pos="99000">
                      <a:schemeClr val="bg2"/>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pPr marL="0" marR="0" lvl="0" indent="0" algn="l" defTabSz="914363" rtl="0" eaLnBrk="1" fontAlgn="auto" latinLnBrk="0" hangingPunct="1">
              <a:lnSpc>
                <a:spcPct val="90000"/>
              </a:lnSpc>
              <a:spcBef>
                <a:spcPts val="0"/>
              </a:spcBef>
              <a:spcAft>
                <a:spcPts val="0"/>
              </a:spcAft>
              <a:buClrTx/>
              <a:buSzPct val="90000"/>
              <a:buFont typeface="Arial" pitchFamily="34" charset="0"/>
              <a:buNone/>
              <a:tabLst/>
            </a:pPr>
            <a:r>
              <a:rPr lang="en-US" smtClean="0"/>
              <a:t>Click to edit Master subtitle style</a:t>
            </a:r>
            <a:endParaRPr lang="en-US" dirty="0"/>
          </a:p>
        </p:txBody>
      </p:sp>
      <p:sp>
        <p:nvSpPr>
          <p:cNvPr id="7" name="Text Placeholder 6"/>
          <p:cNvSpPr>
            <a:spLocks noGrp="1"/>
          </p:cNvSpPr>
          <p:nvPr>
            <p:ph type="body" sz="quarter" idx="10" hasCustomPrompt="1"/>
          </p:nvPr>
        </p:nvSpPr>
        <p:spPr>
          <a:xfrm>
            <a:off x="973138" y="2739678"/>
            <a:ext cx="10245725" cy="1378644"/>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lang="en-US" sz="9600" b="0" kern="1200" cap="none" spc="-400" baseline="0" dirty="0" smtClean="0">
                <a:ln w="3175">
                  <a:noFill/>
                </a:ln>
                <a:gradFill>
                  <a:gsLst>
                    <a:gs pos="100000">
                      <a:schemeClr val="tx2"/>
                    </a:gs>
                    <a:gs pos="0">
                      <a:schemeClr val="tx2"/>
                    </a:gs>
                  </a:gsLst>
                  <a:lin ang="5400000" scaled="0"/>
                </a:gradFill>
                <a:effectLst/>
                <a:latin typeface="+mj-lt"/>
                <a:ea typeface="+mn-ea"/>
                <a:cs typeface="Segoe UI" pitchFamily="34" charset="0"/>
              </a:defRPr>
            </a:lvl1pPr>
          </a:lstStyle>
          <a:p>
            <a:pPr lvl="0"/>
            <a:r>
              <a:rPr lang="en-US" dirty="0" smtClean="0"/>
              <a:t>click to…</a:t>
            </a:r>
          </a:p>
        </p:txBody>
      </p:sp>
      <p:sp>
        <p:nvSpPr>
          <p:cNvPr id="5" name="Text Placeholder 4"/>
          <p:cNvSpPr>
            <a:spLocks noGrp="1"/>
          </p:cNvSpPr>
          <p:nvPr>
            <p:ph type="body" sz="quarter" idx="11"/>
          </p:nvPr>
        </p:nvSpPr>
        <p:spPr>
          <a:xfrm>
            <a:off x="973138" y="1447800"/>
            <a:ext cx="10237787" cy="914096"/>
          </a:xfrm>
        </p:spPr>
        <p:txBody>
          <a:bodyPr wrap="square" anchor="b">
            <a:noAutofit/>
          </a:bodyPr>
          <a:lstStyle>
            <a:lvl1pPr marL="0" indent="0">
              <a:buNone/>
              <a:defRPr sz="6600" spc="-150"/>
            </a:lvl1pPr>
          </a:lstStyle>
          <a:p>
            <a:pPr lvl="0"/>
            <a:r>
              <a:rPr lang="en-US" smtClean="0"/>
              <a:t>Click to edit Master text styles</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26015579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2-color,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112" y="1447799"/>
            <a:ext cx="11149013" cy="1975926"/>
          </a:xfrm>
          <a:prstGeom prst="rect">
            <a:avLst/>
          </a:prstGeom>
        </p:spPr>
        <p:txBody>
          <a:bodyPr/>
          <a:lstStyle>
            <a:lvl1pPr marL="0" indent="0">
              <a:spcBef>
                <a:spcPts val="2400"/>
              </a:spcBef>
              <a:buNone/>
              <a:defRPr sz="4000">
                <a:gradFill>
                  <a:gsLst>
                    <a:gs pos="100000">
                      <a:schemeClr val="tx2"/>
                    </a:gs>
                    <a:gs pos="0">
                      <a:schemeClr val="tx2"/>
                    </a:gs>
                  </a:gsLst>
                  <a:lin ang="5400000" scaled="0"/>
                </a:gradFill>
                <a:latin typeface="+mj-lt"/>
              </a:defRPr>
            </a:lvl1pPr>
            <a:lvl2pPr marL="0" indent="0">
              <a:buNone/>
              <a:defRPr sz="2000">
                <a:gradFill>
                  <a:gsLst>
                    <a:gs pos="100000">
                      <a:schemeClr val="bg2"/>
                    </a:gs>
                    <a:gs pos="6000">
                      <a:schemeClr val="bg2"/>
                    </a:gs>
                  </a:gsLst>
                  <a:lin ang="5400000" scaled="0"/>
                </a:gradFill>
              </a:defRPr>
            </a:lvl2pPr>
            <a:lvl3pPr marL="231775" indent="0">
              <a:buNone/>
              <a:defRPr sz="2000">
                <a:gradFill>
                  <a:gsLst>
                    <a:gs pos="100000">
                      <a:schemeClr val="bg2"/>
                    </a:gs>
                    <a:gs pos="6000">
                      <a:schemeClr val="bg2"/>
                    </a:gs>
                  </a:gsLst>
                  <a:lin ang="5400000" scaled="0"/>
                </a:gradFill>
              </a:defRPr>
            </a:lvl3pPr>
            <a:lvl4pPr marL="457200" indent="0">
              <a:buNone/>
              <a:defRPr sz="2000">
                <a:gradFill>
                  <a:gsLst>
                    <a:gs pos="100000">
                      <a:schemeClr val="bg2"/>
                    </a:gs>
                    <a:gs pos="6000">
                      <a:schemeClr val="bg2"/>
                    </a:gs>
                  </a:gsLst>
                  <a:lin ang="5400000" scaled="0"/>
                </a:gradFill>
              </a:defRPr>
            </a:lvl4pPr>
            <a:lvl5pPr marL="693738" indent="0">
              <a:buNone/>
              <a:defRPr sz="2000">
                <a:gradFill>
                  <a:gsLst>
                    <a:gs pos="100000">
                      <a:schemeClr val="bg2"/>
                    </a:gs>
                    <a:gs pos="600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pic>
        <p:nvPicPr>
          <p:cNvPr id="8" name="Picture 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8728363" y="6477250"/>
            <a:ext cx="1810815" cy="248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599997" y="6454850"/>
            <a:ext cx="1122989" cy="27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4816850"/>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Content,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112" y="1447799"/>
            <a:ext cx="11149013" cy="1975926"/>
          </a:xfrm>
          <a:prstGeom prst="rect">
            <a:avLst/>
          </a:prstGeom>
        </p:spPr>
        <p:txBody>
          <a:bodyPr/>
          <a:lstStyle>
            <a:lvl1pPr marL="0" indent="0">
              <a:spcBef>
                <a:spcPts val="2400"/>
              </a:spcBef>
              <a:buNone/>
              <a:defRPr sz="4000">
                <a:gradFill>
                  <a:gsLst>
                    <a:gs pos="100000">
                      <a:schemeClr val="bg2"/>
                    </a:gs>
                    <a:gs pos="0">
                      <a:schemeClr val="bg2"/>
                    </a:gs>
                  </a:gsLst>
                  <a:lin ang="5400000" scaled="0"/>
                </a:gradFill>
                <a:latin typeface="+mj-lt"/>
              </a:defRPr>
            </a:lvl1pPr>
            <a:lvl2pPr marL="0" indent="0">
              <a:buNone/>
              <a:defRPr sz="2000">
                <a:gradFill>
                  <a:gsLst>
                    <a:gs pos="100000">
                      <a:schemeClr val="bg2"/>
                    </a:gs>
                    <a:gs pos="0">
                      <a:schemeClr val="bg2"/>
                    </a:gs>
                  </a:gsLst>
                  <a:lin ang="5400000" scaled="0"/>
                </a:gradFill>
              </a:defRPr>
            </a:lvl2pPr>
            <a:lvl3pPr marL="231775" indent="0">
              <a:buNone/>
              <a:defRPr sz="2000">
                <a:gradFill>
                  <a:gsLst>
                    <a:gs pos="100000">
                      <a:schemeClr val="bg2"/>
                    </a:gs>
                    <a:gs pos="0">
                      <a:schemeClr val="bg2"/>
                    </a:gs>
                  </a:gsLst>
                  <a:lin ang="5400000" scaled="0"/>
                </a:gradFill>
              </a:defRPr>
            </a:lvl3pPr>
            <a:lvl4pPr marL="457200" indent="0">
              <a:buNone/>
              <a:defRPr sz="2000">
                <a:gradFill>
                  <a:gsLst>
                    <a:gs pos="100000">
                      <a:schemeClr val="bg2"/>
                    </a:gs>
                    <a:gs pos="0">
                      <a:schemeClr val="bg2"/>
                    </a:gs>
                  </a:gsLst>
                  <a:lin ang="5400000" scaled="0"/>
                </a:gradFill>
              </a:defRPr>
            </a:lvl4pPr>
            <a:lvl5pPr marL="693738" indent="0">
              <a:buNone/>
              <a:defRPr sz="2000">
                <a:gradFill>
                  <a:gsLst>
                    <a:gs pos="100000">
                      <a:schemeClr val="bg2"/>
                    </a:gs>
                    <a:gs pos="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2414694883"/>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Content w/Bullets">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2043636"/>
          </a:xfrm>
          <a:prstGeom prst="rect">
            <a:avLst/>
          </a:prstGeom>
        </p:spPr>
        <p:txBody>
          <a:bodyPr/>
          <a:lstStyle>
            <a:lvl1pPr marL="284163" indent="-284163">
              <a:buFont typeface="Wingdings" pitchFamily="2" charset="2"/>
              <a:buChar char=""/>
              <a:defRPr sz="4000"/>
            </a:lvl1pPr>
            <a:lvl2pPr marL="517525" indent="-233363">
              <a:buFont typeface="Wingdings" pitchFamily="2" charset="2"/>
              <a:buChar char=""/>
              <a:defRPr>
                <a:latin typeface="+mn-lt"/>
              </a:defRPr>
            </a:lvl2pPr>
            <a:lvl3pPr marL="741363" indent="-223838">
              <a:buFont typeface="Wingdings" pitchFamily="2" charset="2"/>
              <a:buChar char=""/>
              <a:tabLst/>
              <a:defRPr>
                <a:latin typeface="+mn-lt"/>
              </a:defRPr>
            </a:lvl3pPr>
            <a:lvl4pPr marL="914400" indent="-173038">
              <a:buFont typeface="Wingdings" pitchFamily="2" charset="2"/>
              <a:buChar char=""/>
              <a:defRPr>
                <a:latin typeface="+mn-lt"/>
              </a:defRPr>
            </a:lvl4pPr>
            <a:lvl5pPr marL="1087438" indent="-173038">
              <a:buFont typeface="Wingdings" pitchFamily="2" charset="2"/>
              <a:buChar char=""/>
              <a:tabLst/>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553196831"/>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2-Content, 2-color,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520700" y="1447800"/>
            <a:ext cx="5394960" cy="2462213"/>
          </a:xfrm>
        </p:spPr>
        <p:txBody>
          <a:bodyPr/>
          <a:lstStyle>
            <a:lvl1pPr marL="0" indent="0">
              <a:spcBef>
                <a:spcPts val="1200"/>
              </a:spcBef>
              <a:buNone/>
              <a:defRPr sz="4000">
                <a:gradFill>
                  <a:gsLst>
                    <a:gs pos="100000">
                      <a:schemeClr val="tx2"/>
                    </a:gs>
                    <a:gs pos="0">
                      <a:schemeClr val="tx2"/>
                    </a:gs>
                  </a:gsLst>
                  <a:lin ang="5400000" scaled="0"/>
                </a:gradFill>
                <a:latin typeface="+mj-lt"/>
              </a:defRPr>
            </a:lvl1pPr>
            <a:lvl2pPr marL="0" indent="0">
              <a:buNone/>
              <a:defRPr sz="2000"/>
            </a:lvl2pPr>
            <a:lvl3pPr marL="233363" indent="0">
              <a:buNone/>
              <a:defRPr sz="2000"/>
            </a:lvl3pPr>
            <a:lvl4pPr marL="457200" indent="0">
              <a:buNone/>
              <a:defRPr sz="2000"/>
            </a:lvl4pPr>
            <a:lvl5pPr marL="693738" indent="0">
              <a:buNone/>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2"/>
          </p:nvPr>
        </p:nvSpPr>
        <p:spPr>
          <a:xfrm>
            <a:off x="6277928" y="1447800"/>
            <a:ext cx="5394960" cy="2462213"/>
          </a:xfrm>
        </p:spPr>
        <p:txBody>
          <a:bodyPr/>
          <a:lstStyle>
            <a:lvl1pPr marL="0" indent="0">
              <a:spcBef>
                <a:spcPts val="1200"/>
              </a:spcBef>
              <a:buNone/>
              <a:defRPr lang="en-US" sz="4000" kern="1200" spc="-70" baseline="0" dirty="0" smtClean="0">
                <a:gradFill>
                  <a:gsLst>
                    <a:gs pos="100000">
                      <a:schemeClr val="tx2"/>
                    </a:gs>
                    <a:gs pos="0">
                      <a:schemeClr val="tx2"/>
                    </a:gs>
                  </a:gsLst>
                  <a:lin ang="5400000" scaled="0"/>
                </a:gradFill>
                <a:latin typeface="+mj-lt"/>
                <a:ea typeface="+mn-ea"/>
                <a:cs typeface="+mn-cs"/>
              </a:defRPr>
            </a:lvl1pPr>
            <a:lvl2pPr marL="3175" marR="0" indent="0" algn="l" defTabSz="914363" rtl="0" eaLnBrk="1" fontAlgn="auto" latinLnBrk="0" hangingPunct="1">
              <a:lnSpc>
                <a:spcPct val="90000"/>
              </a:lnSpc>
              <a:spcBef>
                <a:spcPct val="20000"/>
              </a:spcBef>
              <a:spcAft>
                <a:spcPts val="0"/>
              </a:spcAft>
              <a:buClrTx/>
              <a:buSzPct val="90000"/>
              <a:buFont typeface="Arial" pitchFamily="34" charset="0"/>
              <a:buNone/>
              <a:tabLst/>
              <a:defRPr lang="en-US" sz="2000" kern="1200" spc="-70" baseline="0" dirty="0" smtClean="0">
                <a:gradFill>
                  <a:gsLst>
                    <a:gs pos="1250">
                      <a:schemeClr val="bg2"/>
                    </a:gs>
                    <a:gs pos="100000">
                      <a:schemeClr val="bg2"/>
                    </a:gs>
                  </a:gsLst>
                  <a:lin ang="5400000" scaled="0"/>
                </a:gradFill>
                <a:latin typeface="+mn-lt"/>
                <a:ea typeface="+mn-ea"/>
                <a:cs typeface="+mn-cs"/>
              </a:defRPr>
            </a:lvl2pPr>
            <a:lvl3pPr marL="233363" marR="0" indent="0" algn="l" defTabSz="914363" rtl="0" eaLnBrk="1" fontAlgn="auto" latinLnBrk="0" hangingPunct="1">
              <a:lnSpc>
                <a:spcPct val="90000"/>
              </a:lnSpc>
              <a:spcBef>
                <a:spcPct val="20000"/>
              </a:spcBef>
              <a:spcAft>
                <a:spcPts val="0"/>
              </a:spcAft>
              <a:buClrTx/>
              <a:buSzPct val="90000"/>
              <a:buFont typeface="Arial" pitchFamily="34" charset="0"/>
              <a:buNone/>
              <a:tabLst/>
              <a:defRPr lang="en-US" sz="2000" kern="1200" spc="-70" baseline="0" dirty="0" smtClean="0">
                <a:gradFill>
                  <a:gsLst>
                    <a:gs pos="1250">
                      <a:schemeClr val="bg2"/>
                    </a:gs>
                    <a:gs pos="100000">
                      <a:schemeClr val="bg2"/>
                    </a:gs>
                  </a:gsLst>
                  <a:lin ang="5400000" scaled="0"/>
                </a:gradFill>
                <a:latin typeface="+mn-lt"/>
                <a:ea typeface="+mn-ea"/>
                <a:cs typeface="+mn-cs"/>
              </a:defRPr>
            </a:lvl3pPr>
            <a:lvl4pPr marL="460375" marR="0" indent="0" algn="l" defTabSz="914363" rtl="0" eaLnBrk="1" fontAlgn="auto" latinLnBrk="0" hangingPunct="1">
              <a:lnSpc>
                <a:spcPct val="90000"/>
              </a:lnSpc>
              <a:spcBef>
                <a:spcPct val="20000"/>
              </a:spcBef>
              <a:spcAft>
                <a:spcPts val="0"/>
              </a:spcAft>
              <a:buClrTx/>
              <a:buSzPct val="90000"/>
              <a:buFont typeface="Arial" pitchFamily="34" charset="0"/>
              <a:buNone/>
              <a:tabLst/>
              <a:defRPr lang="en-US" sz="2000" kern="1200" spc="-70" baseline="0" dirty="0" smtClean="0">
                <a:gradFill>
                  <a:gsLst>
                    <a:gs pos="1250">
                      <a:schemeClr val="bg2"/>
                    </a:gs>
                    <a:gs pos="100000">
                      <a:schemeClr val="bg2"/>
                    </a:gs>
                  </a:gsLst>
                  <a:lin ang="5400000" scaled="0"/>
                </a:gradFill>
                <a:latin typeface="+mn-lt"/>
                <a:ea typeface="+mn-ea"/>
                <a:cs typeface="+mn-cs"/>
              </a:defRPr>
            </a:lvl4pPr>
            <a:lvl5pPr marL="687388" marR="0" indent="0" algn="l" defTabSz="914363" rtl="0" eaLnBrk="1" fontAlgn="auto" latinLnBrk="0" hangingPunct="1">
              <a:lnSpc>
                <a:spcPct val="90000"/>
              </a:lnSpc>
              <a:spcBef>
                <a:spcPct val="20000"/>
              </a:spcBef>
              <a:spcAft>
                <a:spcPts val="0"/>
              </a:spcAft>
              <a:buClrTx/>
              <a:buSzPct val="90000"/>
              <a:buFont typeface="Arial" pitchFamily="34" charset="0"/>
              <a:buNone/>
              <a:tabLst/>
              <a:defRPr lang="en-US" sz="2000" kern="1200" spc="-70" baseline="0" dirty="0">
                <a:gradFill>
                  <a:gsLst>
                    <a:gs pos="1250">
                      <a:schemeClr val="bg2"/>
                    </a:gs>
                    <a:gs pos="100000">
                      <a:schemeClr val="bg2"/>
                    </a:gs>
                  </a:gsLst>
                  <a:lin ang="5400000" scaled="0"/>
                </a:gradFill>
                <a:latin typeface="+mn-lt"/>
                <a:ea typeface="+mn-ea"/>
                <a:cs typeface="+mn-cs"/>
              </a:defRPr>
            </a:lvl5pPr>
          </a:lstStyle>
          <a:p>
            <a:pPr marL="0" marR="0" lvl="0"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Click to edit Master text styles</a:t>
            </a:r>
          </a:p>
          <a:p>
            <a:pPr marL="0" marR="0" lvl="1"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Second level</a:t>
            </a:r>
          </a:p>
          <a:p>
            <a:pPr marL="0" marR="0" lvl="2"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Third level</a:t>
            </a:r>
          </a:p>
          <a:p>
            <a:pPr marL="0" marR="0" lvl="3"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Fourth level</a:t>
            </a:r>
          </a:p>
          <a:p>
            <a:pPr marL="0" marR="0" lvl="4"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Fifth level</a:t>
            </a:r>
            <a:endParaRPr lang="en-US" dirty="0"/>
          </a:p>
        </p:txBody>
      </p:sp>
      <p:sp>
        <p:nvSpPr>
          <p:cNvPr id="7" name="Slide Number Placeholder 9"/>
          <p:cNvSpPr>
            <a:spLocks noGrp="1"/>
          </p:cNvSpPr>
          <p:nvPr>
            <p:ph type="sldNum" sz="quarter" idx="13"/>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1567823360"/>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2-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520700" y="1447800"/>
            <a:ext cx="5394960" cy="2462213"/>
          </a:xfrm>
        </p:spPr>
        <p:txBody>
          <a:bodyPr/>
          <a:lstStyle>
            <a:lvl1pPr marL="0" indent="0">
              <a:spcBef>
                <a:spcPts val="1200"/>
              </a:spcBef>
              <a:buNone/>
              <a:defRPr sz="4000">
                <a:gradFill>
                  <a:gsLst>
                    <a:gs pos="1000">
                      <a:schemeClr val="bg2"/>
                    </a:gs>
                    <a:gs pos="98000">
                      <a:schemeClr val="bg2"/>
                    </a:gs>
                  </a:gsLst>
                  <a:lin ang="5400000" scaled="0"/>
                </a:gradFill>
                <a:latin typeface="+mj-lt"/>
              </a:defRPr>
            </a:lvl1pPr>
            <a:lvl2pPr marL="0" indent="0">
              <a:buNone/>
              <a:defRPr sz="2000">
                <a:gradFill>
                  <a:gsLst>
                    <a:gs pos="1000">
                      <a:schemeClr val="bg2"/>
                    </a:gs>
                    <a:gs pos="98000">
                      <a:schemeClr val="bg2"/>
                    </a:gs>
                  </a:gsLst>
                  <a:lin ang="5400000" scaled="0"/>
                </a:gradFill>
              </a:defRPr>
            </a:lvl2pPr>
            <a:lvl3pPr marL="233363" indent="0">
              <a:buNone/>
              <a:defRPr sz="2000">
                <a:gradFill>
                  <a:gsLst>
                    <a:gs pos="1000">
                      <a:schemeClr val="bg2"/>
                    </a:gs>
                    <a:gs pos="98000">
                      <a:schemeClr val="bg2"/>
                    </a:gs>
                  </a:gsLst>
                  <a:lin ang="5400000" scaled="0"/>
                </a:gradFill>
              </a:defRPr>
            </a:lvl3pPr>
            <a:lvl4pPr marL="457200" indent="0">
              <a:buNone/>
              <a:defRPr sz="2000">
                <a:gradFill>
                  <a:gsLst>
                    <a:gs pos="1000">
                      <a:schemeClr val="bg2"/>
                    </a:gs>
                    <a:gs pos="98000">
                      <a:schemeClr val="bg2"/>
                    </a:gs>
                  </a:gsLst>
                  <a:lin ang="5400000" scaled="0"/>
                </a:gradFill>
              </a:defRPr>
            </a:lvl4pPr>
            <a:lvl5pPr marL="693738" indent="0">
              <a:buNone/>
              <a:defRPr sz="2000">
                <a:gradFill>
                  <a:gsLst>
                    <a:gs pos="1000">
                      <a:schemeClr val="bg2"/>
                    </a:gs>
                    <a:gs pos="9800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2"/>
          </p:nvPr>
        </p:nvSpPr>
        <p:spPr>
          <a:xfrm>
            <a:off x="6277928" y="1447800"/>
            <a:ext cx="5394960" cy="2462213"/>
          </a:xfrm>
        </p:spPr>
        <p:txBody>
          <a:bodyPr/>
          <a:lstStyle>
            <a:lvl1pPr marL="0" indent="0">
              <a:spcBef>
                <a:spcPts val="1200"/>
              </a:spcBef>
              <a:buNone/>
              <a:defRPr lang="en-US" sz="4000" kern="1200" spc="-70" baseline="0" dirty="0" smtClean="0">
                <a:gradFill>
                  <a:gsLst>
                    <a:gs pos="1000">
                      <a:schemeClr val="bg2"/>
                    </a:gs>
                    <a:gs pos="98000">
                      <a:schemeClr val="bg2"/>
                    </a:gs>
                  </a:gsLst>
                  <a:lin ang="5400000" scaled="0"/>
                </a:gradFill>
                <a:latin typeface="+mj-lt"/>
                <a:ea typeface="+mn-ea"/>
                <a:cs typeface="+mn-cs"/>
              </a:defRPr>
            </a:lvl1pPr>
            <a:lvl2pPr marL="3175" marR="0" indent="0" algn="l" defTabSz="914363" rtl="0" eaLnBrk="1" fontAlgn="auto" latinLnBrk="0" hangingPunct="1">
              <a:lnSpc>
                <a:spcPct val="90000"/>
              </a:lnSpc>
              <a:spcBef>
                <a:spcPct val="20000"/>
              </a:spcBef>
              <a:spcAft>
                <a:spcPts val="0"/>
              </a:spcAft>
              <a:buClrTx/>
              <a:buSzPct val="90000"/>
              <a:buFont typeface="Arial" pitchFamily="34" charset="0"/>
              <a:buNone/>
              <a:tabLst/>
              <a:defRPr lang="en-US" sz="2000" kern="1200" spc="-70" baseline="0" dirty="0" smtClean="0">
                <a:gradFill>
                  <a:gsLst>
                    <a:gs pos="1000">
                      <a:schemeClr val="bg2"/>
                    </a:gs>
                    <a:gs pos="98000">
                      <a:schemeClr val="bg2"/>
                    </a:gs>
                  </a:gsLst>
                  <a:lin ang="5400000" scaled="0"/>
                </a:gradFill>
                <a:latin typeface="+mn-lt"/>
                <a:ea typeface="+mn-ea"/>
                <a:cs typeface="+mn-cs"/>
              </a:defRPr>
            </a:lvl2pPr>
            <a:lvl3pPr marL="233363" marR="0" indent="0" algn="l" defTabSz="914363" rtl="0" eaLnBrk="1" fontAlgn="auto" latinLnBrk="0" hangingPunct="1">
              <a:lnSpc>
                <a:spcPct val="90000"/>
              </a:lnSpc>
              <a:spcBef>
                <a:spcPct val="20000"/>
              </a:spcBef>
              <a:spcAft>
                <a:spcPts val="0"/>
              </a:spcAft>
              <a:buClrTx/>
              <a:buSzPct val="90000"/>
              <a:buFont typeface="Arial" pitchFamily="34" charset="0"/>
              <a:buNone/>
              <a:tabLst/>
              <a:defRPr lang="en-US" sz="2000" kern="1200" spc="-70" baseline="0" dirty="0" smtClean="0">
                <a:gradFill>
                  <a:gsLst>
                    <a:gs pos="1000">
                      <a:schemeClr val="bg2"/>
                    </a:gs>
                    <a:gs pos="98000">
                      <a:schemeClr val="bg2"/>
                    </a:gs>
                  </a:gsLst>
                  <a:lin ang="5400000" scaled="0"/>
                </a:gradFill>
                <a:latin typeface="+mn-lt"/>
                <a:ea typeface="+mn-ea"/>
                <a:cs typeface="+mn-cs"/>
              </a:defRPr>
            </a:lvl3pPr>
            <a:lvl4pPr marL="460375" marR="0" indent="0" algn="l" defTabSz="914363" rtl="0" eaLnBrk="1" fontAlgn="auto" latinLnBrk="0" hangingPunct="1">
              <a:lnSpc>
                <a:spcPct val="90000"/>
              </a:lnSpc>
              <a:spcBef>
                <a:spcPct val="20000"/>
              </a:spcBef>
              <a:spcAft>
                <a:spcPts val="0"/>
              </a:spcAft>
              <a:buClrTx/>
              <a:buSzPct val="90000"/>
              <a:buFont typeface="Arial" pitchFamily="34" charset="0"/>
              <a:buNone/>
              <a:tabLst/>
              <a:defRPr lang="en-US" sz="2000" kern="1200" spc="-70" baseline="0" dirty="0" smtClean="0">
                <a:gradFill>
                  <a:gsLst>
                    <a:gs pos="1000">
                      <a:schemeClr val="bg2"/>
                    </a:gs>
                    <a:gs pos="98000">
                      <a:schemeClr val="bg2"/>
                    </a:gs>
                  </a:gsLst>
                  <a:lin ang="5400000" scaled="0"/>
                </a:gradFill>
                <a:latin typeface="+mn-lt"/>
                <a:ea typeface="+mn-ea"/>
                <a:cs typeface="+mn-cs"/>
              </a:defRPr>
            </a:lvl4pPr>
            <a:lvl5pPr marL="687388" marR="0" indent="0" algn="l" defTabSz="914363" rtl="0" eaLnBrk="1" fontAlgn="auto" latinLnBrk="0" hangingPunct="1">
              <a:lnSpc>
                <a:spcPct val="90000"/>
              </a:lnSpc>
              <a:spcBef>
                <a:spcPct val="20000"/>
              </a:spcBef>
              <a:spcAft>
                <a:spcPts val="0"/>
              </a:spcAft>
              <a:buClrTx/>
              <a:buSzPct val="90000"/>
              <a:buFont typeface="Arial" pitchFamily="34" charset="0"/>
              <a:buNone/>
              <a:tabLst/>
              <a:defRPr lang="en-US" sz="2000" kern="1200" spc="-70" baseline="0" dirty="0">
                <a:gradFill>
                  <a:gsLst>
                    <a:gs pos="1000">
                      <a:schemeClr val="bg2"/>
                    </a:gs>
                    <a:gs pos="98000">
                      <a:schemeClr val="bg2"/>
                    </a:gs>
                  </a:gsLst>
                  <a:lin ang="5400000" scaled="0"/>
                </a:gradFill>
                <a:latin typeface="+mn-lt"/>
                <a:ea typeface="+mn-ea"/>
                <a:cs typeface="+mn-cs"/>
              </a:defRPr>
            </a:lvl5pPr>
          </a:lstStyle>
          <a:p>
            <a:pPr marL="0" marR="0" lvl="0"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Click to edit Master text styles</a:t>
            </a:r>
          </a:p>
          <a:p>
            <a:pPr marL="0" marR="0" lvl="1"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Second level</a:t>
            </a:r>
          </a:p>
          <a:p>
            <a:pPr marL="0" marR="0" lvl="2"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Third level</a:t>
            </a:r>
          </a:p>
          <a:p>
            <a:pPr marL="0" marR="0" lvl="3"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Fourth level</a:t>
            </a:r>
          </a:p>
          <a:p>
            <a:pPr marL="0" marR="0" lvl="4" indent="0" algn="l" defTabSz="914363" rtl="0" eaLnBrk="1" fontAlgn="auto" latinLnBrk="0" hangingPunct="1">
              <a:lnSpc>
                <a:spcPct val="90000"/>
              </a:lnSpc>
              <a:spcBef>
                <a:spcPct val="20000"/>
              </a:spcBef>
              <a:spcAft>
                <a:spcPts val="0"/>
              </a:spcAft>
              <a:buClrTx/>
              <a:buSzPct val="90000"/>
              <a:buFont typeface="Arial" pitchFamily="34" charset="0"/>
              <a:buNone/>
              <a:tabLst/>
            </a:pPr>
            <a:r>
              <a:rPr lang="en-US" smtClean="0"/>
              <a:t>Fifth level</a:t>
            </a:r>
            <a:endParaRPr lang="en-US" dirty="0"/>
          </a:p>
        </p:txBody>
      </p:sp>
      <p:sp>
        <p:nvSpPr>
          <p:cNvPr id="7" name="Slide Number Placeholder 9"/>
          <p:cNvSpPr>
            <a:spLocks noGrp="1"/>
          </p:cNvSpPr>
          <p:nvPr>
            <p:ph type="sldNum" sz="quarter" idx="13"/>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266684351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mp; 2-Content w/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520700" y="1447800"/>
            <a:ext cx="5394960" cy="2351413"/>
          </a:xfrm>
        </p:spPr>
        <p:txBody>
          <a:bodyPr>
            <a:spAutoFit/>
          </a:bodyPr>
          <a:lstStyle>
            <a:lvl1pPr marL="292100" indent="-292100">
              <a:spcBef>
                <a:spcPts val="1200"/>
              </a:spcBef>
              <a:buClr>
                <a:schemeClr val="bg2"/>
              </a:buClr>
              <a:buSzPct val="100000"/>
              <a:buFont typeface="Wingdings" pitchFamily="2" charset="2"/>
              <a:buChar char=""/>
              <a:defRPr lang="en-US" sz="3600" kern="1200" spc="-70" baseline="0" dirty="0" smtClean="0">
                <a:gradFill>
                  <a:gsLst>
                    <a:gs pos="1250">
                      <a:schemeClr val="bg2"/>
                    </a:gs>
                    <a:gs pos="100000">
                      <a:schemeClr val="bg2"/>
                    </a:gs>
                  </a:gsLst>
                  <a:lin ang="5400000" scaled="0"/>
                </a:gradFill>
                <a:latin typeface="+mj-lt"/>
                <a:ea typeface="+mn-ea"/>
                <a:cs typeface="+mn-cs"/>
              </a:defRPr>
            </a:lvl1pPr>
            <a:lvl2pPr marL="520700" indent="-228600">
              <a:defRPr sz="2000"/>
            </a:lvl2pPr>
            <a:lvl3pPr marL="685800" indent="-165100">
              <a:tabLst/>
              <a:defRPr sz="2000"/>
            </a:lvl3pPr>
            <a:lvl4pPr marL="863600" indent="-177800">
              <a:defRPr/>
            </a:lvl4pPr>
            <a:lvl5pPr marL="1028700" indent="-16510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1"/>
          </p:nvPr>
        </p:nvSpPr>
        <p:spPr>
          <a:xfrm>
            <a:off x="6277928" y="1447800"/>
            <a:ext cx="5394960" cy="2351413"/>
          </a:xfrm>
        </p:spPr>
        <p:txBody>
          <a:bodyPr>
            <a:spAutoFit/>
          </a:bodyPr>
          <a:lstStyle>
            <a:lvl1pPr marL="339725" indent="-339725">
              <a:spcBef>
                <a:spcPts val="1200"/>
              </a:spcBef>
              <a:buClr>
                <a:schemeClr val="bg2"/>
              </a:buClr>
              <a:buFont typeface="Arial" pitchFamily="34" charset="0"/>
              <a:buChar char="•"/>
              <a:defRPr lang="en-US" sz="3600" kern="1200" spc="-70" baseline="0" dirty="0" smtClean="0">
                <a:gradFill>
                  <a:gsLst>
                    <a:gs pos="1250">
                      <a:schemeClr val="bg2"/>
                    </a:gs>
                    <a:gs pos="100000">
                      <a:schemeClr val="bg2"/>
                    </a:gs>
                  </a:gsLst>
                  <a:lin ang="5400000" scaled="0"/>
                </a:gradFill>
                <a:latin typeface="+mj-lt"/>
                <a:ea typeface="+mn-ea"/>
                <a:cs typeface="+mn-cs"/>
              </a:defRPr>
            </a:lvl1pPr>
            <a:lvl2pPr marL="635000" indent="-342900">
              <a:defRPr lang="en-US" sz="2000" kern="1200" spc="0" baseline="0" dirty="0" smtClean="0">
                <a:gradFill>
                  <a:gsLst>
                    <a:gs pos="1250">
                      <a:schemeClr val="bg2"/>
                    </a:gs>
                    <a:gs pos="100000">
                      <a:schemeClr val="bg2"/>
                    </a:gs>
                  </a:gsLst>
                  <a:lin ang="5400000" scaled="0"/>
                </a:gradFill>
                <a:latin typeface="+mn-lt"/>
                <a:ea typeface="+mn-ea"/>
                <a:cs typeface="+mn-cs"/>
              </a:defRPr>
            </a:lvl2pPr>
            <a:lvl3pPr marL="863600" indent="-342900">
              <a:defRPr lang="en-US" sz="2000" kern="1200" spc="0" baseline="0" dirty="0" smtClean="0">
                <a:gradFill>
                  <a:gsLst>
                    <a:gs pos="1250">
                      <a:schemeClr val="bg2"/>
                    </a:gs>
                    <a:gs pos="100000">
                      <a:schemeClr val="bg2"/>
                    </a:gs>
                  </a:gsLst>
                  <a:lin ang="5400000" scaled="0"/>
                </a:gradFill>
                <a:latin typeface="+mn-lt"/>
                <a:ea typeface="+mn-ea"/>
                <a:cs typeface="+mn-cs"/>
              </a:defRPr>
            </a:lvl3pPr>
            <a:lvl4pPr marL="1028700" indent="-342900">
              <a:defRPr lang="en-US" sz="2000" kern="1200" spc="0" baseline="0" dirty="0" smtClean="0">
                <a:gradFill>
                  <a:gsLst>
                    <a:gs pos="1250">
                      <a:schemeClr val="bg2"/>
                    </a:gs>
                    <a:gs pos="100000">
                      <a:schemeClr val="bg2"/>
                    </a:gs>
                  </a:gsLst>
                  <a:lin ang="5400000" scaled="0"/>
                </a:gradFill>
                <a:latin typeface="+mn-lt"/>
                <a:ea typeface="+mn-ea"/>
                <a:cs typeface="+mn-cs"/>
              </a:defRPr>
            </a:lvl4pPr>
            <a:lvl5pPr marL="1206500" indent="-342900">
              <a:defRPr lang="en-US" sz="2000" kern="1200" spc="0" baseline="0" dirty="0">
                <a:gradFill>
                  <a:gsLst>
                    <a:gs pos="1250">
                      <a:schemeClr val="bg2"/>
                    </a:gs>
                    <a:gs pos="100000">
                      <a:schemeClr val="bg2"/>
                    </a:gs>
                  </a:gsLst>
                  <a:lin ang="5400000" scaled="0"/>
                </a:gradFill>
                <a:latin typeface="+mn-lt"/>
                <a:ea typeface="+mn-ea"/>
                <a:cs typeface="+mn-cs"/>
              </a:defRPr>
            </a:lvl5pPr>
          </a:lstStyle>
          <a:p>
            <a:pPr marL="292100" marR="0" lvl="0" indent="-292100" algn="l" defTabSz="914363"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Click to edit Master text styles</a:t>
            </a:r>
          </a:p>
          <a:p>
            <a:pPr marL="292100" marR="0" lvl="1" indent="-292100" algn="l" defTabSz="914363"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Second level</a:t>
            </a:r>
          </a:p>
          <a:p>
            <a:pPr marL="292100" marR="0" lvl="2" indent="-292100" algn="l" defTabSz="914363"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Third level</a:t>
            </a:r>
          </a:p>
          <a:p>
            <a:pPr marL="292100" marR="0" lvl="3" indent="-292100" algn="l" defTabSz="914363"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Fourth level</a:t>
            </a:r>
          </a:p>
          <a:p>
            <a:pPr marL="292100" marR="0" lvl="4" indent="-292100" algn="l" defTabSz="914363"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Fifth level</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42936257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Large &amp; Small Content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20699" y="1447800"/>
            <a:ext cx="5433533" cy="1661993"/>
          </a:xfrm>
          <a:prstGeom prst="rect">
            <a:avLst/>
          </a:prstGeom>
        </p:spPr>
        <p:txBody>
          <a:bodyPr>
            <a:noAutofit/>
          </a:bodyPr>
          <a:lstStyle>
            <a:lvl1pPr marL="0" indent="0">
              <a:buNone/>
              <a:defRPr sz="4000" b="0" cap="none" baseline="0">
                <a:gradFill>
                  <a:gsLst>
                    <a:gs pos="100000">
                      <a:schemeClr val="tx2"/>
                    </a:gs>
                    <a:gs pos="0">
                      <a:schemeClr val="tx2"/>
                    </a:gs>
                  </a:gsLst>
                  <a:lin ang="5400000" scaled="0"/>
                </a:gradFill>
                <a:latin typeface="+mj-lt"/>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dirty="0" smtClean="0"/>
              <a:t>Click to edit Master text styles.</a:t>
            </a:r>
          </a:p>
        </p:txBody>
      </p:sp>
      <p:sp>
        <p:nvSpPr>
          <p:cNvPr id="6" name="Content Placeholder 5"/>
          <p:cNvSpPr>
            <a:spLocks noGrp="1"/>
          </p:cNvSpPr>
          <p:nvPr>
            <p:ph sz="quarter" idx="4"/>
          </p:nvPr>
        </p:nvSpPr>
        <p:spPr>
          <a:xfrm>
            <a:off x="6188149" y="1681904"/>
            <a:ext cx="5484740" cy="332399"/>
          </a:xfrm>
          <a:prstGeom prst="rect">
            <a:avLst/>
          </a:prstGeom>
        </p:spPr>
        <p:txBody>
          <a:bodyPr>
            <a:noAutofit/>
          </a:bodyPr>
          <a:lstStyle>
            <a:lvl1pPr marL="0" indent="0">
              <a:spcBef>
                <a:spcPts val="1200"/>
              </a:spcBef>
              <a:buNone/>
              <a:defRPr lang="en-US" sz="2000" kern="1200" spc="0" dirty="0" smtClean="0">
                <a:gradFill>
                  <a:gsLst>
                    <a:gs pos="100000">
                      <a:schemeClr val="bg2"/>
                    </a:gs>
                    <a:gs pos="0">
                      <a:schemeClr val="bg2"/>
                    </a:gs>
                  </a:gsLst>
                  <a:lin ang="5400000" scaled="0"/>
                </a:gradFill>
                <a:latin typeface="+mn-lt"/>
                <a:ea typeface="+mn-ea"/>
                <a:cs typeface="Segoe UI" pitchFamily="34" charset="0"/>
              </a:defRPr>
            </a:lvl1pPr>
            <a:lvl2pPr marL="914240" indent="-380933">
              <a:defRPr lang="en-US" sz="2100" kern="1200" dirty="0" smtClean="0">
                <a:solidFill>
                  <a:schemeClr val="bg2">
                    <a:lumMod val="50000"/>
                  </a:schemeClr>
                </a:solidFill>
                <a:latin typeface="+mn-lt"/>
                <a:ea typeface="+mn-ea"/>
                <a:cs typeface="Arial" pitchFamily="34" charset="0"/>
              </a:defRPr>
            </a:lvl2pPr>
            <a:lvl3pPr marL="914240" indent="-228560">
              <a:defRPr lang="en-US" sz="1900" kern="1200" dirty="0" smtClean="0">
                <a:solidFill>
                  <a:schemeClr val="bg2">
                    <a:lumMod val="50000"/>
                  </a:schemeClr>
                </a:solidFill>
                <a:latin typeface="+mn-lt"/>
                <a:ea typeface="+mn-ea"/>
                <a:cs typeface="Arial" pitchFamily="34" charset="0"/>
              </a:defRPr>
            </a:lvl3pPr>
            <a:lvl4pPr marL="1218987" indent="-228560">
              <a:defRPr lang="en-US" sz="1600" kern="1200" dirty="0" smtClean="0">
                <a:solidFill>
                  <a:schemeClr val="bg2">
                    <a:lumMod val="50000"/>
                  </a:schemeClr>
                </a:solidFill>
                <a:latin typeface="+mn-lt"/>
                <a:ea typeface="+mn-ea"/>
                <a:cs typeface="Arial" pitchFamily="34" charset="0"/>
              </a:defRPr>
            </a:lvl4pPr>
            <a:lvl5pPr marL="1447547" indent="-228560">
              <a:defRPr lang="en-US" sz="1600" kern="1200" dirty="0">
                <a:solidFill>
                  <a:schemeClr val="bg2">
                    <a:lumMod val="50000"/>
                  </a:schemeClr>
                </a:solidFill>
                <a:latin typeface="+mn-lt"/>
                <a:ea typeface="+mn-ea"/>
                <a:cs typeface="Arial" pitchFamily="34" charset="0"/>
              </a:defRPr>
            </a:lvl5pPr>
            <a:lvl6pPr>
              <a:defRPr sz="2100"/>
            </a:lvl6pPr>
            <a:lvl7pPr>
              <a:defRPr sz="2100"/>
            </a:lvl7pPr>
            <a:lvl8pPr>
              <a:defRPr sz="2100"/>
            </a:lvl8pPr>
            <a:lvl9pPr>
              <a:defRPr sz="2100"/>
            </a:lvl9pPr>
          </a:lstStyle>
          <a:p>
            <a:pPr lvl="0"/>
            <a:r>
              <a:rPr lang="en-US" smtClean="0"/>
              <a:t>Click to edit Master text styles</a:t>
            </a:r>
          </a:p>
        </p:txBody>
      </p:sp>
      <p:sp>
        <p:nvSpPr>
          <p:cNvPr id="12" name="Title 11"/>
          <p:cNvSpPr>
            <a:spLocks noGrp="1"/>
          </p:cNvSpPr>
          <p:nvPr>
            <p:ph type="title"/>
          </p:nvPr>
        </p:nvSpPr>
        <p:spPr/>
        <p:txBody>
          <a:bodyPr>
            <a:noAutofit/>
          </a:bodyPr>
          <a:lstStyle>
            <a:lvl1pPr>
              <a:defRPr/>
            </a:lvl1pPr>
          </a:lstStyle>
          <a:p>
            <a:r>
              <a:rPr lang="en-US" smtClean="0"/>
              <a:t>Click to edit Master title style</a:t>
            </a:r>
            <a:endParaRPr lang="en-US" dirty="0"/>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96721169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Photo on Righ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20699" y="1447801"/>
            <a:ext cx="5433533" cy="1178442"/>
          </a:xfrm>
          <a:prstGeom prst="rect">
            <a:avLst/>
          </a:prstGeom>
        </p:spPr>
        <p:txBody>
          <a:bodyPr>
            <a:noAutofit/>
          </a:bodyPr>
          <a:lstStyle>
            <a:lvl1pPr marL="0" indent="0">
              <a:buNone/>
              <a:defRPr sz="4000" b="0" cap="none" baseline="0">
                <a:gradFill>
                  <a:gsLst>
                    <a:gs pos="100000">
                      <a:schemeClr val="tx2"/>
                    </a:gs>
                    <a:gs pos="0">
                      <a:schemeClr val="tx2"/>
                    </a:gs>
                  </a:gsLst>
                  <a:lin ang="5400000" scaled="0"/>
                </a:gradFill>
                <a:latin typeface="+mj-lt"/>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dirty="0" smtClean="0"/>
              <a:t>Click to edit Master text styles.</a:t>
            </a:r>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sp>
        <p:nvSpPr>
          <p:cNvPr id="9" name="Content Placeholder 5"/>
          <p:cNvSpPr>
            <a:spLocks noGrp="1"/>
          </p:cNvSpPr>
          <p:nvPr>
            <p:ph sz="quarter" idx="13"/>
          </p:nvPr>
        </p:nvSpPr>
        <p:spPr>
          <a:xfrm>
            <a:off x="520699" y="2734985"/>
            <a:ext cx="5444165" cy="609398"/>
          </a:xfrm>
          <a:prstGeom prst="rect">
            <a:avLst/>
          </a:prstGeom>
        </p:spPr>
        <p:txBody>
          <a:bodyPr>
            <a:noAutofit/>
          </a:bodyPr>
          <a:lstStyle>
            <a:lvl1pPr marL="0" indent="0">
              <a:spcBef>
                <a:spcPts val="1200"/>
              </a:spcBef>
              <a:buFont typeface="Arial" pitchFamily="34" charset="0"/>
              <a:buNone/>
              <a:defRPr lang="en-US" sz="2000" kern="1200" spc="0" dirty="0" smtClean="0">
                <a:gradFill>
                  <a:gsLst>
                    <a:gs pos="100000">
                      <a:schemeClr val="bg2"/>
                    </a:gs>
                    <a:gs pos="0">
                      <a:schemeClr val="bg2"/>
                    </a:gs>
                  </a:gsLst>
                  <a:lin ang="5400000" scaled="0"/>
                </a:gradFill>
                <a:latin typeface="+mn-lt"/>
                <a:ea typeface="+mn-ea"/>
                <a:cs typeface="Segoe UI" pitchFamily="34" charset="0"/>
              </a:defRPr>
            </a:lvl1pPr>
            <a:lvl2pPr marL="914240" indent="-380933">
              <a:defRPr lang="en-US" sz="2100" kern="1200" dirty="0" smtClean="0">
                <a:solidFill>
                  <a:schemeClr val="bg2">
                    <a:lumMod val="50000"/>
                  </a:schemeClr>
                </a:solidFill>
                <a:latin typeface="+mn-lt"/>
                <a:ea typeface="+mn-ea"/>
                <a:cs typeface="Arial" pitchFamily="34" charset="0"/>
              </a:defRPr>
            </a:lvl2pPr>
            <a:lvl3pPr marL="914240" indent="-228560">
              <a:defRPr lang="en-US" sz="1900" kern="1200" dirty="0" smtClean="0">
                <a:solidFill>
                  <a:schemeClr val="bg2">
                    <a:lumMod val="50000"/>
                  </a:schemeClr>
                </a:solidFill>
                <a:latin typeface="+mn-lt"/>
                <a:ea typeface="+mn-ea"/>
                <a:cs typeface="Arial" pitchFamily="34" charset="0"/>
              </a:defRPr>
            </a:lvl3pPr>
            <a:lvl4pPr marL="1218987" indent="-228560">
              <a:defRPr lang="en-US" sz="1600" kern="1200" dirty="0" smtClean="0">
                <a:solidFill>
                  <a:schemeClr val="bg2">
                    <a:lumMod val="50000"/>
                  </a:schemeClr>
                </a:solidFill>
                <a:latin typeface="+mn-lt"/>
                <a:ea typeface="+mn-ea"/>
                <a:cs typeface="Arial" pitchFamily="34" charset="0"/>
              </a:defRPr>
            </a:lvl4pPr>
            <a:lvl5pPr marL="1447547" indent="-228560">
              <a:defRPr lang="en-US" sz="1600" kern="1200" dirty="0">
                <a:solidFill>
                  <a:schemeClr val="bg2">
                    <a:lumMod val="50000"/>
                  </a:schemeClr>
                </a:solidFill>
                <a:latin typeface="+mn-lt"/>
                <a:ea typeface="+mn-ea"/>
                <a:cs typeface="Arial" pitchFamily="34" charset="0"/>
              </a:defRPr>
            </a:lvl5pPr>
            <a:lvl6pPr>
              <a:defRPr sz="2100"/>
            </a:lvl6pPr>
            <a:lvl7pPr>
              <a:defRPr sz="2100"/>
            </a:lvl7pPr>
            <a:lvl8pPr>
              <a:defRPr sz="2100"/>
            </a:lvl8pPr>
            <a:lvl9pPr>
              <a:defRPr sz="2100"/>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6208713"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38572461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Photo on Lef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18090" y="1447801"/>
            <a:ext cx="5433533" cy="1178442"/>
          </a:xfrm>
          <a:prstGeom prst="rect">
            <a:avLst/>
          </a:prstGeom>
        </p:spPr>
        <p:txBody>
          <a:bodyPr>
            <a:noAutofit/>
          </a:bodyPr>
          <a:lstStyle>
            <a:lvl1pPr marL="0" indent="0">
              <a:buNone/>
              <a:defRPr sz="4000" b="0" cap="none" baseline="0">
                <a:gradFill>
                  <a:gsLst>
                    <a:gs pos="100000">
                      <a:schemeClr val="tx2"/>
                    </a:gs>
                    <a:gs pos="0">
                      <a:schemeClr val="tx2"/>
                    </a:gs>
                  </a:gsLst>
                  <a:lin ang="5400000" scaled="0"/>
                </a:gradFill>
                <a:latin typeface="+mj-lt"/>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dirty="0" smtClean="0"/>
              <a:t>Click to edit Master text styles.</a:t>
            </a:r>
          </a:p>
        </p:txBody>
      </p:sp>
      <p:sp>
        <p:nvSpPr>
          <p:cNvPr id="9" name="Content Placeholder 5"/>
          <p:cNvSpPr>
            <a:spLocks noGrp="1"/>
          </p:cNvSpPr>
          <p:nvPr>
            <p:ph sz="quarter" idx="13"/>
          </p:nvPr>
        </p:nvSpPr>
        <p:spPr>
          <a:xfrm>
            <a:off x="6218090" y="2734985"/>
            <a:ext cx="5444165" cy="609398"/>
          </a:xfrm>
          <a:prstGeom prst="rect">
            <a:avLst/>
          </a:prstGeom>
        </p:spPr>
        <p:txBody>
          <a:bodyPr>
            <a:noAutofit/>
          </a:bodyPr>
          <a:lstStyle>
            <a:lvl1pPr marL="0" indent="0">
              <a:spcBef>
                <a:spcPts val="1200"/>
              </a:spcBef>
              <a:buFont typeface="Arial" pitchFamily="34" charset="0"/>
              <a:buNone/>
              <a:defRPr lang="en-US" sz="2000" kern="1200" spc="0" dirty="0" smtClean="0">
                <a:gradFill>
                  <a:gsLst>
                    <a:gs pos="100000">
                      <a:schemeClr val="bg2"/>
                    </a:gs>
                    <a:gs pos="0">
                      <a:schemeClr val="bg2"/>
                    </a:gs>
                  </a:gsLst>
                  <a:lin ang="5400000" scaled="0"/>
                </a:gradFill>
                <a:latin typeface="+mn-lt"/>
                <a:ea typeface="+mn-ea"/>
                <a:cs typeface="Segoe UI" pitchFamily="34" charset="0"/>
              </a:defRPr>
            </a:lvl1pPr>
            <a:lvl2pPr marL="914240" indent="-380933">
              <a:defRPr lang="en-US" sz="2100" kern="1200" dirty="0" smtClean="0">
                <a:solidFill>
                  <a:schemeClr val="bg2">
                    <a:lumMod val="50000"/>
                  </a:schemeClr>
                </a:solidFill>
                <a:latin typeface="+mn-lt"/>
                <a:ea typeface="+mn-ea"/>
                <a:cs typeface="Arial" pitchFamily="34" charset="0"/>
              </a:defRPr>
            </a:lvl2pPr>
            <a:lvl3pPr marL="914240" indent="-228560">
              <a:defRPr lang="en-US" sz="1900" kern="1200" dirty="0" smtClean="0">
                <a:solidFill>
                  <a:schemeClr val="bg2">
                    <a:lumMod val="50000"/>
                  </a:schemeClr>
                </a:solidFill>
                <a:latin typeface="+mn-lt"/>
                <a:ea typeface="+mn-ea"/>
                <a:cs typeface="Arial" pitchFamily="34" charset="0"/>
              </a:defRPr>
            </a:lvl3pPr>
            <a:lvl4pPr marL="1218987" indent="-228560">
              <a:defRPr lang="en-US" sz="1600" kern="1200" dirty="0" smtClean="0">
                <a:solidFill>
                  <a:schemeClr val="bg2">
                    <a:lumMod val="50000"/>
                  </a:schemeClr>
                </a:solidFill>
                <a:latin typeface="+mn-lt"/>
                <a:ea typeface="+mn-ea"/>
                <a:cs typeface="Arial" pitchFamily="34" charset="0"/>
              </a:defRPr>
            </a:lvl4pPr>
            <a:lvl5pPr marL="1447547" indent="-228560">
              <a:defRPr lang="en-US" sz="1600" kern="1200" dirty="0">
                <a:solidFill>
                  <a:schemeClr val="bg2">
                    <a:lumMod val="50000"/>
                  </a:schemeClr>
                </a:solidFill>
                <a:latin typeface="+mn-lt"/>
                <a:ea typeface="+mn-ea"/>
                <a:cs typeface="Arial" pitchFamily="34" charset="0"/>
              </a:defRPr>
            </a:lvl5pPr>
            <a:lvl6pPr>
              <a:defRPr sz="2100"/>
            </a:lvl6pPr>
            <a:lvl7pPr>
              <a:defRPr sz="2100"/>
            </a:lvl7pPr>
            <a:lvl8pPr>
              <a:defRPr sz="2100"/>
            </a:lvl8pPr>
            <a:lvl9pPr>
              <a:defRPr sz="2100"/>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0"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132375595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or Block Header on Left &amp; Text on Right ">
    <p:spTree>
      <p:nvGrpSpPr>
        <p:cNvPr id="1" name=""/>
        <p:cNvGrpSpPr/>
        <p:nvPr/>
      </p:nvGrpSpPr>
      <p:grpSpPr>
        <a:xfrm>
          <a:off x="0" y="0"/>
          <a:ext cx="0" cy="0"/>
          <a:chOff x="0" y="0"/>
          <a:chExt cx="0" cy="0"/>
        </a:xfrm>
      </p:grpSpPr>
      <p:sp>
        <p:nvSpPr>
          <p:cNvPr id="2" name="Rectangle 1"/>
          <p:cNvSpPr/>
          <p:nvPr userDrawn="1"/>
        </p:nvSpPr>
        <p:spPr bwMode="white">
          <a:xfrm>
            <a:off x="-9525" y="0"/>
            <a:ext cx="5986463"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20699" y="1447800"/>
            <a:ext cx="5232401" cy="1661993"/>
          </a:xfrm>
          <a:prstGeom prst="rect">
            <a:avLst/>
          </a:prstGeom>
        </p:spPr>
        <p:txBody>
          <a:bodyPr>
            <a:noAutofit/>
          </a:bodyPr>
          <a:lstStyle>
            <a:lvl1pPr marL="0" indent="0">
              <a:buNone/>
              <a:defRPr sz="4000" b="0" cap="none" baseline="0">
                <a:gradFill>
                  <a:gsLst>
                    <a:gs pos="100000">
                      <a:schemeClr val="bg1"/>
                    </a:gs>
                    <a:gs pos="0">
                      <a:schemeClr val="bg1"/>
                    </a:gs>
                  </a:gsLst>
                  <a:lin ang="5400000" scaled="0"/>
                </a:gradFill>
                <a:latin typeface="+mj-lt"/>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dirty="0" smtClean="0"/>
              <a:t>Click to edit Master text styles.</a:t>
            </a:r>
          </a:p>
        </p:txBody>
      </p:sp>
      <p:sp>
        <p:nvSpPr>
          <p:cNvPr id="6" name="Content Placeholder 5"/>
          <p:cNvSpPr>
            <a:spLocks noGrp="1"/>
          </p:cNvSpPr>
          <p:nvPr>
            <p:ph sz="quarter" idx="4"/>
          </p:nvPr>
        </p:nvSpPr>
        <p:spPr>
          <a:xfrm>
            <a:off x="6188149" y="1681904"/>
            <a:ext cx="5484740" cy="332399"/>
          </a:xfrm>
          <a:prstGeom prst="rect">
            <a:avLst/>
          </a:prstGeom>
        </p:spPr>
        <p:txBody>
          <a:bodyPr>
            <a:noAutofit/>
          </a:bodyPr>
          <a:lstStyle>
            <a:lvl1pPr marL="0" indent="0">
              <a:spcBef>
                <a:spcPts val="1200"/>
              </a:spcBef>
              <a:buNone/>
              <a:defRPr lang="en-US" sz="2000" kern="1200" spc="0" dirty="0" smtClean="0">
                <a:gradFill>
                  <a:gsLst>
                    <a:gs pos="100000">
                      <a:schemeClr val="bg2"/>
                    </a:gs>
                    <a:gs pos="0">
                      <a:schemeClr val="bg2"/>
                    </a:gs>
                  </a:gsLst>
                  <a:lin ang="5400000" scaled="0"/>
                </a:gradFill>
                <a:latin typeface="+mn-lt"/>
                <a:ea typeface="+mn-ea"/>
                <a:cs typeface="Segoe UI" pitchFamily="34" charset="0"/>
              </a:defRPr>
            </a:lvl1pPr>
            <a:lvl2pPr marL="914240" indent="-380933">
              <a:defRPr lang="en-US" sz="2100" kern="1200" dirty="0" smtClean="0">
                <a:solidFill>
                  <a:schemeClr val="bg2">
                    <a:lumMod val="50000"/>
                  </a:schemeClr>
                </a:solidFill>
                <a:latin typeface="+mn-lt"/>
                <a:ea typeface="+mn-ea"/>
                <a:cs typeface="Arial" pitchFamily="34" charset="0"/>
              </a:defRPr>
            </a:lvl2pPr>
            <a:lvl3pPr marL="914240" indent="-228560">
              <a:defRPr lang="en-US" sz="1900" kern="1200" dirty="0" smtClean="0">
                <a:solidFill>
                  <a:schemeClr val="bg2">
                    <a:lumMod val="50000"/>
                  </a:schemeClr>
                </a:solidFill>
                <a:latin typeface="+mn-lt"/>
                <a:ea typeface="+mn-ea"/>
                <a:cs typeface="Arial" pitchFamily="34" charset="0"/>
              </a:defRPr>
            </a:lvl3pPr>
            <a:lvl4pPr marL="1218987" indent="-228560">
              <a:defRPr lang="en-US" sz="1600" kern="1200" dirty="0" smtClean="0">
                <a:solidFill>
                  <a:schemeClr val="bg2">
                    <a:lumMod val="50000"/>
                  </a:schemeClr>
                </a:solidFill>
                <a:latin typeface="+mn-lt"/>
                <a:ea typeface="+mn-ea"/>
                <a:cs typeface="Arial" pitchFamily="34" charset="0"/>
              </a:defRPr>
            </a:lvl4pPr>
            <a:lvl5pPr marL="1447547" indent="-228560">
              <a:defRPr lang="en-US" sz="1600" kern="1200" dirty="0">
                <a:solidFill>
                  <a:schemeClr val="bg2">
                    <a:lumMod val="50000"/>
                  </a:schemeClr>
                </a:solidFill>
                <a:latin typeface="+mn-lt"/>
                <a:ea typeface="+mn-ea"/>
                <a:cs typeface="Arial" pitchFamily="34" charset="0"/>
              </a:defRPr>
            </a:lvl5pPr>
            <a:lvl6pPr>
              <a:defRPr sz="2100"/>
            </a:lvl6pPr>
            <a:lvl7pPr>
              <a:defRPr sz="2100"/>
            </a:lvl7pPr>
            <a:lvl8pPr>
              <a:defRPr sz="2100"/>
            </a:lvl8pPr>
            <a:lvl9pPr>
              <a:defRPr sz="2100"/>
            </a:lvl9pPr>
          </a:lstStyle>
          <a:p>
            <a:pPr lvl="0"/>
            <a:r>
              <a:rPr lang="en-US" smtClean="0"/>
              <a:t>Click to edit Master text styles</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123502799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 Block text w/Photo on Right">
    <p:spTree>
      <p:nvGrpSpPr>
        <p:cNvPr id="1" name=""/>
        <p:cNvGrpSpPr/>
        <p:nvPr/>
      </p:nvGrpSpPr>
      <p:grpSpPr>
        <a:xfrm>
          <a:off x="0" y="0"/>
          <a:ext cx="0" cy="0"/>
          <a:chOff x="0" y="0"/>
          <a:chExt cx="0" cy="0"/>
        </a:xfrm>
      </p:grpSpPr>
      <p:sp>
        <p:nvSpPr>
          <p:cNvPr id="7" name="Rectangle 6"/>
          <p:cNvSpPr/>
          <p:nvPr userDrawn="1"/>
        </p:nvSpPr>
        <p:spPr bwMode="white">
          <a:xfrm>
            <a:off x="0" y="0"/>
            <a:ext cx="6219825"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20699" y="1447801"/>
            <a:ext cx="5433533" cy="1178442"/>
          </a:xfrm>
          <a:prstGeom prst="rect">
            <a:avLst/>
          </a:prstGeom>
        </p:spPr>
        <p:txBody>
          <a:bodyPr>
            <a:noAutofit/>
          </a:bodyPr>
          <a:lstStyle>
            <a:lvl1pPr marL="0" indent="0">
              <a:buNone/>
              <a:defRPr sz="4000" b="0" cap="none" baseline="0">
                <a:gradFill>
                  <a:gsLst>
                    <a:gs pos="100000">
                      <a:schemeClr val="bg1"/>
                    </a:gs>
                    <a:gs pos="0">
                      <a:schemeClr val="bg1"/>
                    </a:gs>
                  </a:gsLst>
                  <a:lin ang="5400000" scaled="0"/>
                </a:gradFill>
                <a:latin typeface="+mj-lt"/>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dirty="0" smtClean="0"/>
              <a:t>Click to edit Master text styles.</a:t>
            </a:r>
          </a:p>
        </p:txBody>
      </p:sp>
      <p:sp>
        <p:nvSpPr>
          <p:cNvPr id="9" name="Content Placeholder 5"/>
          <p:cNvSpPr>
            <a:spLocks noGrp="1"/>
          </p:cNvSpPr>
          <p:nvPr>
            <p:ph sz="quarter" idx="13"/>
          </p:nvPr>
        </p:nvSpPr>
        <p:spPr>
          <a:xfrm>
            <a:off x="520699" y="2734985"/>
            <a:ext cx="5444165" cy="609398"/>
          </a:xfrm>
          <a:prstGeom prst="rect">
            <a:avLst/>
          </a:prstGeom>
        </p:spPr>
        <p:txBody>
          <a:bodyPr>
            <a:noAutofit/>
          </a:bodyPr>
          <a:lstStyle>
            <a:lvl1pPr marL="0" indent="0">
              <a:spcBef>
                <a:spcPts val="1200"/>
              </a:spcBef>
              <a:buFont typeface="Arial" pitchFamily="34" charset="0"/>
              <a:buNone/>
              <a:defRPr lang="en-US" sz="2000" kern="1200" spc="0" dirty="0" smtClean="0">
                <a:gradFill>
                  <a:gsLst>
                    <a:gs pos="100000">
                      <a:schemeClr val="bg1"/>
                    </a:gs>
                    <a:gs pos="0">
                      <a:schemeClr val="bg1"/>
                    </a:gs>
                  </a:gsLst>
                  <a:lin ang="5400000" scaled="0"/>
                </a:gradFill>
                <a:latin typeface="+mn-lt"/>
                <a:ea typeface="+mn-ea"/>
                <a:cs typeface="Segoe UI" pitchFamily="34" charset="0"/>
              </a:defRPr>
            </a:lvl1pPr>
            <a:lvl2pPr marL="914240" indent="-380933">
              <a:defRPr lang="en-US" sz="2100" kern="1200" dirty="0" smtClean="0">
                <a:solidFill>
                  <a:schemeClr val="bg2">
                    <a:lumMod val="50000"/>
                  </a:schemeClr>
                </a:solidFill>
                <a:latin typeface="+mn-lt"/>
                <a:ea typeface="+mn-ea"/>
                <a:cs typeface="Arial" pitchFamily="34" charset="0"/>
              </a:defRPr>
            </a:lvl2pPr>
            <a:lvl3pPr marL="914240" indent="-228560">
              <a:defRPr lang="en-US" sz="1900" kern="1200" dirty="0" smtClean="0">
                <a:solidFill>
                  <a:schemeClr val="bg2">
                    <a:lumMod val="50000"/>
                  </a:schemeClr>
                </a:solidFill>
                <a:latin typeface="+mn-lt"/>
                <a:ea typeface="+mn-ea"/>
                <a:cs typeface="Arial" pitchFamily="34" charset="0"/>
              </a:defRPr>
            </a:lvl3pPr>
            <a:lvl4pPr marL="1218987" indent="-228560">
              <a:defRPr lang="en-US" sz="1600" kern="1200" dirty="0" smtClean="0">
                <a:solidFill>
                  <a:schemeClr val="bg2">
                    <a:lumMod val="50000"/>
                  </a:schemeClr>
                </a:solidFill>
                <a:latin typeface="+mn-lt"/>
                <a:ea typeface="+mn-ea"/>
                <a:cs typeface="Arial" pitchFamily="34" charset="0"/>
              </a:defRPr>
            </a:lvl4pPr>
            <a:lvl5pPr marL="1447547" indent="-228560">
              <a:defRPr lang="en-US" sz="1600" kern="1200" dirty="0">
                <a:solidFill>
                  <a:schemeClr val="bg2">
                    <a:lumMod val="50000"/>
                  </a:schemeClr>
                </a:solidFill>
                <a:latin typeface="+mn-lt"/>
                <a:ea typeface="+mn-ea"/>
                <a:cs typeface="Arial" pitchFamily="34" charset="0"/>
              </a:defRPr>
            </a:lvl5pPr>
            <a:lvl6pPr>
              <a:defRPr sz="2100"/>
            </a:lvl6pPr>
            <a:lvl7pPr>
              <a:defRPr sz="2100"/>
            </a:lvl7pPr>
            <a:lvl8pPr>
              <a:defRPr sz="2100"/>
            </a:lvl8pPr>
            <a:lvl9pPr>
              <a:defRPr sz="2100"/>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6208713"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269267222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lor Block text w/Photo on Left">
    <p:spTree>
      <p:nvGrpSpPr>
        <p:cNvPr id="1" name=""/>
        <p:cNvGrpSpPr/>
        <p:nvPr/>
      </p:nvGrpSpPr>
      <p:grpSpPr>
        <a:xfrm>
          <a:off x="0" y="0"/>
          <a:ext cx="0" cy="0"/>
          <a:chOff x="0" y="0"/>
          <a:chExt cx="0" cy="0"/>
        </a:xfrm>
      </p:grpSpPr>
      <p:sp>
        <p:nvSpPr>
          <p:cNvPr id="7" name="Rectangle 6"/>
          <p:cNvSpPr/>
          <p:nvPr userDrawn="1"/>
        </p:nvSpPr>
        <p:spPr bwMode="white">
          <a:xfrm>
            <a:off x="5967413" y="0"/>
            <a:ext cx="622141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6218090" y="1447801"/>
            <a:ext cx="5433533" cy="1178442"/>
          </a:xfrm>
          <a:prstGeom prst="rect">
            <a:avLst/>
          </a:prstGeom>
        </p:spPr>
        <p:txBody>
          <a:bodyPr>
            <a:noAutofit/>
          </a:bodyPr>
          <a:lstStyle>
            <a:lvl1pPr marL="0" indent="0">
              <a:buNone/>
              <a:defRPr sz="4000" b="0" cap="none" baseline="0">
                <a:gradFill>
                  <a:gsLst>
                    <a:gs pos="100000">
                      <a:schemeClr val="bg1"/>
                    </a:gs>
                    <a:gs pos="0">
                      <a:schemeClr val="bg1"/>
                    </a:gs>
                  </a:gsLst>
                  <a:lin ang="5400000" scaled="0"/>
                </a:gradFill>
                <a:latin typeface="+mj-lt"/>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dirty="0" smtClean="0"/>
              <a:t>Click to edit Master text styles.</a:t>
            </a:r>
          </a:p>
        </p:txBody>
      </p:sp>
      <p:sp>
        <p:nvSpPr>
          <p:cNvPr id="9" name="Content Placeholder 5"/>
          <p:cNvSpPr>
            <a:spLocks noGrp="1"/>
          </p:cNvSpPr>
          <p:nvPr>
            <p:ph sz="quarter" idx="13"/>
          </p:nvPr>
        </p:nvSpPr>
        <p:spPr>
          <a:xfrm>
            <a:off x="6218090" y="2734985"/>
            <a:ext cx="5444165" cy="609398"/>
          </a:xfrm>
          <a:prstGeom prst="rect">
            <a:avLst/>
          </a:prstGeom>
        </p:spPr>
        <p:txBody>
          <a:bodyPr>
            <a:noAutofit/>
          </a:bodyPr>
          <a:lstStyle>
            <a:lvl1pPr marL="0" indent="0">
              <a:spcBef>
                <a:spcPts val="1200"/>
              </a:spcBef>
              <a:buFont typeface="Arial" pitchFamily="34" charset="0"/>
              <a:buNone/>
              <a:defRPr lang="en-US" sz="2000" kern="1200" spc="0" dirty="0" smtClean="0">
                <a:gradFill>
                  <a:gsLst>
                    <a:gs pos="100000">
                      <a:schemeClr val="bg1"/>
                    </a:gs>
                    <a:gs pos="0">
                      <a:schemeClr val="bg1"/>
                    </a:gs>
                  </a:gsLst>
                  <a:lin ang="5400000" scaled="0"/>
                </a:gradFill>
                <a:latin typeface="+mn-lt"/>
                <a:ea typeface="+mn-ea"/>
                <a:cs typeface="Segoe UI" pitchFamily="34" charset="0"/>
              </a:defRPr>
            </a:lvl1pPr>
            <a:lvl2pPr marL="914240" indent="-380933">
              <a:defRPr lang="en-US" sz="2100" kern="1200" dirty="0" smtClean="0">
                <a:solidFill>
                  <a:schemeClr val="bg2">
                    <a:lumMod val="50000"/>
                  </a:schemeClr>
                </a:solidFill>
                <a:latin typeface="+mn-lt"/>
                <a:ea typeface="+mn-ea"/>
                <a:cs typeface="Arial" pitchFamily="34" charset="0"/>
              </a:defRPr>
            </a:lvl2pPr>
            <a:lvl3pPr marL="914240" indent="-228560">
              <a:defRPr lang="en-US" sz="1900" kern="1200" dirty="0" smtClean="0">
                <a:solidFill>
                  <a:schemeClr val="bg2">
                    <a:lumMod val="50000"/>
                  </a:schemeClr>
                </a:solidFill>
                <a:latin typeface="+mn-lt"/>
                <a:ea typeface="+mn-ea"/>
                <a:cs typeface="Arial" pitchFamily="34" charset="0"/>
              </a:defRPr>
            </a:lvl3pPr>
            <a:lvl4pPr marL="1218987" indent="-228560">
              <a:defRPr lang="en-US" sz="1600" kern="1200" dirty="0" smtClean="0">
                <a:solidFill>
                  <a:schemeClr val="bg2">
                    <a:lumMod val="50000"/>
                  </a:schemeClr>
                </a:solidFill>
                <a:latin typeface="+mn-lt"/>
                <a:ea typeface="+mn-ea"/>
                <a:cs typeface="Arial" pitchFamily="34" charset="0"/>
              </a:defRPr>
            </a:lvl4pPr>
            <a:lvl5pPr marL="1447547" indent="-228560">
              <a:defRPr lang="en-US" sz="1600" kern="1200" dirty="0">
                <a:solidFill>
                  <a:schemeClr val="bg2">
                    <a:lumMod val="50000"/>
                  </a:schemeClr>
                </a:solidFill>
                <a:latin typeface="+mn-lt"/>
                <a:ea typeface="+mn-ea"/>
                <a:cs typeface="Arial" pitchFamily="34" charset="0"/>
              </a:defRPr>
            </a:lvl5pPr>
            <a:lvl6pPr>
              <a:defRPr sz="2100"/>
            </a:lvl6pPr>
            <a:lvl7pPr>
              <a:defRPr sz="2100"/>
            </a:lvl7pPr>
            <a:lvl8pPr>
              <a:defRPr sz="2100"/>
            </a:lvl8pPr>
            <a:lvl9pPr>
              <a:defRPr sz="2100"/>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0"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93508" y="6102166"/>
            <a:ext cx="2159328" cy="747988"/>
          </a:xfrm>
          <a:prstGeom prst="rect">
            <a:avLst/>
          </a:prstGeom>
        </p:spPr>
      </p:pic>
    </p:spTree>
    <p:extLst>
      <p:ext uri="{BB962C8B-B14F-4D97-AF65-F5344CB8AC3E}">
        <p14:creationId xmlns:p14="http://schemas.microsoft.com/office/powerpoint/2010/main" val="279596982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lor Block Quote ">
    <p:spTree>
      <p:nvGrpSpPr>
        <p:cNvPr id="1" name=""/>
        <p:cNvGrpSpPr/>
        <p:nvPr/>
      </p:nvGrpSpPr>
      <p:grpSpPr>
        <a:xfrm>
          <a:off x="0" y="0"/>
          <a:ext cx="0" cy="0"/>
          <a:chOff x="0" y="0"/>
          <a:chExt cx="0" cy="0"/>
        </a:xfrm>
      </p:grpSpPr>
      <p:sp>
        <p:nvSpPr>
          <p:cNvPr id="2" name="Rectangle 1"/>
          <p:cNvSpPr/>
          <p:nvPr userDrawn="1"/>
        </p:nvSpPr>
        <p:spPr bwMode="white">
          <a:xfrm>
            <a:off x="0" y="857250"/>
            <a:ext cx="12188825" cy="512445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Content Placeholder 4"/>
          <p:cNvSpPr>
            <a:spLocks noGrp="1"/>
          </p:cNvSpPr>
          <p:nvPr>
            <p:ph sz="quarter" idx="11" hasCustomPrompt="1"/>
          </p:nvPr>
        </p:nvSpPr>
        <p:spPr>
          <a:xfrm>
            <a:off x="520700" y="1358053"/>
            <a:ext cx="11152188" cy="2863073"/>
          </a:xfrm>
          <a:prstGeom prst="rect">
            <a:avLst/>
          </a:prstGeom>
        </p:spPr>
        <p:txBody>
          <a:bodyPr>
            <a:normAutofit/>
          </a:bodyPr>
          <a:lstStyle>
            <a:lvl1pPr marL="0" indent="0">
              <a:lnSpc>
                <a:spcPct val="90000"/>
              </a:lnSpc>
              <a:buNone/>
              <a:defRPr sz="6400">
                <a:gradFill>
                  <a:gsLst>
                    <a:gs pos="100000">
                      <a:schemeClr val="bg1"/>
                    </a:gs>
                    <a:gs pos="0">
                      <a:schemeClr val="bg1"/>
                    </a:gs>
                  </a:gsLst>
                  <a:lin ang="5400000" scaled="0"/>
                </a:gradFill>
                <a:latin typeface="+mj-lt"/>
              </a:defRPr>
            </a:lvl1pPr>
            <a:lvl2pPr>
              <a:defRPr sz="6400">
                <a:solidFill>
                  <a:schemeClr val="tx2"/>
                </a:solidFill>
                <a:latin typeface="+mn-lt"/>
              </a:defRPr>
            </a:lvl2pPr>
          </a:lstStyle>
          <a:p>
            <a:pPr lvl="0"/>
            <a:r>
              <a:rPr lang="en-US" dirty="0" smtClean="0"/>
              <a:t>“Click to edit Master text styles”</a:t>
            </a:r>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sp>
        <p:nvSpPr>
          <p:cNvPr id="11" name="Content Placeholder 4"/>
          <p:cNvSpPr>
            <a:spLocks noGrp="1"/>
          </p:cNvSpPr>
          <p:nvPr>
            <p:ph sz="quarter" idx="13"/>
          </p:nvPr>
        </p:nvSpPr>
        <p:spPr>
          <a:xfrm>
            <a:off x="520700" y="4343400"/>
            <a:ext cx="11152188" cy="470747"/>
          </a:xfrm>
          <a:prstGeom prst="rect">
            <a:avLst/>
          </a:prstGeom>
        </p:spPr>
        <p:txBody>
          <a:bodyPr>
            <a:normAutofit/>
          </a:bodyPr>
          <a:lstStyle>
            <a:lvl1pPr marL="0" indent="0">
              <a:lnSpc>
                <a:spcPct val="90000"/>
              </a:lnSpc>
              <a:buNone/>
              <a:defRPr sz="3600">
                <a:gradFill>
                  <a:gsLst>
                    <a:gs pos="100000">
                      <a:schemeClr val="bg1"/>
                    </a:gs>
                    <a:gs pos="0">
                      <a:schemeClr val="bg1"/>
                    </a:gs>
                  </a:gsLst>
                  <a:lin ang="5400000" scaled="0"/>
                </a:gradFill>
                <a:latin typeface="+mj-lt"/>
              </a:defRPr>
            </a:lvl1pPr>
            <a:lvl2pPr>
              <a:defRPr sz="6400">
                <a:solidFill>
                  <a:schemeClr val="tx2"/>
                </a:solidFill>
                <a:latin typeface="+mn-lt"/>
              </a:defRPr>
            </a:lvl2pPr>
          </a:lstStyle>
          <a:p>
            <a:pPr lvl="0"/>
            <a:r>
              <a:rPr lang="en-US" smtClean="0"/>
              <a:t>Click to edit Master text styles</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88252" y="6100346"/>
            <a:ext cx="2164584" cy="749808"/>
          </a:xfrm>
          <a:prstGeom prst="rect">
            <a:avLst/>
          </a:prstGeom>
        </p:spPr>
      </p:pic>
    </p:spTree>
    <p:extLst>
      <p:ext uri="{BB962C8B-B14F-4D97-AF65-F5344CB8AC3E}">
        <p14:creationId xmlns:p14="http://schemas.microsoft.com/office/powerpoint/2010/main" val="2542615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4" name="Slide Number Placeholder 9"/>
          <p:cNvSpPr>
            <a:spLocks noGrp="1"/>
          </p:cNvSpPr>
          <p:nvPr>
            <p:ph type="sldNum" sz="quarter" idx="12"/>
          </p:nvPr>
        </p:nvSpPr>
        <p:spPr>
          <a:xfrm>
            <a:off x="520700" y="6345238"/>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fld id="{727B4C2D-45E2-4621-8491-2995EB46A674}" type="slidenum">
              <a:rPr lang="en-US" smtClean="0"/>
              <a:pPr/>
              <a:t>‹#›</a:t>
            </a:fld>
            <a:endParaRPr lang="en-US" dirty="0"/>
          </a:p>
        </p:txBody>
      </p:sp>
      <p:pic>
        <p:nvPicPr>
          <p:cNvPr id="2050" name="Picture 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8728363" y="6477250"/>
            <a:ext cx="1810815" cy="248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599997" y="6454850"/>
            <a:ext cx="1122989" cy="27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1135705"/>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526804"/>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gradFill>
                  <a:gsLst>
                    <a:gs pos="1250">
                      <a:schemeClr val="tx2"/>
                    </a:gs>
                    <a:gs pos="100000">
                      <a:schemeClr val="tx2"/>
                    </a:gs>
                  </a:gsLst>
                  <a:lin ang="5400000" scaled="0"/>
                </a:gradFill>
              </a:defRPr>
            </a:lvl1pPr>
          </a:lstStyle>
          <a:p>
            <a:r>
              <a:rPr lang="en-US" dirty="0" smtClean="0"/>
              <a:t>Slide for Developer Code</a:t>
            </a:r>
            <a:endParaRPr lang="en-US" dirty="0"/>
          </a:p>
        </p:txBody>
      </p:sp>
      <p:sp>
        <p:nvSpPr>
          <p:cNvPr id="3" name="Rectangle 2"/>
          <p:cNvSpPr/>
          <p:nvPr userDrawn="1"/>
        </p:nvSpPr>
        <p:spPr bwMode="hidden">
          <a:xfrm>
            <a:off x="0" y="1155940"/>
            <a:ext cx="12188825" cy="570206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518318" y="1447800"/>
            <a:ext cx="11152188" cy="1988237"/>
          </a:xfrm>
        </p:spPr>
        <p:txBody>
          <a:bodyPr/>
          <a:lstStyle>
            <a:lvl1pPr marL="0" indent="0">
              <a:lnSpc>
                <a:spcPct val="95000"/>
              </a:lnSpc>
              <a:buNone/>
              <a:defRPr sz="3200">
                <a:gradFill>
                  <a:gsLst>
                    <a:gs pos="1250">
                      <a:srgbClr val="000000"/>
                    </a:gs>
                    <a:gs pos="100000">
                      <a:srgbClr val="000000"/>
                    </a:gs>
                  </a:gsLst>
                  <a:lin ang="5400000" scaled="0"/>
                </a:gradFill>
                <a:latin typeface="Segoe UI" pitchFamily="34" charset="0"/>
                <a:cs typeface="Segoe UI" pitchFamily="34" charset="0"/>
              </a:defRPr>
            </a:lvl1pPr>
            <a:lvl2pPr marL="339725" indent="0">
              <a:lnSpc>
                <a:spcPct val="95000"/>
              </a:lnSpc>
              <a:buNone/>
              <a:defRPr>
                <a:gradFill>
                  <a:gsLst>
                    <a:gs pos="1250">
                      <a:srgbClr val="000000"/>
                    </a:gs>
                    <a:gs pos="100000">
                      <a:srgbClr val="000000"/>
                    </a:gs>
                  </a:gsLst>
                  <a:lin ang="5400000" scaled="0"/>
                </a:gradFill>
                <a:latin typeface="Segoe UI" pitchFamily="34" charset="0"/>
                <a:cs typeface="Segoe UI" pitchFamily="34" charset="0"/>
              </a:defRPr>
            </a:lvl2pPr>
            <a:lvl3pPr marL="573088" indent="0">
              <a:lnSpc>
                <a:spcPct val="95000"/>
              </a:lnSpc>
              <a:buNone/>
              <a:defRPr>
                <a:gradFill>
                  <a:gsLst>
                    <a:gs pos="1250">
                      <a:srgbClr val="000000"/>
                    </a:gs>
                    <a:gs pos="100000">
                      <a:srgbClr val="000000"/>
                    </a:gs>
                  </a:gsLst>
                  <a:lin ang="5400000" scaled="0"/>
                </a:gradFill>
                <a:latin typeface="Segoe UI" pitchFamily="34" charset="0"/>
                <a:cs typeface="Segoe UI" pitchFamily="34" charset="0"/>
              </a:defRPr>
            </a:lvl3pPr>
            <a:lvl4pPr marL="798513" indent="0">
              <a:lnSpc>
                <a:spcPct val="95000"/>
              </a:lnSpc>
              <a:buNone/>
              <a:defRPr>
                <a:gradFill>
                  <a:gsLst>
                    <a:gs pos="1250">
                      <a:srgbClr val="000000"/>
                    </a:gs>
                    <a:gs pos="100000">
                      <a:srgbClr val="000000"/>
                    </a:gs>
                  </a:gsLst>
                  <a:lin ang="5400000" scaled="0"/>
                </a:gradFill>
                <a:latin typeface="Segoe UI" pitchFamily="34" charset="0"/>
                <a:cs typeface="Segoe UI" pitchFamily="34" charset="0"/>
              </a:defRPr>
            </a:lvl4pPr>
            <a:lvl5pPr marL="1030288" indent="0">
              <a:lnSpc>
                <a:spcPct val="95000"/>
              </a:lnSpc>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62577389"/>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520700" y="228600"/>
            <a:ext cx="11152188" cy="664797"/>
          </a:xfrm>
        </p:spPr>
        <p:txBody>
          <a:bodyPr/>
          <a:lstStyle>
            <a:lvl1pPr>
              <a:defRPr sz="4800"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6" name="Text Placeholder 5"/>
          <p:cNvSpPr>
            <a:spLocks noGrp="1"/>
          </p:cNvSpPr>
          <p:nvPr>
            <p:ph type="body" sz="quarter" idx="10" hasCustomPrompt="1"/>
          </p:nvPr>
        </p:nvSpPr>
        <p:spPr bwMode="white">
          <a:xfrm>
            <a:off x="519112" y="1447799"/>
            <a:ext cx="11149013" cy="2043636"/>
          </a:xfrm>
          <a:prstGeom prst="rect">
            <a:avLst/>
          </a:prstGeom>
        </p:spPr>
        <p:txBody>
          <a:bodyPr/>
          <a:lstStyle>
            <a:lvl1pPr marL="342900" indent="-34290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28650" indent="-28575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14400" indent="-28575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43000" indent="-22860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71600" indent="-22860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238876"/>
            <a:ext cx="12188826" cy="619125"/>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600"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Tree>
    <p:extLst>
      <p:ext uri="{BB962C8B-B14F-4D97-AF65-F5344CB8AC3E}">
        <p14:creationId xmlns:p14="http://schemas.microsoft.com/office/powerpoint/2010/main" val="3530996961"/>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Only With Logo">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Slide Number Placeholder 9"/>
          <p:cNvSpPr>
            <a:spLocks noGrp="1"/>
          </p:cNvSpPr>
          <p:nvPr>
            <p:ph type="sldNum" sz="quarter" idx="12"/>
          </p:nvPr>
        </p:nvSpPr>
        <p:spPr>
          <a:xfrm>
            <a:off x="520701" y="6399557"/>
            <a:ext cx="560686" cy="219456"/>
          </a:xfrm>
          <a:prstGeom prst="rect">
            <a:avLst/>
          </a:prstGeom>
        </p:spPr>
        <p:txBody>
          <a:bodyPr lIns="121899" tIns="60949" rIns="121899" bIns="60949" anchor="ctr"/>
          <a:lstStyle>
            <a:lvl1pPr algn="l">
              <a:defRPr sz="1596">
                <a:gradFill>
                  <a:gsLst>
                    <a:gs pos="100000">
                      <a:schemeClr val="bg2"/>
                    </a:gs>
                    <a:gs pos="0">
                      <a:schemeClr val="bg2"/>
                    </a:gs>
                  </a:gsLst>
                  <a:lin ang="5400000" scaled="0"/>
                </a:gradFill>
              </a:defRPr>
            </a:lvl1pPr>
          </a:lstStyle>
          <a:p>
            <a:pPr defTabSz="912115"/>
            <a:fld id="{727B4C2D-45E2-4621-8491-2995EB46A674}" type="slidenum">
              <a:rPr lang="en-US" smtClean="0">
                <a:gradFill>
                  <a:gsLst>
                    <a:gs pos="100000">
                      <a:srgbClr val="797A7D"/>
                    </a:gs>
                    <a:gs pos="0">
                      <a:srgbClr val="797A7D"/>
                    </a:gs>
                  </a:gsLst>
                  <a:lin ang="5400000" scaled="0"/>
                </a:gradFill>
              </a:rPr>
              <a:pPr defTabSz="912115"/>
              <a:t>‹#›</a:t>
            </a:fld>
            <a:endParaRPr lang="en-US" dirty="0">
              <a:gradFill>
                <a:gsLst>
                  <a:gs pos="100000">
                    <a:srgbClr val="797A7D"/>
                  </a:gs>
                  <a:gs pos="0">
                    <a:srgbClr val="797A7D"/>
                  </a:gs>
                </a:gsLst>
                <a:lin ang="5400000" scaled="0"/>
              </a:gradFill>
            </a:endParaRPr>
          </a:p>
        </p:txBody>
      </p:sp>
    </p:spTree>
    <p:extLst>
      <p:ext uri="{BB962C8B-B14F-4D97-AF65-F5344CB8AC3E}">
        <p14:creationId xmlns:p14="http://schemas.microsoft.com/office/powerpoint/2010/main" val="3220142172"/>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48pt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170" y="259792"/>
            <a:ext cx="8961913" cy="1075884"/>
          </a:xfrm>
        </p:spPr>
        <p:txBody>
          <a:bodyPr lIns="146304" tIns="91440" rIns="146304" bIns="91440"/>
          <a:lstStyle>
            <a:lvl1pPr>
              <a:lnSpc>
                <a:spcPts val="6175"/>
              </a:lnSpc>
              <a:defRPr sz="4704" baseline="0">
                <a:solidFill>
                  <a:srgbClr val="505050"/>
                </a:solidFill>
              </a:defRPr>
            </a:lvl1pPr>
          </a:lstStyle>
          <a:p>
            <a:r>
              <a:rPr lang="en-US" dirty="0" err="1" smtClean="0"/>
              <a:t>Lorem</a:t>
            </a:r>
            <a:r>
              <a:rPr lang="en-US" dirty="0" smtClean="0"/>
              <a:t> </a:t>
            </a:r>
            <a:r>
              <a:rPr lang="en-US" dirty="0" err="1" smtClean="0"/>
              <a:t>ipsum</a:t>
            </a:r>
            <a:r>
              <a:rPr lang="en-US" dirty="0" smtClean="0"/>
              <a:t> dolor sit.</a:t>
            </a:r>
            <a:endParaRPr lang="en-US" dirty="0"/>
          </a:p>
        </p:txBody>
      </p:sp>
      <p:sp>
        <p:nvSpPr>
          <p:cNvPr id="4" name="Slide Number Placeholder 3"/>
          <p:cNvSpPr>
            <a:spLocks noGrp="1"/>
          </p:cNvSpPr>
          <p:nvPr>
            <p:ph type="sldNum" sz="quarter" idx="11"/>
          </p:nvPr>
        </p:nvSpPr>
        <p:spPr>
          <a:xfrm>
            <a:off x="11364206" y="6437243"/>
            <a:ext cx="555451" cy="134483"/>
          </a:xfrm>
          <a:prstGeom prst="rect">
            <a:avLst/>
          </a:prstGeom>
        </p:spPr>
        <p:txBody>
          <a:bodyPr/>
          <a:lstStyle>
            <a:lvl1pPr algn="r">
              <a:defRPr/>
            </a:lvl1pPr>
          </a:lstStyle>
          <a:p>
            <a:fld id="{27258FFF-F925-446B-8502-81C933981705}" type="slidenum">
              <a:rPr smtClean="0">
                <a:solidFill>
                  <a:srgbClr val="505050">
                    <a:tint val="75000"/>
                  </a:srgbClr>
                </a:solidFill>
              </a:rPr>
              <a:pPr/>
              <a:t>‹#›</a:t>
            </a:fld>
            <a:endParaRPr>
              <a:solidFill>
                <a:srgbClr val="505050">
                  <a:tint val="75000"/>
                </a:srgbClr>
              </a:solidFill>
            </a:endParaRPr>
          </a:p>
        </p:txBody>
      </p:sp>
    </p:spTree>
    <p:extLst>
      <p:ext uri="{BB962C8B-B14F-4D97-AF65-F5344CB8AC3E}">
        <p14:creationId xmlns:p14="http://schemas.microsoft.com/office/powerpoint/2010/main" val="33740862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8pt Title/26pt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170" y="259792"/>
            <a:ext cx="11650487" cy="1075884"/>
          </a:xfrm>
        </p:spPr>
        <p:txBody>
          <a:bodyPr lIns="146304" tIns="91440" rIns="146304" bIns="91440"/>
          <a:lstStyle>
            <a:lvl1pPr>
              <a:lnSpc>
                <a:spcPts val="6175"/>
              </a:lnSpc>
              <a:defRPr sz="4704" baseline="0">
                <a:solidFill>
                  <a:srgbClr val="505050"/>
                </a:solidFill>
              </a:defRPr>
            </a:lvl1pPr>
          </a:lstStyle>
          <a:p>
            <a:r>
              <a:rPr lang="en-US" dirty="0" err="1" smtClean="0"/>
              <a:t>Lorem</a:t>
            </a:r>
            <a:r>
              <a:rPr lang="en-US" dirty="0" smtClean="0"/>
              <a:t> </a:t>
            </a:r>
            <a:r>
              <a:rPr lang="en-US" dirty="0" err="1" smtClean="0"/>
              <a:t>ipsum</a:t>
            </a:r>
            <a:r>
              <a:rPr lang="en-US" dirty="0" smtClean="0"/>
              <a:t> dolor sit.</a:t>
            </a:r>
            <a:endParaRPr lang="en-US" dirty="0"/>
          </a:p>
        </p:txBody>
      </p:sp>
      <p:sp>
        <p:nvSpPr>
          <p:cNvPr id="4" name="Slide Number Placeholder 3"/>
          <p:cNvSpPr>
            <a:spLocks noGrp="1"/>
          </p:cNvSpPr>
          <p:nvPr>
            <p:ph type="sldNum" sz="quarter" idx="11"/>
          </p:nvPr>
        </p:nvSpPr>
        <p:spPr>
          <a:xfrm>
            <a:off x="11364206" y="6437243"/>
            <a:ext cx="555451" cy="134483"/>
          </a:xfrm>
          <a:prstGeom prst="rect">
            <a:avLst/>
          </a:prstGeom>
        </p:spPr>
        <p:txBody>
          <a:bodyPr/>
          <a:lstStyle/>
          <a:p>
            <a:fld id="{27258FFF-F925-446B-8502-81C933981705}" type="slidenum">
              <a:rPr>
                <a:solidFill>
                  <a:srgbClr val="505050"/>
                </a:solidFill>
              </a:rPr>
              <a:pPr/>
              <a:t>‹#›</a:t>
            </a:fld>
            <a:endParaRPr>
              <a:solidFill>
                <a:srgbClr val="505050"/>
              </a:solidFill>
            </a:endParaRPr>
          </a:p>
        </p:txBody>
      </p:sp>
      <p:sp>
        <p:nvSpPr>
          <p:cNvPr id="8" name="Text Placeholder 7"/>
          <p:cNvSpPr>
            <a:spLocks noGrp="1"/>
          </p:cNvSpPr>
          <p:nvPr>
            <p:ph type="body" sz="quarter" idx="13" hasCustomPrompt="1"/>
          </p:nvPr>
        </p:nvSpPr>
        <p:spPr>
          <a:xfrm>
            <a:off x="269169" y="1456607"/>
            <a:ext cx="8961914" cy="5289599"/>
          </a:xfrm>
        </p:spPr>
        <p:txBody>
          <a:bodyPr/>
          <a:lstStyle>
            <a:lvl1pPr marL="228719" indent="-228719">
              <a:spcBef>
                <a:spcPts val="1176"/>
              </a:spcBef>
              <a:defRPr sz="2548">
                <a:latin typeface="+mn-lt"/>
              </a:defRPr>
            </a:lvl1pPr>
            <a:lvl2pPr marL="676821" indent="-228719">
              <a:spcBef>
                <a:spcPts val="1176"/>
              </a:spcBef>
              <a:buSzPct val="100000"/>
              <a:buFont typeface="Segoe UI" pitchFamily="34" charset="0"/>
              <a:buChar char="‐"/>
              <a:defRPr/>
            </a:lvl2pPr>
            <a:lvl3pPr marL="1124923" indent="-228719">
              <a:spcBef>
                <a:spcPts val="1176"/>
              </a:spcBef>
              <a:buFont typeface="Wingdings" pitchFamily="2" charset="2"/>
              <a:buChar char="§"/>
              <a:defRPr/>
            </a:lvl3pPr>
            <a:lvl4pPr marL="1568356" indent="-336076">
              <a:spcBef>
                <a:spcPts val="1176"/>
              </a:spcBef>
              <a:buFont typeface="+mj-lt"/>
              <a:buAutoNum type="arabicPeriod"/>
              <a:defRPr/>
            </a:lvl4pPr>
            <a:lvl5pPr marL="1907544" indent="-336076">
              <a:spcBef>
                <a:spcPts val="1176"/>
              </a:spcBef>
              <a:buFont typeface="+mj-lt"/>
              <a:buAutoNum type="alphaLcParenR"/>
              <a:defRPr/>
            </a:lvl5pPr>
          </a:lstStyle>
          <a:p>
            <a:pPr lvl="0"/>
            <a:r>
              <a:rPr lang="en-US" smtClean="0"/>
              <a:t>Lorem ipsum dolor sit amet, consectetur adipiscing </a:t>
            </a:r>
            <a:br>
              <a:rPr lang="en-US" smtClean="0"/>
            </a:br>
            <a:r>
              <a:rPr lang="en-US" smtClean="0"/>
              <a:t>elit. Nunc et sagittis ligula</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26706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48pt Title/26pt Bullet Text">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170" y="259792"/>
            <a:ext cx="11650487" cy="1075884"/>
          </a:xfrm>
        </p:spPr>
        <p:txBody>
          <a:bodyPr lIns="146304" tIns="91440" rIns="146304" bIns="91440"/>
          <a:lstStyle>
            <a:lvl1pPr>
              <a:lnSpc>
                <a:spcPts val="6175"/>
              </a:lnSpc>
              <a:defRPr sz="4704" baseline="0">
                <a:solidFill>
                  <a:srgbClr val="505050"/>
                </a:solidFill>
              </a:defRPr>
            </a:lvl1pPr>
          </a:lstStyle>
          <a:p>
            <a:r>
              <a:rPr lang="en-US" dirty="0" err="1" smtClean="0"/>
              <a:t>Lorem</a:t>
            </a:r>
            <a:r>
              <a:rPr lang="en-US" dirty="0" smtClean="0"/>
              <a:t> </a:t>
            </a:r>
            <a:r>
              <a:rPr lang="en-US" dirty="0" err="1" smtClean="0"/>
              <a:t>ipsum</a:t>
            </a:r>
            <a:r>
              <a:rPr lang="en-US" dirty="0" smtClean="0"/>
              <a:t> dolor sit.</a:t>
            </a:r>
            <a:endParaRPr lang="en-US" dirty="0"/>
          </a:p>
        </p:txBody>
      </p:sp>
      <p:sp>
        <p:nvSpPr>
          <p:cNvPr id="4" name="Slide Number Placeholder 3"/>
          <p:cNvSpPr>
            <a:spLocks noGrp="1"/>
          </p:cNvSpPr>
          <p:nvPr>
            <p:ph type="sldNum" sz="quarter" idx="11"/>
          </p:nvPr>
        </p:nvSpPr>
        <p:spPr>
          <a:xfrm>
            <a:off x="11364206" y="6437243"/>
            <a:ext cx="555451" cy="134483"/>
          </a:xfrm>
          <a:prstGeom prst="rect">
            <a:avLst/>
          </a:prstGeom>
        </p:spPr>
        <p:txBody>
          <a:bodyPr/>
          <a:lstStyle/>
          <a:p>
            <a:fld id="{27258FFF-F925-446B-8502-81C933981705}" type="slidenum">
              <a:rPr>
                <a:solidFill>
                  <a:srgbClr val="505050"/>
                </a:solidFill>
              </a:rPr>
              <a:pPr/>
              <a:t>‹#›</a:t>
            </a:fld>
            <a:endParaRPr>
              <a:solidFill>
                <a:srgbClr val="505050"/>
              </a:solidFill>
            </a:endParaRPr>
          </a:p>
        </p:txBody>
      </p:sp>
      <p:sp>
        <p:nvSpPr>
          <p:cNvPr id="8" name="Text Placeholder 7"/>
          <p:cNvSpPr>
            <a:spLocks noGrp="1"/>
          </p:cNvSpPr>
          <p:nvPr>
            <p:ph type="body" sz="quarter" idx="13" hasCustomPrompt="1"/>
          </p:nvPr>
        </p:nvSpPr>
        <p:spPr>
          <a:xfrm>
            <a:off x="269169" y="1546260"/>
            <a:ext cx="8961914" cy="5025465"/>
          </a:xfrm>
        </p:spPr>
        <p:txBody>
          <a:bodyPr/>
          <a:lstStyle>
            <a:lvl1pPr marL="228719" indent="-228719">
              <a:spcBef>
                <a:spcPts val="1176"/>
              </a:spcBef>
              <a:defRPr sz="2548">
                <a:latin typeface="+mn-lt"/>
              </a:defRPr>
            </a:lvl1pPr>
            <a:lvl2pPr marL="676821" indent="-228719">
              <a:spcBef>
                <a:spcPts val="1176"/>
              </a:spcBef>
              <a:buSzPct val="100000"/>
              <a:buFont typeface="Segoe UI" pitchFamily="34" charset="0"/>
              <a:buChar char="‐"/>
              <a:defRPr/>
            </a:lvl2pPr>
            <a:lvl3pPr marL="1124923" indent="-228719">
              <a:spcBef>
                <a:spcPts val="1176"/>
              </a:spcBef>
              <a:buFont typeface="Wingdings" pitchFamily="2" charset="2"/>
              <a:buChar char="§"/>
              <a:defRPr/>
            </a:lvl3pPr>
            <a:lvl4pPr marL="1568356" indent="-336076">
              <a:spcBef>
                <a:spcPts val="1176"/>
              </a:spcBef>
              <a:buFont typeface="+mj-lt"/>
              <a:buAutoNum type="arabicPeriod"/>
              <a:defRPr/>
            </a:lvl4pPr>
            <a:lvl5pPr marL="1907544" indent="-336076">
              <a:spcBef>
                <a:spcPts val="1176"/>
              </a:spcBef>
              <a:buFont typeface="+mj-lt"/>
              <a:buAutoNum type="alphaLcParenR"/>
              <a:defRPr/>
            </a:lvl5pPr>
          </a:lstStyle>
          <a:p>
            <a:pPr lvl="0"/>
            <a:r>
              <a:rPr lang="en-US" smtClean="0"/>
              <a:t>Lorem ipsum dolor sit amet, consectetur adipiscing </a:t>
            </a:r>
            <a:br>
              <a:rPr lang="en-US" smtClean="0"/>
            </a:br>
            <a:r>
              <a:rPr lang="en-US" smtClean="0"/>
              <a:t>elit. Nunc et sagittis ligula</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668121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69170" y="1189176"/>
            <a:ext cx="11652805" cy="2018835"/>
          </a:xfrm>
        </p:spPr>
        <p:txBody>
          <a:bodyPr/>
          <a:lstStyle>
            <a:lvl1pPr marL="0" indent="0">
              <a:buNone/>
              <a:defRPr>
                <a:gradFill>
                  <a:gsLst>
                    <a:gs pos="2920">
                      <a:schemeClr val="tx2"/>
                    </a:gs>
                    <a:gs pos="39000">
                      <a:schemeClr val="tx2"/>
                    </a:gs>
                  </a:gsLst>
                  <a:lin ang="5400000" scaled="0"/>
                </a:gradFill>
              </a:defRPr>
            </a:lvl1pPr>
            <a:lvl2pPr marL="28006" indent="0">
              <a:buNone/>
              <a:defRPr sz="1960"/>
            </a:lvl2pPr>
            <a:lvl3pPr marL="219384" indent="0">
              <a:buNone/>
              <a:defRPr sz="1960"/>
            </a:lvl3pPr>
            <a:lvl4pPr marL="466773" indent="0">
              <a:buNone/>
              <a:defRPr sz="1764"/>
            </a:lvl4pPr>
            <a:lvl5pPr marL="725053" indent="0">
              <a:buNone/>
              <a:defRPr sz="1764"/>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80513710"/>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169" y="1189177"/>
            <a:ext cx="11650488" cy="1966692"/>
          </a:xfrm>
        </p:spPr>
        <p:txBody>
          <a:bodyPr>
            <a:spAutoFit/>
          </a:bodyPr>
          <a:lstStyle>
            <a:lvl1pPr>
              <a:buClr>
                <a:schemeClr val="tx2"/>
              </a:buClr>
              <a:defRPr>
                <a:gradFill>
                  <a:gsLst>
                    <a:gs pos="13869">
                      <a:schemeClr val="tx2"/>
                    </a:gs>
                    <a:gs pos="42000">
                      <a:schemeClr val="tx2"/>
                    </a:gs>
                  </a:gsLst>
                  <a:lin ang="5400000" scaled="0"/>
                </a:gradFill>
              </a:defRPr>
            </a:lvl1pPr>
            <a:lvl3pPr>
              <a:defRPr sz="2352"/>
            </a:lvl3pPr>
            <a:lvl4pPr>
              <a:defRPr sz="1960"/>
            </a:lvl4pPr>
            <a:lvl5pPr>
              <a:defRPr sz="196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63371432"/>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 Accent Color 3">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9260163"/>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_1">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48096" y="6437242"/>
            <a:ext cx="3858602" cy="134483"/>
          </a:xfrm>
          <a:prstGeom prst="rect">
            <a:avLst/>
          </a:prstGeom>
        </p:spPr>
        <p:txBody>
          <a:bodyPr/>
          <a:lstStyle>
            <a:lvl1pPr>
              <a:defRPr>
                <a:solidFill>
                  <a:schemeClr val="tx2"/>
                </a:solidFill>
              </a:defRPr>
            </a:lvl1pPr>
          </a:lstStyle>
          <a:p>
            <a:r>
              <a:rPr dirty="0" smtClean="0">
                <a:solidFill>
                  <a:srgbClr val="505050"/>
                </a:solidFill>
              </a:rPr>
              <a:t>Microsoft Confidential</a:t>
            </a:r>
            <a:endParaRPr dirty="0">
              <a:solidFill>
                <a:srgbClr val="505050"/>
              </a:solidFill>
            </a:endParaRPr>
          </a:p>
        </p:txBody>
      </p:sp>
      <p:sp>
        <p:nvSpPr>
          <p:cNvPr id="4" name="Slide Number Placeholder 3"/>
          <p:cNvSpPr>
            <a:spLocks noGrp="1"/>
          </p:cNvSpPr>
          <p:nvPr>
            <p:ph type="sldNum" sz="quarter" idx="11"/>
          </p:nvPr>
        </p:nvSpPr>
        <p:spPr>
          <a:xfrm>
            <a:off x="11364208" y="6437242"/>
            <a:ext cx="555451" cy="134483"/>
          </a:xfrm>
          <a:prstGeom prst="rect">
            <a:avLst/>
          </a:prstGeom>
        </p:spPr>
        <p:txBody>
          <a:bodyPr/>
          <a:lstStyle>
            <a:lvl1pPr>
              <a:defRPr>
                <a:solidFill>
                  <a:schemeClr val="tx2"/>
                </a:solidFill>
              </a:defRPr>
            </a:lvl1pPr>
          </a:lstStyle>
          <a:p>
            <a:fld id="{27258FFF-F925-446B-8502-81C933981705}" type="slidenum">
              <a:rPr smtClean="0">
                <a:solidFill>
                  <a:srgbClr val="505050"/>
                </a:solidFill>
              </a:rPr>
              <a:pPr/>
              <a:t>‹#›</a:t>
            </a:fld>
            <a:endParaRPr dirty="0">
              <a:solidFill>
                <a:srgbClr val="505050"/>
              </a:solidFill>
            </a:endParaRPr>
          </a:p>
        </p:txBody>
      </p:sp>
      <p:sp>
        <p:nvSpPr>
          <p:cNvPr id="5" name="Text Placeholder 4"/>
          <p:cNvSpPr>
            <a:spLocks noGrp="1"/>
          </p:cNvSpPr>
          <p:nvPr>
            <p:ph type="body" sz="quarter" idx="12"/>
          </p:nvPr>
        </p:nvSpPr>
        <p:spPr>
          <a:xfrm>
            <a:off x="412248" y="361912"/>
            <a:ext cx="10754296" cy="1004684"/>
          </a:xfrm>
          <a:prstGeom prst="rect">
            <a:avLst/>
          </a:prstGeom>
        </p:spPr>
        <p:txBody>
          <a:bodyPr lIns="0" tIns="91440" rIns="146304" bIns="91440">
            <a:noAutofit/>
          </a:bodyPr>
          <a:lstStyle>
            <a:lvl1pPr marL="0" indent="0">
              <a:lnSpc>
                <a:spcPct val="100000"/>
              </a:lnSpc>
              <a:spcBef>
                <a:spcPts val="1175"/>
              </a:spcBef>
              <a:spcAft>
                <a:spcPts val="2352"/>
              </a:spcAft>
              <a:buFontTx/>
              <a:buNone/>
              <a:defRPr lang="en-US" sz="4799" b="0" i="0" kern="1200" spc="0" baseline="0" dirty="0" smtClean="0">
                <a:solidFill>
                  <a:schemeClr val="tx2"/>
                </a:solidFill>
                <a:latin typeface="+mj-lt"/>
                <a:ea typeface="+mn-ea"/>
                <a:cs typeface="+mn-cs"/>
              </a:defRPr>
            </a:lvl1pPr>
          </a:lstStyle>
          <a:p>
            <a:pPr marL="0" marR="0" lvl="0" indent="0" algn="l" defTabSz="914121" rtl="0" eaLnBrk="1" fontAlgn="auto" latinLnBrk="0" hangingPunct="1">
              <a:lnSpc>
                <a:spcPct val="90000"/>
              </a:lnSpc>
              <a:spcBef>
                <a:spcPts val="1175"/>
              </a:spcBef>
              <a:spcAft>
                <a:spcPts val="2352"/>
              </a:spcAft>
              <a:buClrTx/>
              <a:buSzPct val="90000"/>
              <a:buFontTx/>
              <a:buNone/>
              <a:tabLst/>
            </a:pPr>
            <a:r>
              <a:rPr lang="en-US" dirty="0" smtClean="0"/>
              <a:t>Click to edit Master text</a:t>
            </a:r>
          </a:p>
        </p:txBody>
      </p:sp>
    </p:spTree>
    <p:extLst>
      <p:ext uri="{BB962C8B-B14F-4D97-AF65-F5344CB8AC3E}">
        <p14:creationId xmlns:p14="http://schemas.microsoft.com/office/powerpoint/2010/main" val="329588775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srcRect t="42549" r="61394" b="28070"/>
          <a:stretch/>
        </p:blipFill>
        <p:spPr>
          <a:xfrm rot="10800000" flipH="1">
            <a:off x="8589314" y="4930956"/>
            <a:ext cx="3599511" cy="1927044"/>
          </a:xfrm>
          <a:prstGeom prst="rect">
            <a:avLst/>
          </a:prstGeom>
        </p:spPr>
      </p:pic>
      <p:pic>
        <p:nvPicPr>
          <p:cNvPr id="9" name="Picture 8"/>
          <p:cNvPicPr>
            <a:picLocks noChangeAspect="1"/>
          </p:cNvPicPr>
          <p:nvPr userDrawn="1"/>
        </p:nvPicPr>
        <p:blipFill rotWithShape="1">
          <a:blip r:embed="rId2"/>
          <a:srcRect t="42549" r="61394" b="28070"/>
          <a:stretch/>
        </p:blipFill>
        <p:spPr>
          <a:xfrm>
            <a:off x="8589313" y="0"/>
            <a:ext cx="3599511" cy="1927044"/>
          </a:xfrm>
          <a:prstGeom prst="rect">
            <a:avLst/>
          </a:prstGeom>
        </p:spPr>
      </p:pic>
      <p:sp>
        <p:nvSpPr>
          <p:cNvPr id="2" name="Title 1"/>
          <p:cNvSpPr>
            <a:spLocks noGrp="1"/>
          </p:cNvSpPr>
          <p:nvPr>
            <p:ph type="title"/>
          </p:nvPr>
        </p:nvSpPr>
        <p:spPr>
          <a:xfrm>
            <a:off x="266630" y="365126"/>
            <a:ext cx="11084213" cy="1325563"/>
          </a:xfrm>
        </p:spPr>
        <p:txBody>
          <a:bodyPr/>
          <a:lstStyle>
            <a:lvl1pPr>
              <a:defRPr>
                <a:solidFill>
                  <a:srgbClr val="A61210"/>
                </a:solidFill>
              </a:defRPr>
            </a:lvl1pPr>
          </a:lstStyle>
          <a:p>
            <a:r>
              <a:rPr lang="en-US" smtClean="0"/>
              <a:t>Click to edit Master title style</a:t>
            </a:r>
            <a:endParaRPr lang="en-US"/>
          </a:p>
        </p:txBody>
      </p:sp>
      <p:sp>
        <p:nvSpPr>
          <p:cNvPr id="3" name="Content Placeholder 2"/>
          <p:cNvSpPr>
            <a:spLocks noGrp="1"/>
          </p:cNvSpPr>
          <p:nvPr>
            <p:ph idx="1"/>
          </p:nvPr>
        </p:nvSpPr>
        <p:spPr>
          <a:xfrm>
            <a:off x="266631" y="1825625"/>
            <a:ext cx="5389746" cy="4351338"/>
          </a:xfrm>
        </p:spPr>
        <p:txBody>
          <a:bodyPr>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723170" y="6356351"/>
            <a:ext cx="2742486" cy="365125"/>
          </a:xfrm>
          <a:prstGeom prst="rect">
            <a:avLst/>
          </a:prstGeom>
        </p:spPr>
        <p:txBody>
          <a:bodyPr/>
          <a:lstStyle>
            <a:lvl1pPr marL="0" marR="0" indent="0" algn="ctr" defTabSz="914126" rtl="0" eaLnBrk="1" fontAlgn="auto" latinLnBrk="0" hangingPunct="1">
              <a:lnSpc>
                <a:spcPct val="100000"/>
              </a:lnSpc>
              <a:spcBef>
                <a:spcPts val="0"/>
              </a:spcBef>
              <a:spcAft>
                <a:spcPts val="0"/>
              </a:spcAft>
              <a:buClrTx/>
              <a:buSzTx/>
              <a:buFontTx/>
              <a:buNone/>
              <a:tabLst/>
              <a:defRPr/>
            </a:lvl1pPr>
          </a:lstStyle>
          <a:p>
            <a:r>
              <a:rPr lang="en-US" dirty="0" smtClean="0"/>
              <a:t>© 2013 BitTitan Inc. All rights reserved.</a:t>
            </a:r>
          </a:p>
        </p:txBody>
      </p:sp>
      <p:sp>
        <p:nvSpPr>
          <p:cNvPr id="6" name="Slide Number Placeholder 5"/>
          <p:cNvSpPr>
            <a:spLocks noGrp="1"/>
          </p:cNvSpPr>
          <p:nvPr>
            <p:ph type="sldNum" sz="quarter" idx="12"/>
          </p:nvPr>
        </p:nvSpPr>
        <p:spPr>
          <a:xfrm>
            <a:off x="8608357" y="6356353"/>
            <a:ext cx="2742486" cy="365125"/>
          </a:xfrm>
          <a:prstGeom prst="rect">
            <a:avLst/>
          </a:prstGeom>
        </p:spPr>
        <p:txBody>
          <a:bodyPr/>
          <a:lstStyle/>
          <a:p>
            <a:fld id="{579827C1-585F-45D3-BDE6-67A0C6742FBA}" type="slidenum">
              <a:rPr lang="en-US" smtClean="0"/>
              <a:t>‹#›</a:t>
            </a:fld>
            <a:endParaRPr lang="en-US"/>
          </a:p>
        </p:txBody>
      </p:sp>
      <p:pic>
        <p:nvPicPr>
          <p:cNvPr id="7" name="Picture 6"/>
          <p:cNvPicPr>
            <a:picLocks noChangeAspect="1"/>
          </p:cNvPicPr>
          <p:nvPr userDrawn="1"/>
        </p:nvPicPr>
        <p:blipFill>
          <a:blip r:embed="rId3"/>
          <a:stretch>
            <a:fillRect/>
          </a:stretch>
        </p:blipFill>
        <p:spPr>
          <a:xfrm>
            <a:off x="346620" y="6333172"/>
            <a:ext cx="2258298" cy="439694"/>
          </a:xfrm>
          <a:prstGeom prst="rect">
            <a:avLst/>
          </a:prstGeom>
        </p:spPr>
      </p:pic>
      <p:sp>
        <p:nvSpPr>
          <p:cNvPr id="10" name="Content Placeholder 2"/>
          <p:cNvSpPr>
            <a:spLocks noGrp="1"/>
          </p:cNvSpPr>
          <p:nvPr>
            <p:ph idx="13"/>
          </p:nvPr>
        </p:nvSpPr>
        <p:spPr>
          <a:xfrm>
            <a:off x="5961097" y="1825625"/>
            <a:ext cx="5389746" cy="4351338"/>
          </a:xfrm>
        </p:spPr>
        <p:txBody>
          <a:bodyPr>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7196409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7982" y="6356353"/>
            <a:ext cx="2742486" cy="365125"/>
          </a:xfrm>
          <a:prstGeom prst="rect">
            <a:avLst/>
          </a:prstGeom>
        </p:spPr>
        <p:txBody>
          <a:bodyPr/>
          <a:lstStyle/>
          <a:p>
            <a:fld id="{BB58B361-22FC-42EA-9B88-08C646555263}" type="datetimeFigureOut">
              <a:rPr lang="en-US" smtClean="0">
                <a:solidFill>
                  <a:prstClr val="black">
                    <a:tint val="75000"/>
                  </a:prstClr>
                </a:solidFill>
              </a:rPr>
              <a:pPr/>
              <a:t>7/1/2014</a:t>
            </a:fld>
            <a:endParaRPr lang="en-US" dirty="0">
              <a:solidFill>
                <a:prstClr val="black">
                  <a:tint val="75000"/>
                </a:prstClr>
              </a:solidFill>
            </a:endParaRPr>
          </a:p>
        </p:txBody>
      </p:sp>
      <p:sp>
        <p:nvSpPr>
          <p:cNvPr id="5" name="Footer Placeholder 4"/>
          <p:cNvSpPr>
            <a:spLocks noGrp="1"/>
          </p:cNvSpPr>
          <p:nvPr>
            <p:ph type="ftr" sz="quarter" idx="11"/>
          </p:nvPr>
        </p:nvSpPr>
        <p:spPr>
          <a:xfrm>
            <a:off x="4037549" y="6356353"/>
            <a:ext cx="4113728"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608357" y="6356353"/>
            <a:ext cx="2742486" cy="365125"/>
          </a:xfrm>
          <a:prstGeom prst="rect">
            <a:avLst/>
          </a:prstGeom>
        </p:spPr>
        <p:txBody>
          <a:bodyPr/>
          <a:lstStyle/>
          <a:p>
            <a:fld id="{088AF8CC-0D3F-439E-B4CC-FED1E825BCAA}"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rotWithShape="1">
          <a:blip r:embed="rId2"/>
          <a:srcRect r="61395" b="42802"/>
          <a:stretch/>
        </p:blipFill>
        <p:spPr>
          <a:xfrm flipV="1">
            <a:off x="8589313" y="0"/>
            <a:ext cx="3599512" cy="3757936"/>
          </a:xfrm>
          <a:prstGeom prst="rect">
            <a:avLst/>
          </a:prstGeom>
        </p:spPr>
      </p:pic>
    </p:spTree>
    <p:extLst>
      <p:ext uri="{BB962C8B-B14F-4D97-AF65-F5344CB8AC3E}">
        <p14:creationId xmlns:p14="http://schemas.microsoft.com/office/powerpoint/2010/main" val="148186002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Illustration-1---Final-(PNG)_TitlePage_PPT.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90255" y="519289"/>
            <a:ext cx="5322466" cy="6338711"/>
          </a:xfrm>
          <a:prstGeom prst="rect">
            <a:avLst/>
          </a:prstGeom>
        </p:spPr>
      </p:pic>
    </p:spTree>
    <p:extLst>
      <p:ext uri="{BB962C8B-B14F-4D97-AF65-F5344CB8AC3E}">
        <p14:creationId xmlns:p14="http://schemas.microsoft.com/office/powerpoint/2010/main" val="16972414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8695" y="2109542"/>
            <a:ext cx="10237787" cy="997196"/>
          </a:xfrm>
        </p:spPr>
        <p:txBody>
          <a:bodyPr anchor="b" anchorCtr="0"/>
          <a:lstStyle>
            <a:lvl1pPr>
              <a:defRPr sz="7195" spc="-150" baseline="0">
                <a:gradFill>
                  <a:gsLst>
                    <a:gs pos="1250">
                      <a:schemeClr val="bg1"/>
                    </a:gs>
                    <a:gs pos="100000">
                      <a:schemeClr val="bg1"/>
                    </a:gs>
                  </a:gsLst>
                  <a:lin ang="5400000" scaled="0"/>
                </a:gradFill>
              </a:defRPr>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978695" y="3425825"/>
            <a:ext cx="10237787" cy="498598"/>
          </a:xfrm>
        </p:spPr>
        <p:txBody>
          <a:bodyPr>
            <a:noAutofit/>
          </a:bodyPr>
          <a:lstStyle>
            <a:lvl1pPr marL="0" indent="0">
              <a:spcBef>
                <a:spcPts val="0"/>
              </a:spcBef>
              <a:buNone/>
              <a:defRPr spc="-70" baseline="0">
                <a:gradFill>
                  <a:gsLst>
                    <a:gs pos="0">
                      <a:schemeClr val="bg1"/>
                    </a:gs>
                    <a:gs pos="100000">
                      <a:schemeClr val="bg1"/>
                    </a:gs>
                  </a:gsLst>
                  <a:lin ang="5400000" scaled="0"/>
                </a:gradFill>
                <a:latin typeface="+mj-lt"/>
              </a:defRPr>
            </a:lvl1pPr>
          </a:lstStyle>
          <a:p>
            <a:pPr lvl="0"/>
            <a:r>
              <a:rPr lang="en-US" dirty="0" smtClean="0"/>
              <a:t>Speaker Title</a:t>
            </a:r>
            <a:endParaRPr lang="en-US" dirty="0"/>
          </a:p>
        </p:txBody>
      </p:sp>
      <p:pic>
        <p:nvPicPr>
          <p:cNvPr id="6" name="Picture 5"/>
          <p:cNvPicPr>
            <a:picLocks noChangeAspect="1"/>
          </p:cNvPicPr>
          <p:nvPr userDrawn="1"/>
        </p:nvPicPr>
        <p:blipFill>
          <a:blip r:embed="rId2"/>
          <a:stretch>
            <a:fillRect/>
          </a:stretch>
        </p:blipFill>
        <p:spPr>
          <a:xfrm>
            <a:off x="9833518" y="5883311"/>
            <a:ext cx="1930320" cy="763197"/>
          </a:xfrm>
          <a:prstGeom prst="rect">
            <a:avLst/>
          </a:prstGeom>
        </p:spPr>
      </p:pic>
    </p:spTree>
    <p:extLst>
      <p:ext uri="{BB962C8B-B14F-4D97-AF65-F5344CB8AC3E}">
        <p14:creationId xmlns:p14="http://schemas.microsoft.com/office/powerpoint/2010/main" val="38737676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ivider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114" y="2819606"/>
            <a:ext cx="11149013" cy="1218795"/>
          </a:xfrm>
        </p:spPr>
        <p:txBody>
          <a:bodyPr anchor="b" anchorCtr="0"/>
          <a:lstStyle>
            <a:lvl1pPr>
              <a:defRPr sz="8793" spc="-300" baseline="0">
                <a:gradFill>
                  <a:gsLst>
                    <a:gs pos="100000">
                      <a:schemeClr val="bg1"/>
                    </a:gs>
                    <a:gs pos="0">
                      <a:schemeClr val="bg1"/>
                    </a:gs>
                  </a:gsLst>
                  <a:lin ang="5400000" scaled="0"/>
                </a:gradFill>
              </a:defRPr>
            </a:lvl1pPr>
          </a:lstStyle>
          <a:p>
            <a:r>
              <a:rPr lang="en-US" dirty="0" smtClean="0"/>
              <a:t>Click to edit title style</a:t>
            </a:r>
            <a:endParaRPr lang="en-US" dirty="0"/>
          </a:p>
        </p:txBody>
      </p:sp>
      <p:pic>
        <p:nvPicPr>
          <p:cNvPr id="5" name="Picture 4"/>
          <p:cNvPicPr>
            <a:picLocks noChangeAspect="1"/>
          </p:cNvPicPr>
          <p:nvPr userDrawn="1"/>
        </p:nvPicPr>
        <p:blipFill>
          <a:blip r:embed="rId2"/>
          <a:stretch>
            <a:fillRect/>
          </a:stretch>
        </p:blipFill>
        <p:spPr>
          <a:xfrm>
            <a:off x="10795673" y="6255099"/>
            <a:ext cx="1269536" cy="501941"/>
          </a:xfrm>
          <a:prstGeom prst="rect">
            <a:avLst/>
          </a:prstGeom>
        </p:spPr>
      </p:pic>
    </p:spTree>
    <p:extLst>
      <p:ext uri="{BB962C8B-B14F-4D97-AF65-F5344CB8AC3E}">
        <p14:creationId xmlns:p14="http://schemas.microsoft.com/office/powerpoint/2010/main" val="3888172750"/>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Demo, Video etc. &quot;special&quot; slides">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73139" y="4343402"/>
            <a:ext cx="10237786" cy="461665"/>
          </a:xfrm>
        </p:spPr>
        <p:txBody>
          <a:bodyPr>
            <a:noAutofit/>
          </a:bodyPr>
          <a:lstStyle>
            <a:lvl1pPr marL="0" indent="0" algn="l">
              <a:lnSpc>
                <a:spcPct val="90000"/>
              </a:lnSpc>
              <a:spcBef>
                <a:spcPts val="0"/>
              </a:spcBef>
              <a:buNone/>
              <a:defRPr lang="en-US" sz="3598" kern="1200" spc="-70" baseline="0" dirty="0">
                <a:gradFill>
                  <a:gsLst>
                    <a:gs pos="2083">
                      <a:schemeClr val="bg2"/>
                    </a:gs>
                    <a:gs pos="99000">
                      <a:schemeClr val="bg2"/>
                    </a:gs>
                  </a:gsLst>
                  <a:lin ang="5400000" scaled="0"/>
                </a:gradFill>
                <a:latin typeface="+mj-lt"/>
                <a:ea typeface="+mn-ea"/>
                <a:cs typeface="+mn-cs"/>
              </a:defRPr>
            </a:lvl1pPr>
            <a:lvl2pPr marL="456864" indent="0" algn="ctr">
              <a:buNone/>
              <a:defRPr>
                <a:solidFill>
                  <a:schemeClr val="tx1">
                    <a:tint val="75000"/>
                  </a:schemeClr>
                </a:solidFill>
              </a:defRPr>
            </a:lvl2pPr>
            <a:lvl3pPr marL="913727" indent="0" algn="ctr">
              <a:buNone/>
              <a:defRPr>
                <a:solidFill>
                  <a:schemeClr val="tx1">
                    <a:tint val="75000"/>
                  </a:schemeClr>
                </a:solidFill>
              </a:defRPr>
            </a:lvl3pPr>
            <a:lvl4pPr marL="1370591" indent="0" algn="ctr">
              <a:buNone/>
              <a:defRPr>
                <a:solidFill>
                  <a:schemeClr val="tx1">
                    <a:tint val="75000"/>
                  </a:schemeClr>
                </a:solidFill>
              </a:defRPr>
            </a:lvl4pPr>
            <a:lvl5pPr marL="1827454" indent="0" algn="ctr">
              <a:buNone/>
              <a:defRPr>
                <a:solidFill>
                  <a:schemeClr val="tx1">
                    <a:tint val="75000"/>
                  </a:schemeClr>
                </a:solidFill>
              </a:defRPr>
            </a:lvl5pPr>
            <a:lvl6pPr marL="2284318" indent="0" algn="ctr">
              <a:buNone/>
              <a:defRPr>
                <a:solidFill>
                  <a:schemeClr val="tx1">
                    <a:tint val="75000"/>
                  </a:schemeClr>
                </a:solidFill>
              </a:defRPr>
            </a:lvl6pPr>
            <a:lvl7pPr marL="2741181" indent="0" algn="ctr">
              <a:buNone/>
              <a:defRPr>
                <a:solidFill>
                  <a:schemeClr val="tx1">
                    <a:tint val="75000"/>
                  </a:schemeClr>
                </a:solidFill>
              </a:defRPr>
            </a:lvl7pPr>
            <a:lvl8pPr marL="3198045" indent="0" algn="ctr">
              <a:buNone/>
              <a:defRPr>
                <a:solidFill>
                  <a:schemeClr val="tx1">
                    <a:tint val="75000"/>
                  </a:schemeClr>
                </a:solidFill>
              </a:defRPr>
            </a:lvl8pPr>
            <a:lvl9pPr marL="3654910" indent="0" algn="ctr">
              <a:buNone/>
              <a:defRPr>
                <a:solidFill>
                  <a:schemeClr val="tx1">
                    <a:tint val="75000"/>
                  </a:schemeClr>
                </a:solidFill>
              </a:defRPr>
            </a:lvl9pPr>
          </a:lstStyle>
          <a:p>
            <a:pPr marL="0" marR="0" lvl="0" indent="0" algn="l" defTabSz="913727" rtl="0" eaLnBrk="1" fontAlgn="auto" latinLnBrk="0" hangingPunct="1">
              <a:lnSpc>
                <a:spcPct val="90000"/>
              </a:lnSpc>
              <a:spcBef>
                <a:spcPts val="0"/>
              </a:spcBef>
              <a:spcAft>
                <a:spcPts val="0"/>
              </a:spcAft>
              <a:buClrTx/>
              <a:buSzPct val="90000"/>
              <a:buFont typeface="Arial" pitchFamily="34" charset="0"/>
              <a:buNone/>
              <a:tabLst/>
            </a:pPr>
            <a:r>
              <a:rPr lang="en-US" smtClean="0"/>
              <a:t>Click to edit Master subtitle style</a:t>
            </a:r>
            <a:endParaRPr lang="en-US" dirty="0"/>
          </a:p>
        </p:txBody>
      </p:sp>
      <p:sp>
        <p:nvSpPr>
          <p:cNvPr id="7" name="Text Placeholder 6"/>
          <p:cNvSpPr>
            <a:spLocks noGrp="1"/>
          </p:cNvSpPr>
          <p:nvPr>
            <p:ph type="body" sz="quarter" idx="10" hasCustomPrompt="1"/>
          </p:nvPr>
        </p:nvSpPr>
        <p:spPr>
          <a:xfrm>
            <a:off x="973139" y="2739678"/>
            <a:ext cx="10245725" cy="1378644"/>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lang="en-US" sz="9593" b="0" kern="1200" cap="none" spc="-400" baseline="0" dirty="0" smtClean="0">
                <a:ln w="3175">
                  <a:noFill/>
                </a:ln>
                <a:gradFill>
                  <a:gsLst>
                    <a:gs pos="100000">
                      <a:schemeClr val="tx2"/>
                    </a:gs>
                    <a:gs pos="0">
                      <a:schemeClr val="tx2"/>
                    </a:gs>
                  </a:gsLst>
                  <a:lin ang="5400000" scaled="0"/>
                </a:gradFill>
                <a:effectLst/>
                <a:latin typeface="+mj-lt"/>
                <a:ea typeface="+mn-ea"/>
                <a:cs typeface="Arial" charset="0"/>
              </a:defRPr>
            </a:lvl1pPr>
          </a:lstStyle>
          <a:p>
            <a:pPr lvl="0"/>
            <a:r>
              <a:rPr lang="en-US" dirty="0" smtClean="0"/>
              <a:t>click to…</a:t>
            </a:r>
          </a:p>
        </p:txBody>
      </p:sp>
      <p:sp>
        <p:nvSpPr>
          <p:cNvPr id="5" name="Text Placeholder 4"/>
          <p:cNvSpPr>
            <a:spLocks noGrp="1"/>
          </p:cNvSpPr>
          <p:nvPr>
            <p:ph type="body" sz="quarter" idx="11"/>
          </p:nvPr>
        </p:nvSpPr>
        <p:spPr>
          <a:xfrm>
            <a:off x="973140" y="1447800"/>
            <a:ext cx="10237787" cy="914096"/>
          </a:xfrm>
        </p:spPr>
        <p:txBody>
          <a:bodyPr wrap="square" anchor="b">
            <a:noAutofit/>
          </a:bodyPr>
          <a:lstStyle>
            <a:lvl1pPr marL="0" indent="0">
              <a:buNone/>
              <a:defRPr sz="6595" spc="-150"/>
            </a:lvl1pPr>
          </a:lstStyle>
          <a:p>
            <a:pPr lvl="0"/>
            <a:r>
              <a:rPr lang="en-US" smtClean="0"/>
              <a:t>Click to edit Master text styles</a:t>
            </a:r>
          </a:p>
        </p:txBody>
      </p:sp>
    </p:spTree>
    <p:extLst>
      <p:ext uri="{BB962C8B-B14F-4D97-AF65-F5344CB8AC3E}">
        <p14:creationId xmlns:p14="http://schemas.microsoft.com/office/powerpoint/2010/main" val="6429420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mp; Content, 2-color,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114" y="1447799"/>
            <a:ext cx="11149013" cy="1975926"/>
          </a:xfrm>
          <a:prstGeom prst="rect">
            <a:avLst/>
          </a:prstGeom>
        </p:spPr>
        <p:txBody>
          <a:bodyPr/>
          <a:lstStyle>
            <a:lvl1pPr marL="0" indent="0">
              <a:spcBef>
                <a:spcPts val="2398"/>
              </a:spcBef>
              <a:buNone/>
              <a:defRPr sz="3998">
                <a:gradFill>
                  <a:gsLst>
                    <a:gs pos="100000">
                      <a:schemeClr val="tx2"/>
                    </a:gs>
                    <a:gs pos="0">
                      <a:schemeClr val="tx2"/>
                    </a:gs>
                  </a:gsLst>
                  <a:lin ang="5400000" scaled="0"/>
                </a:gradFill>
                <a:latin typeface="+mj-lt"/>
              </a:defRPr>
            </a:lvl1pPr>
            <a:lvl2pPr marL="0" indent="0">
              <a:buNone/>
              <a:defRPr sz="1998">
                <a:gradFill>
                  <a:gsLst>
                    <a:gs pos="100000">
                      <a:schemeClr val="bg2"/>
                    </a:gs>
                    <a:gs pos="6000">
                      <a:schemeClr val="bg2"/>
                    </a:gs>
                  </a:gsLst>
                  <a:lin ang="5400000" scaled="0"/>
                </a:gradFill>
              </a:defRPr>
            </a:lvl2pPr>
            <a:lvl3pPr marL="231613" indent="0">
              <a:buNone/>
              <a:defRPr sz="1998">
                <a:gradFill>
                  <a:gsLst>
                    <a:gs pos="100000">
                      <a:schemeClr val="bg2"/>
                    </a:gs>
                    <a:gs pos="6000">
                      <a:schemeClr val="bg2"/>
                    </a:gs>
                  </a:gsLst>
                  <a:lin ang="5400000" scaled="0"/>
                </a:gradFill>
              </a:defRPr>
            </a:lvl3pPr>
            <a:lvl4pPr marL="456882" indent="0">
              <a:buNone/>
              <a:defRPr sz="1998">
                <a:gradFill>
                  <a:gsLst>
                    <a:gs pos="100000">
                      <a:schemeClr val="bg2"/>
                    </a:gs>
                    <a:gs pos="6000">
                      <a:schemeClr val="bg2"/>
                    </a:gs>
                  </a:gsLst>
                  <a:lin ang="5400000" scaled="0"/>
                </a:gradFill>
              </a:defRPr>
            </a:lvl4pPr>
            <a:lvl5pPr marL="693255" indent="0">
              <a:buNone/>
              <a:defRPr sz="1998">
                <a:gradFill>
                  <a:gsLst>
                    <a:gs pos="100000">
                      <a:schemeClr val="bg2"/>
                    </a:gs>
                    <a:gs pos="600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3089009814"/>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mp; Content,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114" y="1447799"/>
            <a:ext cx="11149013" cy="1975926"/>
          </a:xfrm>
          <a:prstGeom prst="rect">
            <a:avLst/>
          </a:prstGeom>
        </p:spPr>
        <p:txBody>
          <a:bodyPr/>
          <a:lstStyle>
            <a:lvl1pPr marL="0" indent="0">
              <a:spcBef>
                <a:spcPts val="2398"/>
              </a:spcBef>
              <a:buNone/>
              <a:defRPr sz="3998">
                <a:gradFill>
                  <a:gsLst>
                    <a:gs pos="100000">
                      <a:schemeClr val="bg2"/>
                    </a:gs>
                    <a:gs pos="0">
                      <a:schemeClr val="bg2"/>
                    </a:gs>
                  </a:gsLst>
                  <a:lin ang="5400000" scaled="0"/>
                </a:gradFill>
                <a:latin typeface="+mj-lt"/>
              </a:defRPr>
            </a:lvl1pPr>
            <a:lvl2pPr marL="0" indent="0">
              <a:buNone/>
              <a:defRPr sz="1998">
                <a:gradFill>
                  <a:gsLst>
                    <a:gs pos="100000">
                      <a:schemeClr val="bg2"/>
                    </a:gs>
                    <a:gs pos="0">
                      <a:schemeClr val="bg2"/>
                    </a:gs>
                  </a:gsLst>
                  <a:lin ang="5400000" scaled="0"/>
                </a:gradFill>
              </a:defRPr>
            </a:lvl2pPr>
            <a:lvl3pPr marL="231613" indent="0">
              <a:buNone/>
              <a:defRPr sz="1998">
                <a:gradFill>
                  <a:gsLst>
                    <a:gs pos="100000">
                      <a:schemeClr val="bg2"/>
                    </a:gs>
                    <a:gs pos="0">
                      <a:schemeClr val="bg2"/>
                    </a:gs>
                  </a:gsLst>
                  <a:lin ang="5400000" scaled="0"/>
                </a:gradFill>
              </a:defRPr>
            </a:lvl3pPr>
            <a:lvl4pPr marL="456882" indent="0">
              <a:buNone/>
              <a:defRPr sz="1998">
                <a:gradFill>
                  <a:gsLst>
                    <a:gs pos="100000">
                      <a:schemeClr val="bg2"/>
                    </a:gs>
                    <a:gs pos="0">
                      <a:schemeClr val="bg2"/>
                    </a:gs>
                  </a:gsLst>
                  <a:lin ang="5400000" scaled="0"/>
                </a:gradFill>
              </a:defRPr>
            </a:lvl4pPr>
            <a:lvl5pPr marL="693255" indent="0">
              <a:buNone/>
              <a:defRPr sz="1998">
                <a:gradFill>
                  <a:gsLst>
                    <a:gs pos="100000">
                      <a:schemeClr val="bg2"/>
                    </a:gs>
                    <a:gs pos="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539298958"/>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mp; Content w/Bullets">
    <p:spTree>
      <p:nvGrpSpPr>
        <p:cNvPr id="1" name=""/>
        <p:cNvGrpSpPr/>
        <p:nvPr/>
      </p:nvGrpSpPr>
      <p:grpSpPr>
        <a:xfrm>
          <a:off x="0" y="0"/>
          <a:ext cx="0" cy="0"/>
          <a:chOff x="0" y="0"/>
          <a:chExt cx="0" cy="0"/>
        </a:xfrm>
      </p:grpSpPr>
      <p:sp>
        <p:nvSpPr>
          <p:cNvPr id="2" name="Title 1"/>
          <p:cNvSpPr>
            <a:spLocks noGrp="1"/>
          </p:cNvSpPr>
          <p:nvPr>
            <p:ph type="title"/>
          </p:nvPr>
        </p:nvSpPr>
        <p:spPr>
          <a:xfrm>
            <a:off x="519114" y="228602"/>
            <a:ext cx="11149013" cy="747897"/>
          </a:xfrm>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4" y="1447799"/>
            <a:ext cx="11149013" cy="2043636"/>
          </a:xfrm>
          <a:prstGeom prst="rect">
            <a:avLst/>
          </a:prstGeom>
        </p:spPr>
        <p:txBody>
          <a:bodyPr/>
          <a:lstStyle>
            <a:lvl1pPr marL="283965" indent="-283965">
              <a:buFont typeface="Wingdings" pitchFamily="2" charset="2"/>
              <a:buChar char=""/>
              <a:defRPr sz="3998"/>
            </a:lvl1pPr>
            <a:lvl2pPr marL="517165" indent="-233201">
              <a:buFont typeface="Wingdings" pitchFamily="2" charset="2"/>
              <a:buChar char=""/>
              <a:defRPr>
                <a:latin typeface="+mn-lt"/>
              </a:defRPr>
            </a:lvl2pPr>
            <a:lvl3pPr marL="740848" indent="-223682">
              <a:buFont typeface="Wingdings" pitchFamily="2" charset="2"/>
              <a:buChar char=""/>
              <a:tabLst/>
              <a:defRPr>
                <a:latin typeface="+mn-lt"/>
              </a:defRPr>
            </a:lvl3pPr>
            <a:lvl4pPr marL="913764" indent="-172917">
              <a:buFont typeface="Wingdings" pitchFamily="2" charset="2"/>
              <a:buChar char=""/>
              <a:defRPr>
                <a:latin typeface="+mn-lt"/>
              </a:defRPr>
            </a:lvl4pPr>
            <a:lvl5pPr marL="1086682" indent="-172917">
              <a:buFont typeface="Wingdings" pitchFamily="2" charset="2"/>
              <a:buChar char=""/>
              <a:tabLst/>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1622274403"/>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mp; 2-Content, 2-color,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520701" y="1447803"/>
            <a:ext cx="5394960" cy="2462213"/>
          </a:xfrm>
        </p:spPr>
        <p:txBody>
          <a:bodyPr/>
          <a:lstStyle>
            <a:lvl1pPr marL="0" indent="0">
              <a:spcBef>
                <a:spcPts val="1200"/>
              </a:spcBef>
              <a:buNone/>
              <a:defRPr sz="3998">
                <a:gradFill>
                  <a:gsLst>
                    <a:gs pos="100000">
                      <a:schemeClr val="tx2"/>
                    </a:gs>
                    <a:gs pos="0">
                      <a:schemeClr val="tx2"/>
                    </a:gs>
                  </a:gsLst>
                  <a:lin ang="5400000" scaled="0"/>
                </a:gradFill>
                <a:latin typeface="+mj-lt"/>
              </a:defRPr>
            </a:lvl1pPr>
            <a:lvl2pPr marL="0" indent="0">
              <a:buNone/>
              <a:defRPr sz="1998"/>
            </a:lvl2pPr>
            <a:lvl3pPr marL="233201" indent="0">
              <a:buNone/>
              <a:defRPr sz="1998"/>
            </a:lvl3pPr>
            <a:lvl4pPr marL="456882" indent="0">
              <a:buNone/>
              <a:defRPr sz="1998"/>
            </a:lvl4pPr>
            <a:lvl5pPr marL="693255" indent="0">
              <a:buNone/>
              <a:defRPr sz="1998"/>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2"/>
          </p:nvPr>
        </p:nvSpPr>
        <p:spPr>
          <a:xfrm>
            <a:off x="6277928" y="1447803"/>
            <a:ext cx="5394960" cy="2462213"/>
          </a:xfrm>
        </p:spPr>
        <p:txBody>
          <a:bodyPr/>
          <a:lstStyle>
            <a:lvl1pPr marL="0" indent="0">
              <a:spcBef>
                <a:spcPts val="1200"/>
              </a:spcBef>
              <a:buNone/>
              <a:defRPr lang="en-US" sz="3998" kern="1200" spc="-70" baseline="0" dirty="0" smtClean="0">
                <a:gradFill>
                  <a:gsLst>
                    <a:gs pos="100000">
                      <a:schemeClr val="tx2"/>
                    </a:gs>
                    <a:gs pos="0">
                      <a:schemeClr val="tx2"/>
                    </a:gs>
                  </a:gsLst>
                  <a:lin ang="5400000" scaled="0"/>
                </a:gradFill>
                <a:latin typeface="+mj-lt"/>
                <a:ea typeface="+mn-ea"/>
                <a:cs typeface="+mn-cs"/>
              </a:defRPr>
            </a:lvl1pPr>
            <a:lvl2pPr marL="3173" marR="0" indent="0" algn="l" defTabSz="913727" rtl="0" eaLnBrk="1" fontAlgn="auto" latinLnBrk="0" hangingPunct="1">
              <a:lnSpc>
                <a:spcPct val="90000"/>
              </a:lnSpc>
              <a:spcBef>
                <a:spcPct val="20000"/>
              </a:spcBef>
              <a:spcAft>
                <a:spcPts val="0"/>
              </a:spcAft>
              <a:buClrTx/>
              <a:buSzPct val="90000"/>
              <a:buFont typeface="Arial" pitchFamily="34" charset="0"/>
              <a:buNone/>
              <a:tabLst/>
              <a:defRPr lang="en-US" sz="1998" kern="1200" spc="-70" baseline="0" dirty="0" smtClean="0">
                <a:gradFill>
                  <a:gsLst>
                    <a:gs pos="1250">
                      <a:schemeClr val="bg2"/>
                    </a:gs>
                    <a:gs pos="100000">
                      <a:schemeClr val="bg2"/>
                    </a:gs>
                  </a:gsLst>
                  <a:lin ang="5400000" scaled="0"/>
                </a:gradFill>
                <a:latin typeface="+mn-lt"/>
                <a:ea typeface="+mn-ea"/>
                <a:cs typeface="+mn-cs"/>
              </a:defRPr>
            </a:lvl2pPr>
            <a:lvl3pPr marL="233201" marR="0" indent="0" algn="l" defTabSz="913727" rtl="0" eaLnBrk="1" fontAlgn="auto" latinLnBrk="0" hangingPunct="1">
              <a:lnSpc>
                <a:spcPct val="90000"/>
              </a:lnSpc>
              <a:spcBef>
                <a:spcPct val="20000"/>
              </a:spcBef>
              <a:spcAft>
                <a:spcPts val="0"/>
              </a:spcAft>
              <a:buClrTx/>
              <a:buSzPct val="90000"/>
              <a:buFont typeface="Arial" pitchFamily="34" charset="0"/>
              <a:buNone/>
              <a:tabLst/>
              <a:defRPr lang="en-US" sz="1998" kern="1200" spc="-70" baseline="0" dirty="0" smtClean="0">
                <a:gradFill>
                  <a:gsLst>
                    <a:gs pos="1250">
                      <a:schemeClr val="bg2"/>
                    </a:gs>
                    <a:gs pos="100000">
                      <a:schemeClr val="bg2"/>
                    </a:gs>
                  </a:gsLst>
                  <a:lin ang="5400000" scaled="0"/>
                </a:gradFill>
                <a:latin typeface="+mn-lt"/>
                <a:ea typeface="+mn-ea"/>
                <a:cs typeface="+mn-cs"/>
              </a:defRPr>
            </a:lvl3pPr>
            <a:lvl4pPr marL="460055" marR="0" indent="0" algn="l" defTabSz="913727" rtl="0" eaLnBrk="1" fontAlgn="auto" latinLnBrk="0" hangingPunct="1">
              <a:lnSpc>
                <a:spcPct val="90000"/>
              </a:lnSpc>
              <a:spcBef>
                <a:spcPct val="20000"/>
              </a:spcBef>
              <a:spcAft>
                <a:spcPts val="0"/>
              </a:spcAft>
              <a:buClrTx/>
              <a:buSzPct val="90000"/>
              <a:buFont typeface="Arial" pitchFamily="34" charset="0"/>
              <a:buNone/>
              <a:tabLst/>
              <a:defRPr lang="en-US" sz="1998" kern="1200" spc="-70" baseline="0" dirty="0" smtClean="0">
                <a:gradFill>
                  <a:gsLst>
                    <a:gs pos="1250">
                      <a:schemeClr val="bg2"/>
                    </a:gs>
                    <a:gs pos="100000">
                      <a:schemeClr val="bg2"/>
                    </a:gs>
                  </a:gsLst>
                  <a:lin ang="5400000" scaled="0"/>
                </a:gradFill>
                <a:latin typeface="+mn-lt"/>
                <a:ea typeface="+mn-ea"/>
                <a:cs typeface="+mn-cs"/>
              </a:defRPr>
            </a:lvl4pPr>
            <a:lvl5pPr marL="686910" marR="0" indent="0" algn="l" defTabSz="913727" rtl="0" eaLnBrk="1" fontAlgn="auto" latinLnBrk="0" hangingPunct="1">
              <a:lnSpc>
                <a:spcPct val="90000"/>
              </a:lnSpc>
              <a:spcBef>
                <a:spcPct val="20000"/>
              </a:spcBef>
              <a:spcAft>
                <a:spcPts val="0"/>
              </a:spcAft>
              <a:buClrTx/>
              <a:buSzPct val="90000"/>
              <a:buFont typeface="Arial" pitchFamily="34" charset="0"/>
              <a:buNone/>
              <a:tabLst/>
              <a:defRPr lang="en-US" sz="1998" kern="1200" spc="-70" baseline="0" dirty="0">
                <a:gradFill>
                  <a:gsLst>
                    <a:gs pos="1250">
                      <a:schemeClr val="bg2"/>
                    </a:gs>
                    <a:gs pos="100000">
                      <a:schemeClr val="bg2"/>
                    </a:gs>
                  </a:gsLst>
                  <a:lin ang="5400000" scaled="0"/>
                </a:gradFill>
                <a:latin typeface="+mn-lt"/>
                <a:ea typeface="+mn-ea"/>
                <a:cs typeface="+mn-cs"/>
              </a:defRPr>
            </a:lvl5pPr>
          </a:lstStyle>
          <a:p>
            <a:pPr marL="0" marR="0" lvl="0"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Click to edit Master text styles</a:t>
            </a:r>
          </a:p>
          <a:p>
            <a:pPr marL="0" marR="0" lvl="1"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Second level</a:t>
            </a:r>
          </a:p>
          <a:p>
            <a:pPr marL="0" marR="0" lvl="2"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Third level</a:t>
            </a:r>
          </a:p>
          <a:p>
            <a:pPr marL="0" marR="0" lvl="3"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Fourth level</a:t>
            </a:r>
          </a:p>
          <a:p>
            <a:pPr marL="0" marR="0" lvl="4"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Fifth level</a:t>
            </a:r>
            <a:endParaRPr lang="en-US" dirty="0"/>
          </a:p>
        </p:txBody>
      </p:sp>
      <p:sp>
        <p:nvSpPr>
          <p:cNvPr id="7" name="Slide Number Placeholder 9"/>
          <p:cNvSpPr>
            <a:spLocks noGrp="1"/>
          </p:cNvSpPr>
          <p:nvPr>
            <p:ph type="sldNum" sz="quarter" idx="13"/>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pic>
        <p:nvPicPr>
          <p:cNvPr id="10" name="Picture 9"/>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2923210183"/>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mp; 2-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520701" y="1447803"/>
            <a:ext cx="5394960" cy="2462213"/>
          </a:xfrm>
        </p:spPr>
        <p:txBody>
          <a:bodyPr/>
          <a:lstStyle>
            <a:lvl1pPr marL="0" indent="0">
              <a:spcBef>
                <a:spcPts val="1200"/>
              </a:spcBef>
              <a:buNone/>
              <a:defRPr sz="3998">
                <a:gradFill>
                  <a:gsLst>
                    <a:gs pos="1000">
                      <a:schemeClr val="bg2"/>
                    </a:gs>
                    <a:gs pos="98000">
                      <a:schemeClr val="bg2"/>
                    </a:gs>
                  </a:gsLst>
                  <a:lin ang="5400000" scaled="0"/>
                </a:gradFill>
                <a:latin typeface="+mj-lt"/>
              </a:defRPr>
            </a:lvl1pPr>
            <a:lvl2pPr marL="0" indent="0">
              <a:buNone/>
              <a:defRPr sz="1998">
                <a:gradFill>
                  <a:gsLst>
                    <a:gs pos="1000">
                      <a:schemeClr val="bg2"/>
                    </a:gs>
                    <a:gs pos="98000">
                      <a:schemeClr val="bg2"/>
                    </a:gs>
                  </a:gsLst>
                  <a:lin ang="5400000" scaled="0"/>
                </a:gradFill>
              </a:defRPr>
            </a:lvl2pPr>
            <a:lvl3pPr marL="233201" indent="0">
              <a:buNone/>
              <a:defRPr sz="1998">
                <a:gradFill>
                  <a:gsLst>
                    <a:gs pos="1000">
                      <a:schemeClr val="bg2"/>
                    </a:gs>
                    <a:gs pos="98000">
                      <a:schemeClr val="bg2"/>
                    </a:gs>
                  </a:gsLst>
                  <a:lin ang="5400000" scaled="0"/>
                </a:gradFill>
              </a:defRPr>
            </a:lvl3pPr>
            <a:lvl4pPr marL="456882" indent="0">
              <a:buNone/>
              <a:defRPr sz="1998">
                <a:gradFill>
                  <a:gsLst>
                    <a:gs pos="1000">
                      <a:schemeClr val="bg2"/>
                    </a:gs>
                    <a:gs pos="98000">
                      <a:schemeClr val="bg2"/>
                    </a:gs>
                  </a:gsLst>
                  <a:lin ang="5400000" scaled="0"/>
                </a:gradFill>
              </a:defRPr>
            </a:lvl4pPr>
            <a:lvl5pPr marL="693255" indent="0">
              <a:buNone/>
              <a:defRPr sz="1998">
                <a:gradFill>
                  <a:gsLst>
                    <a:gs pos="1000">
                      <a:schemeClr val="bg2"/>
                    </a:gs>
                    <a:gs pos="9800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2"/>
          </p:nvPr>
        </p:nvSpPr>
        <p:spPr>
          <a:xfrm>
            <a:off x="6277928" y="1447803"/>
            <a:ext cx="5394960" cy="2462213"/>
          </a:xfrm>
        </p:spPr>
        <p:txBody>
          <a:bodyPr/>
          <a:lstStyle>
            <a:lvl1pPr marL="0" indent="0">
              <a:spcBef>
                <a:spcPts val="1200"/>
              </a:spcBef>
              <a:buNone/>
              <a:defRPr lang="en-US" sz="3998" kern="1200" spc="-70" baseline="0" dirty="0" smtClean="0">
                <a:gradFill>
                  <a:gsLst>
                    <a:gs pos="1000">
                      <a:schemeClr val="bg2"/>
                    </a:gs>
                    <a:gs pos="98000">
                      <a:schemeClr val="bg2"/>
                    </a:gs>
                  </a:gsLst>
                  <a:lin ang="5400000" scaled="0"/>
                </a:gradFill>
                <a:latin typeface="+mj-lt"/>
                <a:ea typeface="+mn-ea"/>
                <a:cs typeface="+mn-cs"/>
              </a:defRPr>
            </a:lvl1pPr>
            <a:lvl2pPr marL="3173" marR="0" indent="0" algn="l" defTabSz="913727" rtl="0" eaLnBrk="1" fontAlgn="auto" latinLnBrk="0" hangingPunct="1">
              <a:lnSpc>
                <a:spcPct val="90000"/>
              </a:lnSpc>
              <a:spcBef>
                <a:spcPct val="20000"/>
              </a:spcBef>
              <a:spcAft>
                <a:spcPts val="0"/>
              </a:spcAft>
              <a:buClrTx/>
              <a:buSzPct val="90000"/>
              <a:buFont typeface="Arial" pitchFamily="34" charset="0"/>
              <a:buNone/>
              <a:tabLst/>
              <a:defRPr lang="en-US" sz="1998" kern="1200" spc="-70" baseline="0" dirty="0" smtClean="0">
                <a:gradFill>
                  <a:gsLst>
                    <a:gs pos="1000">
                      <a:schemeClr val="bg2"/>
                    </a:gs>
                    <a:gs pos="98000">
                      <a:schemeClr val="bg2"/>
                    </a:gs>
                  </a:gsLst>
                  <a:lin ang="5400000" scaled="0"/>
                </a:gradFill>
                <a:latin typeface="+mn-lt"/>
                <a:ea typeface="+mn-ea"/>
                <a:cs typeface="+mn-cs"/>
              </a:defRPr>
            </a:lvl2pPr>
            <a:lvl3pPr marL="233201" marR="0" indent="0" algn="l" defTabSz="913727" rtl="0" eaLnBrk="1" fontAlgn="auto" latinLnBrk="0" hangingPunct="1">
              <a:lnSpc>
                <a:spcPct val="90000"/>
              </a:lnSpc>
              <a:spcBef>
                <a:spcPct val="20000"/>
              </a:spcBef>
              <a:spcAft>
                <a:spcPts val="0"/>
              </a:spcAft>
              <a:buClrTx/>
              <a:buSzPct val="90000"/>
              <a:buFont typeface="Arial" pitchFamily="34" charset="0"/>
              <a:buNone/>
              <a:tabLst/>
              <a:defRPr lang="en-US" sz="1998" kern="1200" spc="-70" baseline="0" dirty="0" smtClean="0">
                <a:gradFill>
                  <a:gsLst>
                    <a:gs pos="1000">
                      <a:schemeClr val="bg2"/>
                    </a:gs>
                    <a:gs pos="98000">
                      <a:schemeClr val="bg2"/>
                    </a:gs>
                  </a:gsLst>
                  <a:lin ang="5400000" scaled="0"/>
                </a:gradFill>
                <a:latin typeface="+mn-lt"/>
                <a:ea typeface="+mn-ea"/>
                <a:cs typeface="+mn-cs"/>
              </a:defRPr>
            </a:lvl3pPr>
            <a:lvl4pPr marL="460055" marR="0" indent="0" algn="l" defTabSz="913727" rtl="0" eaLnBrk="1" fontAlgn="auto" latinLnBrk="0" hangingPunct="1">
              <a:lnSpc>
                <a:spcPct val="90000"/>
              </a:lnSpc>
              <a:spcBef>
                <a:spcPct val="20000"/>
              </a:spcBef>
              <a:spcAft>
                <a:spcPts val="0"/>
              </a:spcAft>
              <a:buClrTx/>
              <a:buSzPct val="90000"/>
              <a:buFont typeface="Arial" pitchFamily="34" charset="0"/>
              <a:buNone/>
              <a:tabLst/>
              <a:defRPr lang="en-US" sz="1998" kern="1200" spc="-70" baseline="0" dirty="0" smtClean="0">
                <a:gradFill>
                  <a:gsLst>
                    <a:gs pos="1000">
                      <a:schemeClr val="bg2"/>
                    </a:gs>
                    <a:gs pos="98000">
                      <a:schemeClr val="bg2"/>
                    </a:gs>
                  </a:gsLst>
                  <a:lin ang="5400000" scaled="0"/>
                </a:gradFill>
                <a:latin typeface="+mn-lt"/>
                <a:ea typeface="+mn-ea"/>
                <a:cs typeface="+mn-cs"/>
              </a:defRPr>
            </a:lvl4pPr>
            <a:lvl5pPr marL="686910" marR="0" indent="0" algn="l" defTabSz="913727" rtl="0" eaLnBrk="1" fontAlgn="auto" latinLnBrk="0" hangingPunct="1">
              <a:lnSpc>
                <a:spcPct val="90000"/>
              </a:lnSpc>
              <a:spcBef>
                <a:spcPct val="20000"/>
              </a:spcBef>
              <a:spcAft>
                <a:spcPts val="0"/>
              </a:spcAft>
              <a:buClrTx/>
              <a:buSzPct val="90000"/>
              <a:buFont typeface="Arial" pitchFamily="34" charset="0"/>
              <a:buNone/>
              <a:tabLst/>
              <a:defRPr lang="en-US" sz="1998" kern="1200" spc="-70" baseline="0" dirty="0">
                <a:gradFill>
                  <a:gsLst>
                    <a:gs pos="1000">
                      <a:schemeClr val="bg2"/>
                    </a:gs>
                    <a:gs pos="98000">
                      <a:schemeClr val="bg2"/>
                    </a:gs>
                  </a:gsLst>
                  <a:lin ang="5400000" scaled="0"/>
                </a:gradFill>
                <a:latin typeface="+mn-lt"/>
                <a:ea typeface="+mn-ea"/>
                <a:cs typeface="+mn-cs"/>
              </a:defRPr>
            </a:lvl5pPr>
          </a:lstStyle>
          <a:p>
            <a:pPr marL="0" marR="0" lvl="0"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Click to edit Master text styles</a:t>
            </a:r>
          </a:p>
          <a:p>
            <a:pPr marL="0" marR="0" lvl="1"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Second level</a:t>
            </a:r>
          </a:p>
          <a:p>
            <a:pPr marL="0" marR="0" lvl="2"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Third level</a:t>
            </a:r>
          </a:p>
          <a:p>
            <a:pPr marL="0" marR="0" lvl="3"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Fourth level</a:t>
            </a:r>
          </a:p>
          <a:p>
            <a:pPr marL="0" marR="0" lvl="4" indent="0" algn="l" defTabSz="913727" rtl="0" eaLnBrk="1" fontAlgn="auto" latinLnBrk="0" hangingPunct="1">
              <a:lnSpc>
                <a:spcPct val="90000"/>
              </a:lnSpc>
              <a:spcBef>
                <a:spcPct val="20000"/>
              </a:spcBef>
              <a:spcAft>
                <a:spcPts val="0"/>
              </a:spcAft>
              <a:buClrTx/>
              <a:buSzPct val="90000"/>
              <a:buFont typeface="Arial" pitchFamily="34" charset="0"/>
              <a:buNone/>
              <a:tabLst/>
            </a:pPr>
            <a:r>
              <a:rPr lang="en-US" smtClean="0"/>
              <a:t>Fifth level</a:t>
            </a:r>
            <a:endParaRPr lang="en-US" dirty="0"/>
          </a:p>
        </p:txBody>
      </p:sp>
      <p:sp>
        <p:nvSpPr>
          <p:cNvPr id="7" name="Slide Number Placeholder 9"/>
          <p:cNvSpPr>
            <a:spLocks noGrp="1"/>
          </p:cNvSpPr>
          <p:nvPr>
            <p:ph type="sldNum" sz="quarter" idx="13"/>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pic>
        <p:nvPicPr>
          <p:cNvPr id="10" name="Picture 9"/>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50160906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amp; 2-Content w/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520701" y="1447802"/>
            <a:ext cx="5394960" cy="2351413"/>
          </a:xfrm>
        </p:spPr>
        <p:txBody>
          <a:bodyPr>
            <a:spAutoFit/>
          </a:bodyPr>
          <a:lstStyle>
            <a:lvl1pPr marL="291896" indent="-291896">
              <a:spcBef>
                <a:spcPts val="1200"/>
              </a:spcBef>
              <a:buClr>
                <a:schemeClr val="bg2"/>
              </a:buClr>
              <a:buSzPct val="100000"/>
              <a:buFont typeface="Wingdings" pitchFamily="2" charset="2"/>
              <a:buChar char=""/>
              <a:defRPr lang="en-US" sz="3598" kern="1200" spc="-70" baseline="0" dirty="0" smtClean="0">
                <a:gradFill>
                  <a:gsLst>
                    <a:gs pos="1250">
                      <a:schemeClr val="bg2"/>
                    </a:gs>
                    <a:gs pos="100000">
                      <a:schemeClr val="bg2"/>
                    </a:gs>
                  </a:gsLst>
                  <a:lin ang="5400000" scaled="0"/>
                </a:gradFill>
                <a:latin typeface="+mj-lt"/>
                <a:ea typeface="+mn-ea"/>
                <a:cs typeface="+mn-cs"/>
              </a:defRPr>
            </a:lvl1pPr>
            <a:lvl2pPr marL="520338" indent="-228441">
              <a:defRPr sz="1998"/>
            </a:lvl2pPr>
            <a:lvl3pPr marL="685322" indent="-164984">
              <a:tabLst/>
              <a:defRPr sz="1998"/>
            </a:lvl3pPr>
            <a:lvl4pPr marL="862999" indent="-177676">
              <a:defRPr/>
            </a:lvl4pPr>
            <a:lvl5pPr marL="1027984" indent="-164984">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1"/>
          </p:nvPr>
        </p:nvSpPr>
        <p:spPr>
          <a:xfrm>
            <a:off x="6277928" y="1447802"/>
            <a:ext cx="5394960" cy="2762166"/>
          </a:xfrm>
        </p:spPr>
        <p:txBody>
          <a:bodyPr>
            <a:spAutoFit/>
          </a:bodyPr>
          <a:lstStyle>
            <a:lvl1pPr marL="339488" indent="-339488">
              <a:spcBef>
                <a:spcPts val="1200"/>
              </a:spcBef>
              <a:buClr>
                <a:schemeClr val="bg2"/>
              </a:buClr>
              <a:buFont typeface="Arial" pitchFamily="34" charset="0"/>
              <a:buChar char="•"/>
              <a:defRPr lang="en-US" sz="3598" kern="1200" spc="-70" baseline="0" dirty="0" smtClean="0">
                <a:gradFill>
                  <a:gsLst>
                    <a:gs pos="1250">
                      <a:schemeClr val="bg2"/>
                    </a:gs>
                    <a:gs pos="100000">
                      <a:schemeClr val="bg2"/>
                    </a:gs>
                  </a:gsLst>
                  <a:lin ang="5400000" scaled="0"/>
                </a:gradFill>
                <a:latin typeface="+mj-lt"/>
                <a:ea typeface="+mn-ea"/>
                <a:cs typeface="+mn-cs"/>
              </a:defRPr>
            </a:lvl1pPr>
            <a:lvl2pPr marL="634559" indent="-342662">
              <a:defRPr lang="en-US" sz="1998" kern="1200" spc="0" baseline="0" dirty="0" smtClean="0">
                <a:gradFill>
                  <a:gsLst>
                    <a:gs pos="1250">
                      <a:schemeClr val="bg2"/>
                    </a:gs>
                    <a:gs pos="100000">
                      <a:schemeClr val="bg2"/>
                    </a:gs>
                  </a:gsLst>
                  <a:lin ang="5400000" scaled="0"/>
                </a:gradFill>
                <a:latin typeface="+mn-lt"/>
                <a:ea typeface="+mn-ea"/>
                <a:cs typeface="+mn-cs"/>
              </a:defRPr>
            </a:lvl2pPr>
            <a:lvl3pPr marL="862999" indent="-342662">
              <a:defRPr lang="en-US" sz="1998" kern="1200" spc="0" baseline="0" dirty="0" smtClean="0">
                <a:gradFill>
                  <a:gsLst>
                    <a:gs pos="1250">
                      <a:schemeClr val="bg2"/>
                    </a:gs>
                    <a:gs pos="100000">
                      <a:schemeClr val="bg2"/>
                    </a:gs>
                  </a:gsLst>
                  <a:lin ang="5400000" scaled="0"/>
                </a:gradFill>
                <a:latin typeface="+mn-lt"/>
                <a:ea typeface="+mn-ea"/>
                <a:cs typeface="+mn-cs"/>
              </a:defRPr>
            </a:lvl3pPr>
            <a:lvl4pPr marL="1027984" indent="-342662">
              <a:defRPr lang="en-US" sz="1998" kern="1200" spc="0" baseline="0" dirty="0" smtClean="0">
                <a:gradFill>
                  <a:gsLst>
                    <a:gs pos="1250">
                      <a:schemeClr val="bg2"/>
                    </a:gs>
                    <a:gs pos="100000">
                      <a:schemeClr val="bg2"/>
                    </a:gs>
                  </a:gsLst>
                  <a:lin ang="5400000" scaled="0"/>
                </a:gradFill>
                <a:latin typeface="+mn-lt"/>
                <a:ea typeface="+mn-ea"/>
                <a:cs typeface="+mn-cs"/>
              </a:defRPr>
            </a:lvl4pPr>
            <a:lvl5pPr marL="1205660" indent="-342662">
              <a:defRPr lang="en-US" sz="1998" kern="1200" spc="0" baseline="0" dirty="0">
                <a:gradFill>
                  <a:gsLst>
                    <a:gs pos="1250">
                      <a:schemeClr val="bg2"/>
                    </a:gs>
                    <a:gs pos="100000">
                      <a:schemeClr val="bg2"/>
                    </a:gs>
                  </a:gsLst>
                  <a:lin ang="5400000" scaled="0"/>
                </a:gradFill>
                <a:latin typeface="+mn-lt"/>
                <a:ea typeface="+mn-ea"/>
                <a:cs typeface="+mn-cs"/>
              </a:defRPr>
            </a:lvl5pPr>
          </a:lstStyle>
          <a:p>
            <a:pPr marL="291896" marR="0" lvl="0" indent="-291896" algn="l" defTabSz="913727"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Click to edit Master text styles</a:t>
            </a:r>
          </a:p>
          <a:p>
            <a:pPr marL="291896" marR="0" lvl="1" indent="-291896" algn="l" defTabSz="913727"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Second level</a:t>
            </a:r>
          </a:p>
          <a:p>
            <a:pPr marL="291896" marR="0" lvl="2" indent="-291896" algn="l" defTabSz="913727"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Third level</a:t>
            </a:r>
          </a:p>
          <a:p>
            <a:pPr marL="291896" marR="0" lvl="3" indent="-291896" algn="l" defTabSz="913727"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Fourth level</a:t>
            </a:r>
          </a:p>
          <a:p>
            <a:pPr marL="291896" marR="0" lvl="4" indent="-291896" algn="l" defTabSz="913727"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Fifth level</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pic>
        <p:nvPicPr>
          <p:cNvPr id="9" name="Picture 8"/>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413673011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arge &amp; Small Content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20699" y="1447803"/>
            <a:ext cx="5433533" cy="1661993"/>
          </a:xfrm>
          <a:prstGeom prst="rect">
            <a:avLst/>
          </a:prstGeom>
        </p:spPr>
        <p:txBody>
          <a:bodyPr>
            <a:noAutofit/>
          </a:bodyPr>
          <a:lstStyle>
            <a:lvl1pPr marL="0" indent="0">
              <a:buNone/>
              <a:defRPr sz="3998" b="0" cap="none" baseline="0">
                <a:gradFill>
                  <a:gsLst>
                    <a:gs pos="100000">
                      <a:schemeClr val="tx2"/>
                    </a:gs>
                    <a:gs pos="0">
                      <a:schemeClr val="tx2"/>
                    </a:gs>
                  </a:gsLst>
                  <a:lin ang="5400000" scaled="0"/>
                </a:gradFill>
                <a:latin typeface="+mj-lt"/>
              </a:defRPr>
            </a:lvl1pPr>
            <a:lvl2pPr marL="609068" indent="0">
              <a:buNone/>
              <a:defRPr sz="2698" b="1"/>
            </a:lvl2pPr>
            <a:lvl3pPr marL="1218139" indent="0">
              <a:buNone/>
              <a:defRPr sz="2398" b="1"/>
            </a:lvl3pPr>
            <a:lvl4pPr marL="1827207" indent="0">
              <a:buNone/>
              <a:defRPr sz="2098" b="1"/>
            </a:lvl4pPr>
            <a:lvl5pPr marL="2436277" indent="0">
              <a:buNone/>
              <a:defRPr sz="2098" b="1"/>
            </a:lvl5pPr>
            <a:lvl6pPr marL="3045346" indent="0">
              <a:buNone/>
              <a:defRPr sz="2098" b="1"/>
            </a:lvl6pPr>
            <a:lvl7pPr marL="3654416" indent="0">
              <a:buNone/>
              <a:defRPr sz="2098" b="1"/>
            </a:lvl7pPr>
            <a:lvl8pPr marL="4263484" indent="0">
              <a:buNone/>
              <a:defRPr sz="2098" b="1"/>
            </a:lvl8pPr>
            <a:lvl9pPr marL="4872553" indent="0">
              <a:buNone/>
              <a:defRPr sz="2098" b="1"/>
            </a:lvl9pPr>
          </a:lstStyle>
          <a:p>
            <a:pPr lvl="0"/>
            <a:r>
              <a:rPr lang="en-US" dirty="0" smtClean="0"/>
              <a:t>Click to edit Master text styles.</a:t>
            </a:r>
          </a:p>
        </p:txBody>
      </p:sp>
      <p:sp>
        <p:nvSpPr>
          <p:cNvPr id="6" name="Content Placeholder 5"/>
          <p:cNvSpPr>
            <a:spLocks noGrp="1"/>
          </p:cNvSpPr>
          <p:nvPr>
            <p:ph sz="quarter" idx="4"/>
          </p:nvPr>
        </p:nvSpPr>
        <p:spPr>
          <a:xfrm>
            <a:off x="6188150" y="1681907"/>
            <a:ext cx="5484740" cy="332399"/>
          </a:xfrm>
          <a:prstGeom prst="rect">
            <a:avLst/>
          </a:prstGeom>
        </p:spPr>
        <p:txBody>
          <a:bodyPr>
            <a:noAutofit/>
          </a:bodyPr>
          <a:lstStyle>
            <a:lvl1pPr marL="0" indent="0">
              <a:spcBef>
                <a:spcPts val="1200"/>
              </a:spcBef>
              <a:buNone/>
              <a:defRPr lang="en-US" sz="1998" kern="1200" spc="0" dirty="0" smtClean="0">
                <a:gradFill>
                  <a:gsLst>
                    <a:gs pos="100000">
                      <a:schemeClr val="bg2"/>
                    </a:gs>
                    <a:gs pos="0">
                      <a:schemeClr val="bg2"/>
                    </a:gs>
                  </a:gsLst>
                  <a:lin ang="5400000" scaled="0"/>
                </a:gradFill>
                <a:latin typeface="+mn-lt"/>
                <a:ea typeface="+mn-ea"/>
                <a:cs typeface="Segoe UI" pitchFamily="34" charset="0"/>
              </a:defRPr>
            </a:lvl1pPr>
            <a:lvl2pPr marL="913604" indent="-380668">
              <a:defRPr lang="en-US" sz="2098" kern="1200" dirty="0" smtClean="0">
                <a:solidFill>
                  <a:schemeClr val="bg2">
                    <a:lumMod val="50000"/>
                  </a:schemeClr>
                </a:solidFill>
                <a:latin typeface="+mn-lt"/>
                <a:ea typeface="+mn-ea"/>
                <a:cs typeface="Arial" pitchFamily="34" charset="0"/>
              </a:defRPr>
            </a:lvl2pPr>
            <a:lvl3pPr marL="913604" indent="-228401">
              <a:defRPr lang="en-US" sz="1898" kern="1200" dirty="0" smtClean="0">
                <a:solidFill>
                  <a:schemeClr val="bg2">
                    <a:lumMod val="50000"/>
                  </a:schemeClr>
                </a:solidFill>
                <a:latin typeface="+mn-lt"/>
                <a:ea typeface="+mn-ea"/>
                <a:cs typeface="Arial" pitchFamily="34" charset="0"/>
              </a:defRPr>
            </a:lvl3pPr>
            <a:lvl4pPr marL="1218139" indent="-228401">
              <a:defRPr lang="en-US" sz="1600" kern="1200" dirty="0" smtClean="0">
                <a:solidFill>
                  <a:schemeClr val="bg2">
                    <a:lumMod val="50000"/>
                  </a:schemeClr>
                </a:solidFill>
                <a:latin typeface="+mn-lt"/>
                <a:ea typeface="+mn-ea"/>
                <a:cs typeface="Arial" pitchFamily="34" charset="0"/>
              </a:defRPr>
            </a:lvl4pPr>
            <a:lvl5pPr marL="1446540" indent="-228401">
              <a:defRPr lang="en-US" sz="1600" kern="1200" dirty="0">
                <a:solidFill>
                  <a:schemeClr val="bg2">
                    <a:lumMod val="50000"/>
                  </a:schemeClr>
                </a:solidFill>
                <a:latin typeface="+mn-lt"/>
                <a:ea typeface="+mn-ea"/>
                <a:cs typeface="Arial" pitchFamily="34" charset="0"/>
              </a:defRPr>
            </a:lvl5pPr>
            <a:lvl6pPr>
              <a:defRPr sz="2098"/>
            </a:lvl6pPr>
            <a:lvl7pPr>
              <a:defRPr sz="2098"/>
            </a:lvl7pPr>
            <a:lvl8pPr>
              <a:defRPr sz="2098"/>
            </a:lvl8pPr>
            <a:lvl9pPr>
              <a:defRPr sz="2098"/>
            </a:lvl9pPr>
          </a:lstStyle>
          <a:p>
            <a:pPr lvl="0"/>
            <a:r>
              <a:rPr lang="en-US" smtClean="0"/>
              <a:t>Click to edit Master text styles</a:t>
            </a:r>
          </a:p>
        </p:txBody>
      </p:sp>
      <p:sp>
        <p:nvSpPr>
          <p:cNvPr id="12" name="Title 11"/>
          <p:cNvSpPr>
            <a:spLocks noGrp="1"/>
          </p:cNvSpPr>
          <p:nvPr>
            <p:ph type="title"/>
          </p:nvPr>
        </p:nvSpPr>
        <p:spPr/>
        <p:txBody>
          <a:bodyPr>
            <a:noAutofit/>
          </a:bodyPr>
          <a:lstStyle>
            <a:lvl1pPr>
              <a:defRPr/>
            </a:lvl1pPr>
          </a:lstStyle>
          <a:p>
            <a:r>
              <a:rPr lang="en-US" smtClean="0"/>
              <a:t>Click to edit Master title style</a:t>
            </a:r>
            <a:endParaRPr lang="en-US" dirty="0"/>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960858141"/>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Photo on Righ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20699" y="1447801"/>
            <a:ext cx="5433533" cy="1178442"/>
          </a:xfrm>
          <a:prstGeom prst="rect">
            <a:avLst/>
          </a:prstGeom>
        </p:spPr>
        <p:txBody>
          <a:bodyPr>
            <a:noAutofit/>
          </a:bodyPr>
          <a:lstStyle>
            <a:lvl1pPr marL="0" indent="0">
              <a:buNone/>
              <a:defRPr sz="3998" b="0" cap="none" baseline="0">
                <a:gradFill>
                  <a:gsLst>
                    <a:gs pos="100000">
                      <a:schemeClr val="tx2"/>
                    </a:gs>
                    <a:gs pos="0">
                      <a:schemeClr val="tx2"/>
                    </a:gs>
                  </a:gsLst>
                  <a:lin ang="5400000" scaled="0"/>
                </a:gradFill>
                <a:latin typeface="+mj-lt"/>
              </a:defRPr>
            </a:lvl1pPr>
            <a:lvl2pPr marL="609068" indent="0">
              <a:buNone/>
              <a:defRPr sz="2698" b="1"/>
            </a:lvl2pPr>
            <a:lvl3pPr marL="1218139" indent="0">
              <a:buNone/>
              <a:defRPr sz="2398" b="1"/>
            </a:lvl3pPr>
            <a:lvl4pPr marL="1827207" indent="0">
              <a:buNone/>
              <a:defRPr sz="2098" b="1"/>
            </a:lvl4pPr>
            <a:lvl5pPr marL="2436277" indent="0">
              <a:buNone/>
              <a:defRPr sz="2098" b="1"/>
            </a:lvl5pPr>
            <a:lvl6pPr marL="3045346" indent="0">
              <a:buNone/>
              <a:defRPr sz="2098" b="1"/>
            </a:lvl6pPr>
            <a:lvl7pPr marL="3654416" indent="0">
              <a:buNone/>
              <a:defRPr sz="2098" b="1"/>
            </a:lvl7pPr>
            <a:lvl8pPr marL="4263484" indent="0">
              <a:buNone/>
              <a:defRPr sz="2098" b="1"/>
            </a:lvl8pPr>
            <a:lvl9pPr marL="4872553" indent="0">
              <a:buNone/>
              <a:defRPr sz="2098" b="1"/>
            </a:lvl9pPr>
          </a:lstStyle>
          <a:p>
            <a:pPr lvl="0"/>
            <a:r>
              <a:rPr lang="en-US" dirty="0" smtClean="0"/>
              <a:t>Click to edit Master text styles.</a:t>
            </a:r>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sp>
        <p:nvSpPr>
          <p:cNvPr id="9" name="Content Placeholder 5"/>
          <p:cNvSpPr>
            <a:spLocks noGrp="1"/>
          </p:cNvSpPr>
          <p:nvPr>
            <p:ph sz="quarter" idx="13"/>
          </p:nvPr>
        </p:nvSpPr>
        <p:spPr>
          <a:xfrm>
            <a:off x="520700" y="2734985"/>
            <a:ext cx="5444165" cy="609398"/>
          </a:xfrm>
          <a:prstGeom prst="rect">
            <a:avLst/>
          </a:prstGeom>
        </p:spPr>
        <p:txBody>
          <a:bodyPr>
            <a:noAutofit/>
          </a:bodyPr>
          <a:lstStyle>
            <a:lvl1pPr marL="0" indent="0">
              <a:spcBef>
                <a:spcPts val="1200"/>
              </a:spcBef>
              <a:buFont typeface="Arial" pitchFamily="34" charset="0"/>
              <a:buNone/>
              <a:defRPr lang="en-US" sz="1998" kern="1200" spc="0" dirty="0" smtClean="0">
                <a:gradFill>
                  <a:gsLst>
                    <a:gs pos="100000">
                      <a:schemeClr val="bg2"/>
                    </a:gs>
                    <a:gs pos="0">
                      <a:schemeClr val="bg2"/>
                    </a:gs>
                  </a:gsLst>
                  <a:lin ang="5400000" scaled="0"/>
                </a:gradFill>
                <a:latin typeface="+mn-lt"/>
                <a:ea typeface="+mn-ea"/>
                <a:cs typeface="Segoe UI" pitchFamily="34" charset="0"/>
              </a:defRPr>
            </a:lvl1pPr>
            <a:lvl2pPr marL="913604" indent="-380668">
              <a:defRPr lang="en-US" sz="2098" kern="1200" dirty="0" smtClean="0">
                <a:solidFill>
                  <a:schemeClr val="bg2">
                    <a:lumMod val="50000"/>
                  </a:schemeClr>
                </a:solidFill>
                <a:latin typeface="+mn-lt"/>
                <a:ea typeface="+mn-ea"/>
                <a:cs typeface="Arial" pitchFamily="34" charset="0"/>
              </a:defRPr>
            </a:lvl2pPr>
            <a:lvl3pPr marL="913604" indent="-228401">
              <a:defRPr lang="en-US" sz="1898" kern="1200" dirty="0" smtClean="0">
                <a:solidFill>
                  <a:schemeClr val="bg2">
                    <a:lumMod val="50000"/>
                  </a:schemeClr>
                </a:solidFill>
                <a:latin typeface="+mn-lt"/>
                <a:ea typeface="+mn-ea"/>
                <a:cs typeface="Arial" pitchFamily="34" charset="0"/>
              </a:defRPr>
            </a:lvl3pPr>
            <a:lvl4pPr marL="1218139" indent="-228401">
              <a:defRPr lang="en-US" sz="1600" kern="1200" dirty="0" smtClean="0">
                <a:solidFill>
                  <a:schemeClr val="bg2">
                    <a:lumMod val="50000"/>
                  </a:schemeClr>
                </a:solidFill>
                <a:latin typeface="+mn-lt"/>
                <a:ea typeface="+mn-ea"/>
                <a:cs typeface="Arial" pitchFamily="34" charset="0"/>
              </a:defRPr>
            </a:lvl4pPr>
            <a:lvl5pPr marL="1446540" indent="-228401">
              <a:defRPr lang="en-US" sz="1600" kern="1200" dirty="0">
                <a:solidFill>
                  <a:schemeClr val="bg2">
                    <a:lumMod val="50000"/>
                  </a:schemeClr>
                </a:solidFill>
                <a:latin typeface="+mn-lt"/>
                <a:ea typeface="+mn-ea"/>
                <a:cs typeface="Arial" pitchFamily="34" charset="0"/>
              </a:defRPr>
            </a:lvl5pPr>
            <a:lvl6pPr>
              <a:defRPr sz="2098"/>
            </a:lvl6pPr>
            <a:lvl7pPr>
              <a:defRPr sz="2098"/>
            </a:lvl7pPr>
            <a:lvl8pPr>
              <a:defRPr sz="2098"/>
            </a:lvl8pPr>
            <a:lvl9pPr>
              <a:defRPr sz="2098"/>
            </a:lvl9pPr>
          </a:lstStyle>
          <a:p>
            <a:pPr lvl="0"/>
            <a:r>
              <a:rPr lang="en-US" smtClean="0"/>
              <a:t>Click to edit Master text styles</a:t>
            </a:r>
          </a:p>
        </p:txBody>
      </p:sp>
      <p:pic>
        <p:nvPicPr>
          <p:cNvPr id="8" name="Picture 7"/>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7516622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w/Photo on Lef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18091" y="1447801"/>
            <a:ext cx="5433533" cy="1178442"/>
          </a:xfrm>
          <a:prstGeom prst="rect">
            <a:avLst/>
          </a:prstGeom>
        </p:spPr>
        <p:txBody>
          <a:bodyPr>
            <a:noAutofit/>
          </a:bodyPr>
          <a:lstStyle>
            <a:lvl1pPr marL="0" indent="0">
              <a:buNone/>
              <a:defRPr sz="3998" b="0" cap="none" baseline="0">
                <a:gradFill>
                  <a:gsLst>
                    <a:gs pos="100000">
                      <a:schemeClr val="tx2"/>
                    </a:gs>
                    <a:gs pos="0">
                      <a:schemeClr val="tx2"/>
                    </a:gs>
                  </a:gsLst>
                  <a:lin ang="5400000" scaled="0"/>
                </a:gradFill>
                <a:latin typeface="+mj-lt"/>
              </a:defRPr>
            </a:lvl1pPr>
            <a:lvl2pPr marL="609068" indent="0">
              <a:buNone/>
              <a:defRPr sz="2698" b="1"/>
            </a:lvl2pPr>
            <a:lvl3pPr marL="1218139" indent="0">
              <a:buNone/>
              <a:defRPr sz="2398" b="1"/>
            </a:lvl3pPr>
            <a:lvl4pPr marL="1827207" indent="0">
              <a:buNone/>
              <a:defRPr sz="2098" b="1"/>
            </a:lvl4pPr>
            <a:lvl5pPr marL="2436277" indent="0">
              <a:buNone/>
              <a:defRPr sz="2098" b="1"/>
            </a:lvl5pPr>
            <a:lvl6pPr marL="3045346" indent="0">
              <a:buNone/>
              <a:defRPr sz="2098" b="1"/>
            </a:lvl6pPr>
            <a:lvl7pPr marL="3654416" indent="0">
              <a:buNone/>
              <a:defRPr sz="2098" b="1"/>
            </a:lvl7pPr>
            <a:lvl8pPr marL="4263484" indent="0">
              <a:buNone/>
              <a:defRPr sz="2098" b="1"/>
            </a:lvl8pPr>
            <a:lvl9pPr marL="4872553" indent="0">
              <a:buNone/>
              <a:defRPr sz="2098" b="1"/>
            </a:lvl9pPr>
          </a:lstStyle>
          <a:p>
            <a:pPr lvl="0"/>
            <a:r>
              <a:rPr lang="en-US" dirty="0" smtClean="0"/>
              <a:t>Click to edit Master text styles.</a:t>
            </a:r>
          </a:p>
        </p:txBody>
      </p:sp>
      <p:sp>
        <p:nvSpPr>
          <p:cNvPr id="9" name="Content Placeholder 5"/>
          <p:cNvSpPr>
            <a:spLocks noGrp="1"/>
          </p:cNvSpPr>
          <p:nvPr>
            <p:ph sz="quarter" idx="13"/>
          </p:nvPr>
        </p:nvSpPr>
        <p:spPr>
          <a:xfrm>
            <a:off x="6218092" y="2734985"/>
            <a:ext cx="5444165" cy="609398"/>
          </a:xfrm>
          <a:prstGeom prst="rect">
            <a:avLst/>
          </a:prstGeom>
        </p:spPr>
        <p:txBody>
          <a:bodyPr>
            <a:noAutofit/>
          </a:bodyPr>
          <a:lstStyle>
            <a:lvl1pPr marL="0" indent="0">
              <a:spcBef>
                <a:spcPts val="1200"/>
              </a:spcBef>
              <a:buFont typeface="Arial" pitchFamily="34" charset="0"/>
              <a:buNone/>
              <a:defRPr lang="en-US" sz="1998" kern="1200" spc="0" dirty="0" smtClean="0">
                <a:gradFill>
                  <a:gsLst>
                    <a:gs pos="100000">
                      <a:schemeClr val="bg2"/>
                    </a:gs>
                    <a:gs pos="0">
                      <a:schemeClr val="bg2"/>
                    </a:gs>
                  </a:gsLst>
                  <a:lin ang="5400000" scaled="0"/>
                </a:gradFill>
                <a:latin typeface="+mn-lt"/>
                <a:ea typeface="+mn-ea"/>
                <a:cs typeface="Segoe UI" pitchFamily="34" charset="0"/>
              </a:defRPr>
            </a:lvl1pPr>
            <a:lvl2pPr marL="913604" indent="-380668">
              <a:defRPr lang="en-US" sz="2098" kern="1200" dirty="0" smtClean="0">
                <a:solidFill>
                  <a:schemeClr val="bg2">
                    <a:lumMod val="50000"/>
                  </a:schemeClr>
                </a:solidFill>
                <a:latin typeface="+mn-lt"/>
                <a:ea typeface="+mn-ea"/>
                <a:cs typeface="Arial" pitchFamily="34" charset="0"/>
              </a:defRPr>
            </a:lvl2pPr>
            <a:lvl3pPr marL="913604" indent="-228401">
              <a:defRPr lang="en-US" sz="1898" kern="1200" dirty="0" smtClean="0">
                <a:solidFill>
                  <a:schemeClr val="bg2">
                    <a:lumMod val="50000"/>
                  </a:schemeClr>
                </a:solidFill>
                <a:latin typeface="+mn-lt"/>
                <a:ea typeface="+mn-ea"/>
                <a:cs typeface="Arial" pitchFamily="34" charset="0"/>
              </a:defRPr>
            </a:lvl3pPr>
            <a:lvl4pPr marL="1218139" indent="-228401">
              <a:defRPr lang="en-US" sz="1600" kern="1200" dirty="0" smtClean="0">
                <a:solidFill>
                  <a:schemeClr val="bg2">
                    <a:lumMod val="50000"/>
                  </a:schemeClr>
                </a:solidFill>
                <a:latin typeface="+mn-lt"/>
                <a:ea typeface="+mn-ea"/>
                <a:cs typeface="Arial" pitchFamily="34" charset="0"/>
              </a:defRPr>
            </a:lvl4pPr>
            <a:lvl5pPr marL="1446540" indent="-228401">
              <a:defRPr lang="en-US" sz="1600" kern="1200" dirty="0">
                <a:solidFill>
                  <a:schemeClr val="bg2">
                    <a:lumMod val="50000"/>
                  </a:schemeClr>
                </a:solidFill>
                <a:latin typeface="+mn-lt"/>
                <a:ea typeface="+mn-ea"/>
                <a:cs typeface="Arial" pitchFamily="34" charset="0"/>
              </a:defRPr>
            </a:lvl5pPr>
            <a:lvl6pPr>
              <a:defRPr sz="2098"/>
            </a:lvl6pPr>
            <a:lvl7pPr>
              <a:defRPr sz="2098"/>
            </a:lvl7pPr>
            <a:lvl8pPr>
              <a:defRPr sz="2098"/>
            </a:lvl8pPr>
            <a:lvl9pPr>
              <a:defRPr sz="2098"/>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1"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7" name="Picture 6"/>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351450052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lor Block Header on Left &amp; Text on Right ">
    <p:spTree>
      <p:nvGrpSpPr>
        <p:cNvPr id="1" name=""/>
        <p:cNvGrpSpPr/>
        <p:nvPr/>
      </p:nvGrpSpPr>
      <p:grpSpPr>
        <a:xfrm>
          <a:off x="0" y="0"/>
          <a:ext cx="0" cy="0"/>
          <a:chOff x="0" y="0"/>
          <a:chExt cx="0" cy="0"/>
        </a:xfrm>
      </p:grpSpPr>
      <p:sp>
        <p:nvSpPr>
          <p:cNvPr id="2" name="Rectangle 1"/>
          <p:cNvSpPr/>
          <p:nvPr/>
        </p:nvSpPr>
        <p:spPr bwMode="white">
          <a:xfrm>
            <a:off x="-9524" y="0"/>
            <a:ext cx="4499638"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2198"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20700" y="1447803"/>
            <a:ext cx="3819289" cy="1661993"/>
          </a:xfrm>
          <a:prstGeom prst="rect">
            <a:avLst/>
          </a:prstGeom>
        </p:spPr>
        <p:txBody>
          <a:bodyPr>
            <a:noAutofit/>
          </a:bodyPr>
          <a:lstStyle>
            <a:lvl1pPr marL="0" indent="0">
              <a:buNone/>
              <a:defRPr sz="3998" b="0" cap="none" baseline="0">
                <a:gradFill>
                  <a:gsLst>
                    <a:gs pos="100000">
                      <a:schemeClr val="bg1"/>
                    </a:gs>
                    <a:gs pos="0">
                      <a:schemeClr val="bg1"/>
                    </a:gs>
                  </a:gsLst>
                  <a:lin ang="5400000" scaled="0"/>
                </a:gradFill>
                <a:latin typeface="+mj-lt"/>
              </a:defRPr>
            </a:lvl1pPr>
            <a:lvl2pPr marL="609068" indent="0">
              <a:buNone/>
              <a:defRPr sz="2698" b="1"/>
            </a:lvl2pPr>
            <a:lvl3pPr marL="1218139" indent="0">
              <a:buNone/>
              <a:defRPr sz="2398" b="1"/>
            </a:lvl3pPr>
            <a:lvl4pPr marL="1827207" indent="0">
              <a:buNone/>
              <a:defRPr sz="2098" b="1"/>
            </a:lvl4pPr>
            <a:lvl5pPr marL="2436277" indent="0">
              <a:buNone/>
              <a:defRPr sz="2098" b="1"/>
            </a:lvl5pPr>
            <a:lvl6pPr marL="3045346" indent="0">
              <a:buNone/>
              <a:defRPr sz="2098" b="1"/>
            </a:lvl6pPr>
            <a:lvl7pPr marL="3654416" indent="0">
              <a:buNone/>
              <a:defRPr sz="2098" b="1"/>
            </a:lvl7pPr>
            <a:lvl8pPr marL="4263484" indent="0">
              <a:buNone/>
              <a:defRPr sz="2098" b="1"/>
            </a:lvl8pPr>
            <a:lvl9pPr marL="4872553" indent="0">
              <a:buNone/>
              <a:defRPr sz="2098" b="1"/>
            </a:lvl9pPr>
          </a:lstStyle>
          <a:p>
            <a:pPr lvl="0"/>
            <a:r>
              <a:rPr lang="en-US" dirty="0" smtClean="0"/>
              <a:t>Click to edit Master text styles.</a:t>
            </a:r>
          </a:p>
        </p:txBody>
      </p:sp>
      <p:sp>
        <p:nvSpPr>
          <p:cNvPr id="6" name="Content Placeholder 5"/>
          <p:cNvSpPr>
            <a:spLocks noGrp="1"/>
          </p:cNvSpPr>
          <p:nvPr>
            <p:ph sz="quarter" idx="4"/>
          </p:nvPr>
        </p:nvSpPr>
        <p:spPr>
          <a:xfrm>
            <a:off x="6188150" y="1681907"/>
            <a:ext cx="5484740" cy="332399"/>
          </a:xfrm>
          <a:prstGeom prst="rect">
            <a:avLst/>
          </a:prstGeom>
        </p:spPr>
        <p:txBody>
          <a:bodyPr>
            <a:noAutofit/>
          </a:bodyPr>
          <a:lstStyle>
            <a:lvl1pPr marL="0" indent="0">
              <a:spcBef>
                <a:spcPts val="1200"/>
              </a:spcBef>
              <a:buNone/>
              <a:defRPr lang="en-US" sz="1998" kern="1200" spc="0" dirty="0" smtClean="0">
                <a:gradFill>
                  <a:gsLst>
                    <a:gs pos="100000">
                      <a:schemeClr val="bg2"/>
                    </a:gs>
                    <a:gs pos="0">
                      <a:schemeClr val="bg2"/>
                    </a:gs>
                  </a:gsLst>
                  <a:lin ang="5400000" scaled="0"/>
                </a:gradFill>
                <a:latin typeface="+mn-lt"/>
                <a:ea typeface="+mn-ea"/>
                <a:cs typeface="Segoe UI" pitchFamily="34" charset="0"/>
              </a:defRPr>
            </a:lvl1pPr>
            <a:lvl2pPr marL="913604" indent="-380668">
              <a:defRPr lang="en-US" sz="2098" kern="1200" dirty="0" smtClean="0">
                <a:solidFill>
                  <a:schemeClr val="bg2">
                    <a:lumMod val="50000"/>
                  </a:schemeClr>
                </a:solidFill>
                <a:latin typeface="+mn-lt"/>
                <a:ea typeface="+mn-ea"/>
                <a:cs typeface="Arial" pitchFamily="34" charset="0"/>
              </a:defRPr>
            </a:lvl2pPr>
            <a:lvl3pPr marL="913604" indent="-228401">
              <a:defRPr lang="en-US" sz="1898" kern="1200" dirty="0" smtClean="0">
                <a:solidFill>
                  <a:schemeClr val="bg2">
                    <a:lumMod val="50000"/>
                  </a:schemeClr>
                </a:solidFill>
                <a:latin typeface="+mn-lt"/>
                <a:ea typeface="+mn-ea"/>
                <a:cs typeface="Arial" pitchFamily="34" charset="0"/>
              </a:defRPr>
            </a:lvl3pPr>
            <a:lvl4pPr marL="1218139" indent="-228401">
              <a:defRPr lang="en-US" sz="1600" kern="1200" dirty="0" smtClean="0">
                <a:solidFill>
                  <a:schemeClr val="bg2">
                    <a:lumMod val="50000"/>
                  </a:schemeClr>
                </a:solidFill>
                <a:latin typeface="+mn-lt"/>
                <a:ea typeface="+mn-ea"/>
                <a:cs typeface="Arial" pitchFamily="34" charset="0"/>
              </a:defRPr>
            </a:lvl4pPr>
            <a:lvl5pPr marL="1446540" indent="-228401">
              <a:defRPr lang="en-US" sz="1600" kern="1200" dirty="0">
                <a:solidFill>
                  <a:schemeClr val="bg2">
                    <a:lumMod val="50000"/>
                  </a:schemeClr>
                </a:solidFill>
                <a:latin typeface="+mn-lt"/>
                <a:ea typeface="+mn-ea"/>
                <a:cs typeface="Arial" pitchFamily="34" charset="0"/>
              </a:defRPr>
            </a:lvl5pPr>
            <a:lvl6pPr>
              <a:defRPr sz="2098"/>
            </a:lvl6pPr>
            <a:lvl7pPr>
              <a:defRPr sz="2098"/>
            </a:lvl7pPr>
            <a:lvl8pPr>
              <a:defRPr sz="2098"/>
            </a:lvl8pPr>
            <a:lvl9pPr>
              <a:defRPr sz="2098"/>
            </a:lvl9pPr>
          </a:lstStyle>
          <a:p>
            <a:pPr lvl="0"/>
            <a:r>
              <a:rPr lang="en-US" smtClean="0"/>
              <a:t>Click to edit Master text styles</a:t>
            </a:r>
          </a:p>
        </p:txBody>
      </p:sp>
      <p:pic>
        <p:nvPicPr>
          <p:cNvPr id="4" name="Picture 3"/>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3840323217"/>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lor Block text w/Photo on Right">
    <p:spTree>
      <p:nvGrpSpPr>
        <p:cNvPr id="1" name=""/>
        <p:cNvGrpSpPr/>
        <p:nvPr/>
      </p:nvGrpSpPr>
      <p:grpSpPr>
        <a:xfrm>
          <a:off x="0" y="0"/>
          <a:ext cx="0" cy="0"/>
          <a:chOff x="0" y="0"/>
          <a:chExt cx="0" cy="0"/>
        </a:xfrm>
      </p:grpSpPr>
      <p:sp>
        <p:nvSpPr>
          <p:cNvPr id="7" name="Rectangle 6"/>
          <p:cNvSpPr/>
          <p:nvPr/>
        </p:nvSpPr>
        <p:spPr bwMode="white">
          <a:xfrm>
            <a:off x="2" y="0"/>
            <a:ext cx="6219825"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2198"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20699" y="1447801"/>
            <a:ext cx="5433533" cy="1178442"/>
          </a:xfrm>
          <a:prstGeom prst="rect">
            <a:avLst/>
          </a:prstGeom>
        </p:spPr>
        <p:txBody>
          <a:bodyPr>
            <a:noAutofit/>
          </a:bodyPr>
          <a:lstStyle>
            <a:lvl1pPr marL="0" indent="0">
              <a:buNone/>
              <a:defRPr sz="3998" b="0" cap="none" baseline="0">
                <a:gradFill>
                  <a:gsLst>
                    <a:gs pos="100000">
                      <a:schemeClr val="bg1"/>
                    </a:gs>
                    <a:gs pos="0">
                      <a:schemeClr val="bg1"/>
                    </a:gs>
                  </a:gsLst>
                  <a:lin ang="5400000" scaled="0"/>
                </a:gradFill>
                <a:latin typeface="+mj-lt"/>
              </a:defRPr>
            </a:lvl1pPr>
            <a:lvl2pPr marL="609068" indent="0">
              <a:buNone/>
              <a:defRPr sz="2698" b="1"/>
            </a:lvl2pPr>
            <a:lvl3pPr marL="1218139" indent="0">
              <a:buNone/>
              <a:defRPr sz="2398" b="1"/>
            </a:lvl3pPr>
            <a:lvl4pPr marL="1827207" indent="0">
              <a:buNone/>
              <a:defRPr sz="2098" b="1"/>
            </a:lvl4pPr>
            <a:lvl5pPr marL="2436277" indent="0">
              <a:buNone/>
              <a:defRPr sz="2098" b="1"/>
            </a:lvl5pPr>
            <a:lvl6pPr marL="3045346" indent="0">
              <a:buNone/>
              <a:defRPr sz="2098" b="1"/>
            </a:lvl6pPr>
            <a:lvl7pPr marL="3654416" indent="0">
              <a:buNone/>
              <a:defRPr sz="2098" b="1"/>
            </a:lvl7pPr>
            <a:lvl8pPr marL="4263484" indent="0">
              <a:buNone/>
              <a:defRPr sz="2098" b="1"/>
            </a:lvl8pPr>
            <a:lvl9pPr marL="4872553" indent="0">
              <a:buNone/>
              <a:defRPr sz="2098" b="1"/>
            </a:lvl9pPr>
          </a:lstStyle>
          <a:p>
            <a:pPr lvl="0"/>
            <a:r>
              <a:rPr lang="en-US" dirty="0" smtClean="0"/>
              <a:t>Click to edit Master text styles.</a:t>
            </a:r>
          </a:p>
        </p:txBody>
      </p:sp>
      <p:sp>
        <p:nvSpPr>
          <p:cNvPr id="9" name="Content Placeholder 5"/>
          <p:cNvSpPr>
            <a:spLocks noGrp="1"/>
          </p:cNvSpPr>
          <p:nvPr>
            <p:ph sz="quarter" idx="13"/>
          </p:nvPr>
        </p:nvSpPr>
        <p:spPr>
          <a:xfrm>
            <a:off x="520700" y="2734985"/>
            <a:ext cx="5444165" cy="609398"/>
          </a:xfrm>
          <a:prstGeom prst="rect">
            <a:avLst/>
          </a:prstGeom>
        </p:spPr>
        <p:txBody>
          <a:bodyPr>
            <a:noAutofit/>
          </a:bodyPr>
          <a:lstStyle>
            <a:lvl1pPr marL="0" indent="0">
              <a:spcBef>
                <a:spcPts val="1200"/>
              </a:spcBef>
              <a:buFont typeface="Arial" pitchFamily="34" charset="0"/>
              <a:buNone/>
              <a:defRPr lang="en-US" sz="1998" kern="1200" spc="0" dirty="0" smtClean="0">
                <a:gradFill>
                  <a:gsLst>
                    <a:gs pos="100000">
                      <a:schemeClr val="bg1"/>
                    </a:gs>
                    <a:gs pos="0">
                      <a:schemeClr val="bg1"/>
                    </a:gs>
                  </a:gsLst>
                  <a:lin ang="5400000" scaled="0"/>
                </a:gradFill>
                <a:latin typeface="+mn-lt"/>
                <a:ea typeface="+mn-ea"/>
                <a:cs typeface="Segoe UI" pitchFamily="34" charset="0"/>
              </a:defRPr>
            </a:lvl1pPr>
            <a:lvl2pPr marL="913604" indent="-380668">
              <a:defRPr lang="en-US" sz="2098" kern="1200" dirty="0" smtClean="0">
                <a:solidFill>
                  <a:schemeClr val="bg2">
                    <a:lumMod val="50000"/>
                  </a:schemeClr>
                </a:solidFill>
                <a:latin typeface="+mn-lt"/>
                <a:ea typeface="+mn-ea"/>
                <a:cs typeface="Arial" pitchFamily="34" charset="0"/>
              </a:defRPr>
            </a:lvl2pPr>
            <a:lvl3pPr marL="913604" indent="-228401">
              <a:defRPr lang="en-US" sz="1898" kern="1200" dirty="0" smtClean="0">
                <a:solidFill>
                  <a:schemeClr val="bg2">
                    <a:lumMod val="50000"/>
                  </a:schemeClr>
                </a:solidFill>
                <a:latin typeface="+mn-lt"/>
                <a:ea typeface="+mn-ea"/>
                <a:cs typeface="Arial" pitchFamily="34" charset="0"/>
              </a:defRPr>
            </a:lvl3pPr>
            <a:lvl4pPr marL="1218139" indent="-228401">
              <a:defRPr lang="en-US" sz="1600" kern="1200" dirty="0" smtClean="0">
                <a:solidFill>
                  <a:schemeClr val="bg2">
                    <a:lumMod val="50000"/>
                  </a:schemeClr>
                </a:solidFill>
                <a:latin typeface="+mn-lt"/>
                <a:ea typeface="+mn-ea"/>
                <a:cs typeface="Arial" pitchFamily="34" charset="0"/>
              </a:defRPr>
            </a:lvl4pPr>
            <a:lvl5pPr marL="1446540" indent="-228401">
              <a:defRPr lang="en-US" sz="1600" kern="1200" dirty="0">
                <a:solidFill>
                  <a:schemeClr val="bg2">
                    <a:lumMod val="50000"/>
                  </a:schemeClr>
                </a:solidFill>
                <a:latin typeface="+mn-lt"/>
                <a:ea typeface="+mn-ea"/>
                <a:cs typeface="Arial" pitchFamily="34" charset="0"/>
              </a:defRPr>
            </a:lvl5pPr>
            <a:lvl6pPr>
              <a:defRPr sz="2098"/>
            </a:lvl6pPr>
            <a:lvl7pPr>
              <a:defRPr sz="2098"/>
            </a:lvl7pPr>
            <a:lvl8pPr>
              <a:defRPr sz="2098"/>
            </a:lvl8pPr>
            <a:lvl9pPr>
              <a:defRPr sz="2098"/>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6208713"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10" name="Picture 9"/>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312203358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lor Block text w/Photo on Left">
    <p:spTree>
      <p:nvGrpSpPr>
        <p:cNvPr id="1" name=""/>
        <p:cNvGrpSpPr/>
        <p:nvPr/>
      </p:nvGrpSpPr>
      <p:grpSpPr>
        <a:xfrm>
          <a:off x="0" y="0"/>
          <a:ext cx="0" cy="0"/>
          <a:chOff x="0" y="0"/>
          <a:chExt cx="0" cy="0"/>
        </a:xfrm>
      </p:grpSpPr>
      <p:sp>
        <p:nvSpPr>
          <p:cNvPr id="7" name="Rectangle 6"/>
          <p:cNvSpPr/>
          <p:nvPr/>
        </p:nvSpPr>
        <p:spPr bwMode="white">
          <a:xfrm>
            <a:off x="8763990" y="0"/>
            <a:ext cx="3437533"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2198"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8763991" y="1447801"/>
            <a:ext cx="2887633" cy="1178442"/>
          </a:xfrm>
          <a:prstGeom prst="rect">
            <a:avLst/>
          </a:prstGeom>
        </p:spPr>
        <p:txBody>
          <a:bodyPr>
            <a:noAutofit/>
          </a:bodyPr>
          <a:lstStyle>
            <a:lvl1pPr marL="0" indent="0">
              <a:buNone/>
              <a:defRPr sz="3998" b="0" cap="none" baseline="0">
                <a:gradFill>
                  <a:gsLst>
                    <a:gs pos="100000">
                      <a:schemeClr val="bg1"/>
                    </a:gs>
                    <a:gs pos="0">
                      <a:schemeClr val="bg1"/>
                    </a:gs>
                  </a:gsLst>
                  <a:lin ang="5400000" scaled="0"/>
                </a:gradFill>
                <a:latin typeface="+mj-lt"/>
              </a:defRPr>
            </a:lvl1pPr>
            <a:lvl2pPr marL="609068" indent="0">
              <a:buNone/>
              <a:defRPr sz="2698" b="1"/>
            </a:lvl2pPr>
            <a:lvl3pPr marL="1218139" indent="0">
              <a:buNone/>
              <a:defRPr sz="2398" b="1"/>
            </a:lvl3pPr>
            <a:lvl4pPr marL="1827207" indent="0">
              <a:buNone/>
              <a:defRPr sz="2098" b="1"/>
            </a:lvl4pPr>
            <a:lvl5pPr marL="2436277" indent="0">
              <a:buNone/>
              <a:defRPr sz="2098" b="1"/>
            </a:lvl5pPr>
            <a:lvl6pPr marL="3045346" indent="0">
              <a:buNone/>
              <a:defRPr sz="2098" b="1"/>
            </a:lvl6pPr>
            <a:lvl7pPr marL="3654416" indent="0">
              <a:buNone/>
              <a:defRPr sz="2098" b="1"/>
            </a:lvl7pPr>
            <a:lvl8pPr marL="4263484" indent="0">
              <a:buNone/>
              <a:defRPr sz="2098" b="1"/>
            </a:lvl8pPr>
            <a:lvl9pPr marL="4872553" indent="0">
              <a:buNone/>
              <a:defRPr sz="2098" b="1"/>
            </a:lvl9pPr>
          </a:lstStyle>
          <a:p>
            <a:pPr lvl="0"/>
            <a:r>
              <a:rPr lang="en-US" dirty="0" smtClean="0"/>
              <a:t>Click to edit Master text styles.</a:t>
            </a:r>
          </a:p>
        </p:txBody>
      </p:sp>
      <p:sp>
        <p:nvSpPr>
          <p:cNvPr id="9" name="Content Placeholder 5"/>
          <p:cNvSpPr>
            <a:spLocks noGrp="1"/>
          </p:cNvSpPr>
          <p:nvPr>
            <p:ph sz="quarter" idx="13"/>
          </p:nvPr>
        </p:nvSpPr>
        <p:spPr>
          <a:xfrm>
            <a:off x="8763990" y="3264991"/>
            <a:ext cx="2898266" cy="609398"/>
          </a:xfrm>
          <a:prstGeom prst="rect">
            <a:avLst/>
          </a:prstGeom>
        </p:spPr>
        <p:txBody>
          <a:bodyPr>
            <a:noAutofit/>
          </a:bodyPr>
          <a:lstStyle>
            <a:lvl1pPr marL="0" indent="0">
              <a:spcBef>
                <a:spcPts val="1200"/>
              </a:spcBef>
              <a:buFont typeface="Arial" pitchFamily="34" charset="0"/>
              <a:buNone/>
              <a:defRPr lang="en-US" sz="1998" kern="1200" spc="0" dirty="0" smtClean="0">
                <a:gradFill>
                  <a:gsLst>
                    <a:gs pos="100000">
                      <a:schemeClr val="bg1"/>
                    </a:gs>
                    <a:gs pos="0">
                      <a:schemeClr val="bg1"/>
                    </a:gs>
                  </a:gsLst>
                  <a:lin ang="5400000" scaled="0"/>
                </a:gradFill>
                <a:latin typeface="+mn-lt"/>
                <a:ea typeface="+mn-ea"/>
                <a:cs typeface="Segoe UI" pitchFamily="34" charset="0"/>
              </a:defRPr>
            </a:lvl1pPr>
            <a:lvl2pPr marL="913604" indent="-380668">
              <a:defRPr lang="en-US" sz="2098" kern="1200" dirty="0" smtClean="0">
                <a:solidFill>
                  <a:schemeClr val="bg2">
                    <a:lumMod val="50000"/>
                  </a:schemeClr>
                </a:solidFill>
                <a:latin typeface="+mn-lt"/>
                <a:ea typeface="+mn-ea"/>
                <a:cs typeface="Arial" pitchFamily="34" charset="0"/>
              </a:defRPr>
            </a:lvl2pPr>
            <a:lvl3pPr marL="913604" indent="-228401">
              <a:defRPr lang="en-US" sz="1898" kern="1200" dirty="0" smtClean="0">
                <a:solidFill>
                  <a:schemeClr val="bg2">
                    <a:lumMod val="50000"/>
                  </a:schemeClr>
                </a:solidFill>
                <a:latin typeface="+mn-lt"/>
                <a:ea typeface="+mn-ea"/>
                <a:cs typeface="Arial" pitchFamily="34" charset="0"/>
              </a:defRPr>
            </a:lvl3pPr>
            <a:lvl4pPr marL="1218139" indent="-228401">
              <a:defRPr lang="en-US" sz="1600" kern="1200" dirty="0" smtClean="0">
                <a:solidFill>
                  <a:schemeClr val="bg2">
                    <a:lumMod val="50000"/>
                  </a:schemeClr>
                </a:solidFill>
                <a:latin typeface="+mn-lt"/>
                <a:ea typeface="+mn-ea"/>
                <a:cs typeface="Arial" pitchFamily="34" charset="0"/>
              </a:defRPr>
            </a:lvl4pPr>
            <a:lvl5pPr marL="1446540" indent="-228401">
              <a:defRPr lang="en-US" sz="1600" kern="1200" dirty="0">
                <a:solidFill>
                  <a:schemeClr val="bg2">
                    <a:lumMod val="50000"/>
                  </a:schemeClr>
                </a:solidFill>
                <a:latin typeface="+mn-lt"/>
                <a:ea typeface="+mn-ea"/>
                <a:cs typeface="Arial" pitchFamily="34" charset="0"/>
              </a:defRPr>
            </a:lvl5pPr>
            <a:lvl6pPr>
              <a:defRPr sz="2098"/>
            </a:lvl6pPr>
            <a:lvl7pPr>
              <a:defRPr sz="2098"/>
            </a:lvl7pPr>
            <a:lvl8pPr>
              <a:defRPr sz="2098"/>
            </a:lvl8pPr>
            <a:lvl9pPr>
              <a:defRPr sz="2098"/>
            </a:lvl9pPr>
          </a:lstStyle>
          <a:p>
            <a:pPr lvl="0"/>
            <a:r>
              <a:rPr lang="en-US" dirty="0" smtClean="0"/>
              <a:t>Click to edit Master text styles</a:t>
            </a:r>
          </a:p>
        </p:txBody>
      </p:sp>
      <p:sp>
        <p:nvSpPr>
          <p:cNvPr id="4" name="Picture Placeholder 3"/>
          <p:cNvSpPr>
            <a:spLocks noGrp="1"/>
          </p:cNvSpPr>
          <p:nvPr>
            <p:ph type="pic" sz="quarter" idx="14" hasCustomPrompt="1"/>
          </p:nvPr>
        </p:nvSpPr>
        <p:spPr>
          <a:xfrm>
            <a:off x="661596" y="532564"/>
            <a:ext cx="7966080" cy="6858000"/>
          </a:xfrm>
        </p:spPr>
        <p:txBody>
          <a:bodyPr lIns="182880" anchor="ctr"/>
          <a:lstStyle>
            <a:lvl1pPr marL="0" indent="0" algn="l">
              <a:buNone/>
              <a:defRPr/>
            </a:lvl1pPr>
          </a:lstStyle>
          <a:p>
            <a:r>
              <a:rPr lang="en-US" dirty="0" smtClean="0"/>
              <a:t>Click to insert photo.</a:t>
            </a:r>
            <a:endParaRPr lang="en-US" dirty="0"/>
          </a:p>
        </p:txBody>
      </p:sp>
      <p:pic>
        <p:nvPicPr>
          <p:cNvPr id="35" name="Picture 34"/>
          <p:cNvPicPr>
            <a:picLocks noChangeAspect="1"/>
          </p:cNvPicPr>
          <p:nvPr userDrawn="1"/>
        </p:nvPicPr>
        <p:blipFill>
          <a:blip r:embed="rId2"/>
          <a:stretch>
            <a:fillRect/>
          </a:stretch>
        </p:blipFill>
        <p:spPr>
          <a:xfrm>
            <a:off x="10795673" y="6255099"/>
            <a:ext cx="1269536" cy="501941"/>
          </a:xfrm>
          <a:prstGeom prst="rect">
            <a:avLst/>
          </a:prstGeom>
        </p:spPr>
      </p:pic>
    </p:spTree>
    <p:extLst>
      <p:ext uri="{BB962C8B-B14F-4D97-AF65-F5344CB8AC3E}">
        <p14:creationId xmlns:p14="http://schemas.microsoft.com/office/powerpoint/2010/main" val="143759493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lor Block Quote ">
    <p:spTree>
      <p:nvGrpSpPr>
        <p:cNvPr id="1" name=""/>
        <p:cNvGrpSpPr/>
        <p:nvPr/>
      </p:nvGrpSpPr>
      <p:grpSpPr>
        <a:xfrm>
          <a:off x="0" y="0"/>
          <a:ext cx="0" cy="0"/>
          <a:chOff x="0" y="0"/>
          <a:chExt cx="0" cy="0"/>
        </a:xfrm>
      </p:grpSpPr>
      <p:sp>
        <p:nvSpPr>
          <p:cNvPr id="2" name="Rectangle 1"/>
          <p:cNvSpPr/>
          <p:nvPr/>
        </p:nvSpPr>
        <p:spPr bwMode="white">
          <a:xfrm>
            <a:off x="2" y="857250"/>
            <a:ext cx="12188825" cy="512445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2198"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Content Placeholder 4"/>
          <p:cNvSpPr>
            <a:spLocks noGrp="1"/>
          </p:cNvSpPr>
          <p:nvPr>
            <p:ph sz="quarter" idx="11" hasCustomPrompt="1"/>
          </p:nvPr>
        </p:nvSpPr>
        <p:spPr>
          <a:xfrm>
            <a:off x="520701" y="1358056"/>
            <a:ext cx="11152188" cy="2863073"/>
          </a:xfrm>
          <a:prstGeom prst="rect">
            <a:avLst/>
          </a:prstGeom>
        </p:spPr>
        <p:txBody>
          <a:bodyPr>
            <a:normAutofit/>
          </a:bodyPr>
          <a:lstStyle>
            <a:lvl1pPr marL="0" indent="0">
              <a:lnSpc>
                <a:spcPct val="90000"/>
              </a:lnSpc>
              <a:buNone/>
              <a:defRPr sz="6395">
                <a:gradFill>
                  <a:gsLst>
                    <a:gs pos="100000">
                      <a:schemeClr val="bg1"/>
                    </a:gs>
                    <a:gs pos="0">
                      <a:schemeClr val="bg1"/>
                    </a:gs>
                  </a:gsLst>
                  <a:lin ang="5400000" scaled="0"/>
                </a:gradFill>
                <a:latin typeface="+mj-lt"/>
              </a:defRPr>
            </a:lvl1pPr>
            <a:lvl2pPr>
              <a:defRPr sz="6395">
                <a:solidFill>
                  <a:schemeClr val="tx2"/>
                </a:solidFill>
                <a:latin typeface="+mn-lt"/>
              </a:defRPr>
            </a:lvl2pPr>
          </a:lstStyle>
          <a:p>
            <a:pPr lvl="0"/>
            <a:r>
              <a:rPr lang="en-US" dirty="0" smtClean="0"/>
              <a:t>“Click to edit Master text styles”</a:t>
            </a:r>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sp>
        <p:nvSpPr>
          <p:cNvPr id="11" name="Content Placeholder 4"/>
          <p:cNvSpPr>
            <a:spLocks noGrp="1"/>
          </p:cNvSpPr>
          <p:nvPr>
            <p:ph sz="quarter" idx="13"/>
          </p:nvPr>
        </p:nvSpPr>
        <p:spPr>
          <a:xfrm>
            <a:off x="520701" y="4343403"/>
            <a:ext cx="11152188" cy="470747"/>
          </a:xfrm>
          <a:prstGeom prst="rect">
            <a:avLst/>
          </a:prstGeom>
        </p:spPr>
        <p:txBody>
          <a:bodyPr>
            <a:normAutofit/>
          </a:bodyPr>
          <a:lstStyle>
            <a:lvl1pPr marL="0" indent="0">
              <a:lnSpc>
                <a:spcPct val="90000"/>
              </a:lnSpc>
              <a:buNone/>
              <a:defRPr sz="3598">
                <a:gradFill>
                  <a:gsLst>
                    <a:gs pos="100000">
                      <a:schemeClr val="bg1"/>
                    </a:gs>
                    <a:gs pos="0">
                      <a:schemeClr val="bg1"/>
                    </a:gs>
                  </a:gsLst>
                  <a:lin ang="5400000" scaled="0"/>
                </a:gradFill>
                <a:latin typeface="+mj-lt"/>
              </a:defRPr>
            </a:lvl1pPr>
            <a:lvl2pPr>
              <a:defRPr sz="6395">
                <a:solidFill>
                  <a:schemeClr val="tx2"/>
                </a:solidFill>
                <a:latin typeface="+mn-lt"/>
              </a:defRPr>
            </a:lvl2pPr>
          </a:lstStyle>
          <a:p>
            <a:pPr lvl="0"/>
            <a:r>
              <a:rPr lang="en-US" smtClean="0"/>
              <a:t>Click to edit Master text styles</a:t>
            </a:r>
          </a:p>
        </p:txBody>
      </p:sp>
      <p:pic>
        <p:nvPicPr>
          <p:cNvPr id="7" name="Picture 6"/>
          <p:cNvPicPr>
            <a:picLocks noChangeAspect="1"/>
          </p:cNvPicPr>
          <p:nvPr userDrawn="1"/>
        </p:nvPicPr>
        <p:blipFill>
          <a:blip r:embed="rId2"/>
          <a:stretch>
            <a:fillRect/>
          </a:stretch>
        </p:blipFill>
        <p:spPr>
          <a:xfrm>
            <a:off x="10699082" y="6301221"/>
            <a:ext cx="1489745" cy="548317"/>
          </a:xfrm>
          <a:prstGeom prst="rect">
            <a:avLst/>
          </a:prstGeom>
        </p:spPr>
      </p:pic>
    </p:spTree>
    <p:extLst>
      <p:ext uri="{BB962C8B-B14F-4D97-AF65-F5344CB8AC3E}">
        <p14:creationId xmlns:p14="http://schemas.microsoft.com/office/powerpoint/2010/main" val="35332341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4"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3764"/>
            <a:fld id="{727B4C2D-45E2-4621-8491-2995EB46A674}" type="slidenum">
              <a:rPr lang="en-US" smtClean="0">
                <a:gradFill>
                  <a:gsLst>
                    <a:gs pos="100000">
                      <a:srgbClr val="797A7D"/>
                    </a:gs>
                    <a:gs pos="0">
                      <a:srgbClr val="797A7D"/>
                    </a:gs>
                  </a:gsLst>
                  <a:lin ang="5400000" scaled="0"/>
                </a:gradFill>
              </a:rPr>
              <a:pPr defTabSz="913764"/>
              <a:t>‹#›</a:t>
            </a:fld>
            <a:endParaRPr lang="en-US" dirty="0">
              <a:gradFill>
                <a:gsLst>
                  <a:gs pos="100000">
                    <a:srgbClr val="797A7D"/>
                  </a:gs>
                  <a:gs pos="0">
                    <a:srgbClr val="797A7D"/>
                  </a:gs>
                </a:gsLst>
                <a:lin ang="5400000" scaled="0"/>
              </a:gra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10385922" y="6196904"/>
            <a:ext cx="1525808" cy="402336"/>
          </a:xfrm>
          <a:prstGeom prst="rect">
            <a:avLst/>
          </a:prstGeom>
        </p:spPr>
      </p:pic>
    </p:spTree>
    <p:extLst>
      <p:ext uri="{BB962C8B-B14F-4D97-AF65-F5344CB8AC3E}">
        <p14:creationId xmlns:p14="http://schemas.microsoft.com/office/powerpoint/2010/main" val="118733414"/>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83006707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0266273"/>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gradFill>
                  <a:gsLst>
                    <a:gs pos="1250">
                      <a:schemeClr val="tx2"/>
                    </a:gs>
                    <a:gs pos="100000">
                      <a:schemeClr val="tx2"/>
                    </a:gs>
                  </a:gsLst>
                  <a:lin ang="5400000" scaled="0"/>
                </a:gradFill>
              </a:defRPr>
            </a:lvl1pPr>
          </a:lstStyle>
          <a:p>
            <a:r>
              <a:rPr lang="en-US" dirty="0" smtClean="0"/>
              <a:t>Slide for Developer Code</a:t>
            </a:r>
            <a:endParaRPr lang="en-US" dirty="0"/>
          </a:p>
        </p:txBody>
      </p:sp>
      <p:sp>
        <p:nvSpPr>
          <p:cNvPr id="3" name="Rectangle 2"/>
          <p:cNvSpPr/>
          <p:nvPr/>
        </p:nvSpPr>
        <p:spPr bwMode="hidden">
          <a:xfrm>
            <a:off x="2" y="1155941"/>
            <a:ext cx="12188825" cy="570206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1798"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518319" y="1447802"/>
            <a:ext cx="11152188" cy="1988237"/>
          </a:xfrm>
        </p:spPr>
        <p:txBody>
          <a:bodyPr/>
          <a:lstStyle>
            <a:lvl1pPr marL="0" indent="0">
              <a:lnSpc>
                <a:spcPct val="95000"/>
              </a:lnSpc>
              <a:buNone/>
              <a:defRPr sz="3198">
                <a:gradFill>
                  <a:gsLst>
                    <a:gs pos="1250">
                      <a:srgbClr val="000000"/>
                    </a:gs>
                    <a:gs pos="100000">
                      <a:srgbClr val="000000"/>
                    </a:gs>
                  </a:gsLst>
                  <a:lin ang="5400000" scaled="0"/>
                </a:gradFill>
                <a:latin typeface="Consolas" pitchFamily="49" charset="0"/>
                <a:cs typeface="Consolas" pitchFamily="49" charset="0"/>
              </a:defRPr>
            </a:lvl1pPr>
            <a:lvl2pPr marL="339488"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2pPr>
            <a:lvl3pPr marL="572689"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3pPr>
            <a:lvl4pPr marL="797957"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4pPr>
            <a:lvl5pPr marL="1029572"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6183738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520701" y="228603"/>
            <a:ext cx="11152188" cy="664797"/>
          </a:xfrm>
        </p:spPr>
        <p:txBody>
          <a:bodyPr/>
          <a:lstStyle>
            <a:lvl1pPr>
              <a:defRPr sz="4798"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6" name="Text Placeholder 5"/>
          <p:cNvSpPr>
            <a:spLocks noGrp="1"/>
          </p:cNvSpPr>
          <p:nvPr>
            <p:ph type="body" sz="quarter" idx="10" hasCustomPrompt="1"/>
          </p:nvPr>
        </p:nvSpPr>
        <p:spPr bwMode="white">
          <a:xfrm>
            <a:off x="519114" y="1447799"/>
            <a:ext cx="11149013" cy="2043636"/>
          </a:xfrm>
          <a:prstGeom prst="rect">
            <a:avLst/>
          </a:prstGeom>
        </p:spPr>
        <p:txBody>
          <a:bodyPr/>
          <a:lstStyle>
            <a:lvl1pPr marL="342662" indent="-342662">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28212" indent="-285551">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13764" indent="-285551">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42205" indent="-228441">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70646" indent="-228441">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238878"/>
            <a:ext cx="12188826" cy="619125"/>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59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Tree>
    <p:extLst>
      <p:ext uri="{BB962C8B-B14F-4D97-AF65-F5344CB8AC3E}">
        <p14:creationId xmlns:p14="http://schemas.microsoft.com/office/powerpoint/2010/main" val="4093283656"/>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5" y="228604"/>
            <a:ext cx="11149013" cy="757131"/>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5" y="1447803"/>
            <a:ext cx="11149013" cy="20005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41125453"/>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Content Placeholder 3"/>
          <p:cNvSpPr>
            <a:spLocks noGrp="1"/>
          </p:cNvSpPr>
          <p:nvPr>
            <p:ph sz="quarter" idx="10"/>
          </p:nvPr>
        </p:nvSpPr>
        <p:spPr>
          <a:xfrm>
            <a:off x="611188" y="1449389"/>
            <a:ext cx="10972800" cy="1987841"/>
          </a:xfrm>
        </p:spPr>
        <p:txBody>
          <a:bodyPr>
            <a:spAutoFit/>
          </a:bodyPr>
          <a:lstStyle>
            <a:lvl1pPr>
              <a:defRPr>
                <a:latin typeface="Segoe UI"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90677609"/>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269169" y="1189178"/>
            <a:ext cx="11650488"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59"/>
            </a:lvl2pPr>
            <a:lvl3pPr marL="223963" indent="0">
              <a:buNone/>
              <a:defRPr/>
            </a:lvl3pPr>
            <a:lvl4pPr marL="447924" indent="0">
              <a:buNone/>
              <a:defRPr/>
            </a:lvl4pPr>
            <a:lvl5pPr marL="671887" indent="0">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827909767"/>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9862" y="5018104"/>
            <a:ext cx="5507181" cy="1907678"/>
          </a:xfrm>
          <a:prstGeom prst="rect">
            <a:avLst/>
          </a:prstGeom>
        </p:spPr>
      </p:pic>
      <p:sp>
        <p:nvSpPr>
          <p:cNvPr id="2" name="Title 1"/>
          <p:cNvSpPr>
            <a:spLocks noGrp="1"/>
          </p:cNvSpPr>
          <p:nvPr>
            <p:ph type="title" hasCustomPrompt="1"/>
          </p:nvPr>
        </p:nvSpPr>
        <p:spPr>
          <a:xfrm>
            <a:off x="978695" y="2109542"/>
            <a:ext cx="10237787" cy="997196"/>
          </a:xfrm>
        </p:spPr>
        <p:txBody>
          <a:bodyPr anchor="b" anchorCtr="0"/>
          <a:lstStyle>
            <a:lvl1pPr>
              <a:defRPr sz="7197" spc="-150" baseline="0">
                <a:gradFill>
                  <a:gsLst>
                    <a:gs pos="1250">
                      <a:schemeClr val="bg1"/>
                    </a:gs>
                    <a:gs pos="100000">
                      <a:schemeClr val="bg1"/>
                    </a:gs>
                  </a:gsLst>
                  <a:lin ang="5400000" scaled="0"/>
                </a:gradFill>
              </a:defRPr>
            </a:lvl1pPr>
          </a:lstStyle>
          <a:p>
            <a:r>
              <a:rPr lang="en-US" dirty="0" smtClean="0"/>
              <a:t>Click to edit title style</a:t>
            </a:r>
            <a:endParaRPr lang="en-US" dirty="0"/>
          </a:p>
        </p:txBody>
      </p:sp>
      <p:sp>
        <p:nvSpPr>
          <p:cNvPr id="5" name="Text Placeholder 4"/>
          <p:cNvSpPr>
            <a:spLocks noGrp="1"/>
          </p:cNvSpPr>
          <p:nvPr>
            <p:ph type="body" sz="quarter" idx="12" hasCustomPrompt="1"/>
          </p:nvPr>
        </p:nvSpPr>
        <p:spPr>
          <a:xfrm>
            <a:off x="978695" y="3425825"/>
            <a:ext cx="10237787" cy="498598"/>
          </a:xfrm>
        </p:spPr>
        <p:txBody>
          <a:bodyPr>
            <a:noAutofit/>
          </a:bodyPr>
          <a:lstStyle>
            <a:lvl1pPr marL="0" indent="0">
              <a:spcBef>
                <a:spcPts val="0"/>
              </a:spcBef>
              <a:buNone/>
              <a:defRPr spc="-70" baseline="0">
                <a:gradFill>
                  <a:gsLst>
                    <a:gs pos="0">
                      <a:schemeClr val="bg1"/>
                    </a:gs>
                    <a:gs pos="100000">
                      <a:schemeClr val="bg1"/>
                    </a:gs>
                  </a:gsLst>
                  <a:lin ang="5400000" scaled="0"/>
                </a:gradFill>
                <a:latin typeface="+mj-lt"/>
              </a:defRPr>
            </a:lvl1pPr>
          </a:lstStyle>
          <a:p>
            <a:pPr lvl="0"/>
            <a:r>
              <a:rPr lang="en-US" dirty="0" smtClean="0"/>
              <a:t>Speaker Title</a:t>
            </a:r>
            <a:endParaRPr lang="en-US" dirty="0"/>
          </a:p>
        </p:txBody>
      </p:sp>
    </p:spTree>
    <p:extLst>
      <p:ext uri="{BB962C8B-B14F-4D97-AF65-F5344CB8AC3E}">
        <p14:creationId xmlns:p14="http://schemas.microsoft.com/office/powerpoint/2010/main" val="7685850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488" y="6110549"/>
            <a:ext cx="2084379" cy="722026"/>
          </a:xfrm>
          <a:prstGeom prst="rect">
            <a:avLst/>
          </a:prstGeom>
        </p:spPr>
      </p:pic>
      <p:sp>
        <p:nvSpPr>
          <p:cNvPr id="2" name="Title 1"/>
          <p:cNvSpPr>
            <a:spLocks noGrp="1"/>
          </p:cNvSpPr>
          <p:nvPr>
            <p:ph type="title" hasCustomPrompt="1"/>
          </p:nvPr>
        </p:nvSpPr>
        <p:spPr>
          <a:xfrm>
            <a:off x="519113" y="2819604"/>
            <a:ext cx="11149013" cy="1218795"/>
          </a:xfrm>
        </p:spPr>
        <p:txBody>
          <a:bodyPr anchor="b" anchorCtr="0"/>
          <a:lstStyle>
            <a:lvl1pPr>
              <a:defRPr sz="8796" spc="-300" baseline="0">
                <a:gradFill>
                  <a:gsLst>
                    <a:gs pos="100000">
                      <a:schemeClr val="bg1"/>
                    </a:gs>
                    <a:gs pos="0">
                      <a:schemeClr val="bg1"/>
                    </a:gs>
                  </a:gsLst>
                  <a:lin ang="5400000" scaled="0"/>
                </a:gradFill>
              </a:defRPr>
            </a:lvl1pPr>
          </a:lstStyle>
          <a:p>
            <a:r>
              <a:rPr lang="en-US" dirty="0" smtClean="0"/>
              <a:t>Click to edit title style</a:t>
            </a:r>
            <a:endParaRPr lang="en-US" dirty="0"/>
          </a:p>
        </p:txBody>
      </p:sp>
    </p:spTree>
    <p:extLst>
      <p:ext uri="{BB962C8B-B14F-4D97-AF65-F5344CB8AC3E}">
        <p14:creationId xmlns:p14="http://schemas.microsoft.com/office/powerpoint/2010/main" val="3523358379"/>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73139" y="4343400"/>
            <a:ext cx="10237786" cy="461665"/>
          </a:xfrm>
        </p:spPr>
        <p:txBody>
          <a:bodyPr>
            <a:noAutofit/>
          </a:bodyPr>
          <a:lstStyle>
            <a:lvl1pPr marL="0" indent="0" algn="l">
              <a:lnSpc>
                <a:spcPct val="90000"/>
              </a:lnSpc>
              <a:spcBef>
                <a:spcPts val="0"/>
              </a:spcBef>
              <a:buNone/>
              <a:defRPr lang="en-US" sz="3599" kern="1200" spc="-70" baseline="0" dirty="0">
                <a:gradFill>
                  <a:gsLst>
                    <a:gs pos="2083">
                      <a:schemeClr val="bg2"/>
                    </a:gs>
                    <a:gs pos="99000">
                      <a:schemeClr val="bg2"/>
                    </a:gs>
                  </a:gsLst>
                  <a:lin ang="5400000" scaled="0"/>
                </a:gradFill>
                <a:latin typeface="+mj-lt"/>
                <a:ea typeface="+mn-ea"/>
                <a:cs typeface="+mn-cs"/>
              </a:defRPr>
            </a:lvl1pPr>
            <a:lvl2pPr marL="457001" indent="0" algn="ctr">
              <a:buNone/>
              <a:defRPr>
                <a:solidFill>
                  <a:schemeClr val="tx1">
                    <a:tint val="75000"/>
                  </a:schemeClr>
                </a:solidFill>
              </a:defRPr>
            </a:lvl2pPr>
            <a:lvl3pPr marL="914001" indent="0" algn="ctr">
              <a:buNone/>
              <a:defRPr>
                <a:solidFill>
                  <a:schemeClr val="tx1">
                    <a:tint val="75000"/>
                  </a:schemeClr>
                </a:solidFill>
              </a:defRPr>
            </a:lvl3pPr>
            <a:lvl4pPr marL="1371002" indent="0" algn="ctr">
              <a:buNone/>
              <a:defRPr>
                <a:solidFill>
                  <a:schemeClr val="tx1">
                    <a:tint val="75000"/>
                  </a:schemeClr>
                </a:solidFill>
              </a:defRPr>
            </a:lvl4pPr>
            <a:lvl5pPr marL="1828003" indent="0" algn="ctr">
              <a:buNone/>
              <a:defRPr>
                <a:solidFill>
                  <a:schemeClr val="tx1">
                    <a:tint val="75000"/>
                  </a:schemeClr>
                </a:solidFill>
              </a:defRPr>
            </a:lvl5pPr>
            <a:lvl6pPr marL="2285004" indent="0" algn="ctr">
              <a:buNone/>
              <a:defRPr>
                <a:solidFill>
                  <a:schemeClr val="tx1">
                    <a:tint val="75000"/>
                  </a:schemeClr>
                </a:solidFill>
              </a:defRPr>
            </a:lvl6pPr>
            <a:lvl7pPr marL="2742003" indent="0" algn="ctr">
              <a:buNone/>
              <a:defRPr>
                <a:solidFill>
                  <a:schemeClr val="tx1">
                    <a:tint val="75000"/>
                  </a:schemeClr>
                </a:solidFill>
              </a:defRPr>
            </a:lvl7pPr>
            <a:lvl8pPr marL="3199004" indent="0" algn="ctr">
              <a:buNone/>
              <a:defRPr>
                <a:solidFill>
                  <a:schemeClr val="tx1">
                    <a:tint val="75000"/>
                  </a:schemeClr>
                </a:solidFill>
              </a:defRPr>
            </a:lvl8pPr>
            <a:lvl9pPr marL="3656005" indent="0" algn="ctr">
              <a:buNone/>
              <a:defRPr>
                <a:solidFill>
                  <a:schemeClr val="tx1">
                    <a:tint val="75000"/>
                  </a:schemeClr>
                </a:solidFill>
              </a:defRPr>
            </a:lvl9pPr>
          </a:lstStyle>
          <a:p>
            <a:pPr marL="0" marR="0" lvl="0" indent="0" algn="l" defTabSz="914001" rtl="0" eaLnBrk="1" fontAlgn="auto" latinLnBrk="0" hangingPunct="1">
              <a:lnSpc>
                <a:spcPct val="90000"/>
              </a:lnSpc>
              <a:spcBef>
                <a:spcPts val="0"/>
              </a:spcBef>
              <a:spcAft>
                <a:spcPts val="0"/>
              </a:spcAft>
              <a:buClrTx/>
              <a:buSzPct val="90000"/>
              <a:buFont typeface="Arial" pitchFamily="34" charset="0"/>
              <a:buNone/>
              <a:tabLst/>
            </a:pPr>
            <a:r>
              <a:rPr lang="en-US" smtClean="0"/>
              <a:t>Click to edit Master subtitle style</a:t>
            </a:r>
            <a:endParaRPr lang="en-US" dirty="0"/>
          </a:p>
        </p:txBody>
      </p:sp>
      <p:sp>
        <p:nvSpPr>
          <p:cNvPr id="7" name="Text Placeholder 6"/>
          <p:cNvSpPr>
            <a:spLocks noGrp="1"/>
          </p:cNvSpPr>
          <p:nvPr>
            <p:ph type="body" sz="quarter" idx="10" hasCustomPrompt="1"/>
          </p:nvPr>
        </p:nvSpPr>
        <p:spPr>
          <a:xfrm>
            <a:off x="973138" y="2739678"/>
            <a:ext cx="10245725" cy="1378644"/>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lang="en-US" sz="9596" b="0" kern="1200" cap="none" spc="-400" baseline="0" dirty="0" smtClean="0">
                <a:ln w="3175">
                  <a:noFill/>
                </a:ln>
                <a:gradFill>
                  <a:gsLst>
                    <a:gs pos="100000">
                      <a:schemeClr val="tx2"/>
                    </a:gs>
                    <a:gs pos="0">
                      <a:schemeClr val="tx2"/>
                    </a:gs>
                  </a:gsLst>
                  <a:lin ang="5400000" scaled="0"/>
                </a:gradFill>
                <a:effectLst/>
                <a:latin typeface="+mj-lt"/>
                <a:ea typeface="+mn-ea"/>
                <a:cs typeface="Arial" charset="0"/>
              </a:defRPr>
            </a:lvl1pPr>
          </a:lstStyle>
          <a:p>
            <a:pPr lvl="0"/>
            <a:r>
              <a:rPr lang="en-US" dirty="0" smtClean="0"/>
              <a:t>click to…</a:t>
            </a:r>
          </a:p>
        </p:txBody>
      </p:sp>
      <p:sp>
        <p:nvSpPr>
          <p:cNvPr id="5" name="Text Placeholder 4"/>
          <p:cNvSpPr>
            <a:spLocks noGrp="1"/>
          </p:cNvSpPr>
          <p:nvPr>
            <p:ph type="body" sz="quarter" idx="11"/>
          </p:nvPr>
        </p:nvSpPr>
        <p:spPr>
          <a:xfrm>
            <a:off x="973139" y="1447800"/>
            <a:ext cx="10237787" cy="914096"/>
          </a:xfrm>
        </p:spPr>
        <p:txBody>
          <a:bodyPr wrap="square" anchor="b">
            <a:noAutofit/>
          </a:bodyPr>
          <a:lstStyle>
            <a:lvl1pPr marL="0" indent="0">
              <a:buNone/>
              <a:defRPr sz="6597" spc="-150"/>
            </a:lvl1pPr>
          </a:lstStyle>
          <a:p>
            <a:pPr lvl="0"/>
            <a:r>
              <a:rPr lang="en-US" smtClean="0"/>
              <a:t>Click to edit Master text styles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17458476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Content, 2-color,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113" y="1447799"/>
            <a:ext cx="11149013" cy="1975926"/>
          </a:xfrm>
          <a:prstGeom prst="rect">
            <a:avLst/>
          </a:prstGeom>
        </p:spPr>
        <p:txBody>
          <a:bodyPr/>
          <a:lstStyle>
            <a:lvl1pPr marL="0" indent="0">
              <a:spcBef>
                <a:spcPts val="2399"/>
              </a:spcBef>
              <a:buNone/>
              <a:defRPr sz="3999">
                <a:gradFill>
                  <a:gsLst>
                    <a:gs pos="100000">
                      <a:schemeClr val="tx2"/>
                    </a:gs>
                    <a:gs pos="0">
                      <a:schemeClr val="tx2"/>
                    </a:gs>
                  </a:gsLst>
                  <a:lin ang="5400000" scaled="0"/>
                </a:gradFill>
                <a:latin typeface="+mj-lt"/>
              </a:defRPr>
            </a:lvl1pPr>
            <a:lvl2pPr marL="0" indent="0">
              <a:buNone/>
              <a:defRPr sz="1999">
                <a:gradFill>
                  <a:gsLst>
                    <a:gs pos="100000">
                      <a:schemeClr val="bg2"/>
                    </a:gs>
                    <a:gs pos="6000">
                      <a:schemeClr val="bg2"/>
                    </a:gs>
                  </a:gsLst>
                  <a:lin ang="5400000" scaled="0"/>
                </a:gradFill>
              </a:defRPr>
            </a:lvl2pPr>
            <a:lvl3pPr marL="231683" indent="0">
              <a:buNone/>
              <a:defRPr sz="1999">
                <a:gradFill>
                  <a:gsLst>
                    <a:gs pos="100000">
                      <a:schemeClr val="bg2"/>
                    </a:gs>
                    <a:gs pos="6000">
                      <a:schemeClr val="bg2"/>
                    </a:gs>
                  </a:gsLst>
                  <a:lin ang="5400000" scaled="0"/>
                </a:gradFill>
              </a:defRPr>
            </a:lvl3pPr>
            <a:lvl4pPr marL="457019" indent="0">
              <a:buNone/>
              <a:defRPr sz="1999">
                <a:gradFill>
                  <a:gsLst>
                    <a:gs pos="100000">
                      <a:schemeClr val="bg2"/>
                    </a:gs>
                    <a:gs pos="6000">
                      <a:schemeClr val="bg2"/>
                    </a:gs>
                  </a:gsLst>
                  <a:lin ang="5400000" scaled="0"/>
                </a:gradFill>
              </a:defRPr>
            </a:lvl4pPr>
            <a:lvl5pPr marL="693463" indent="0">
              <a:buNone/>
              <a:defRPr sz="1999">
                <a:gradFill>
                  <a:gsLst>
                    <a:gs pos="100000">
                      <a:schemeClr val="bg2"/>
                    </a:gs>
                    <a:gs pos="600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3793046552"/>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mp; Content,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113" y="1447799"/>
            <a:ext cx="11149013" cy="1975926"/>
          </a:xfrm>
          <a:prstGeom prst="rect">
            <a:avLst/>
          </a:prstGeom>
        </p:spPr>
        <p:txBody>
          <a:bodyPr/>
          <a:lstStyle>
            <a:lvl1pPr marL="0" indent="0">
              <a:spcBef>
                <a:spcPts val="2399"/>
              </a:spcBef>
              <a:buNone/>
              <a:defRPr sz="3999">
                <a:gradFill>
                  <a:gsLst>
                    <a:gs pos="100000">
                      <a:schemeClr val="bg2"/>
                    </a:gs>
                    <a:gs pos="0">
                      <a:schemeClr val="bg2"/>
                    </a:gs>
                  </a:gsLst>
                  <a:lin ang="5400000" scaled="0"/>
                </a:gradFill>
                <a:latin typeface="+mj-lt"/>
              </a:defRPr>
            </a:lvl1pPr>
            <a:lvl2pPr marL="0" indent="0">
              <a:buNone/>
              <a:defRPr sz="1999">
                <a:gradFill>
                  <a:gsLst>
                    <a:gs pos="100000">
                      <a:schemeClr val="bg2"/>
                    </a:gs>
                    <a:gs pos="0">
                      <a:schemeClr val="bg2"/>
                    </a:gs>
                  </a:gsLst>
                  <a:lin ang="5400000" scaled="0"/>
                </a:gradFill>
              </a:defRPr>
            </a:lvl2pPr>
            <a:lvl3pPr marL="231683" indent="0">
              <a:buNone/>
              <a:defRPr sz="1999">
                <a:gradFill>
                  <a:gsLst>
                    <a:gs pos="100000">
                      <a:schemeClr val="bg2"/>
                    </a:gs>
                    <a:gs pos="0">
                      <a:schemeClr val="bg2"/>
                    </a:gs>
                  </a:gsLst>
                  <a:lin ang="5400000" scaled="0"/>
                </a:gradFill>
              </a:defRPr>
            </a:lvl3pPr>
            <a:lvl4pPr marL="457019" indent="0">
              <a:buNone/>
              <a:defRPr sz="1999">
                <a:gradFill>
                  <a:gsLst>
                    <a:gs pos="100000">
                      <a:schemeClr val="bg2"/>
                    </a:gs>
                    <a:gs pos="0">
                      <a:schemeClr val="bg2"/>
                    </a:gs>
                  </a:gsLst>
                  <a:lin ang="5400000" scaled="0"/>
                </a:gradFill>
              </a:defRPr>
            </a:lvl4pPr>
            <a:lvl5pPr marL="693463" indent="0">
              <a:buNone/>
              <a:defRPr sz="1999">
                <a:gradFill>
                  <a:gsLst>
                    <a:gs pos="100000">
                      <a:schemeClr val="bg2"/>
                    </a:gs>
                    <a:gs pos="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115712084"/>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mp; Content w/Bullets">
    <p:spTree>
      <p:nvGrpSpPr>
        <p:cNvPr id="1" name=""/>
        <p:cNvGrpSpPr/>
        <p:nvPr/>
      </p:nvGrpSpPr>
      <p:grpSpPr>
        <a:xfrm>
          <a:off x="0" y="0"/>
          <a:ext cx="0" cy="0"/>
          <a:chOff x="0" y="0"/>
          <a:chExt cx="0" cy="0"/>
        </a:xfrm>
      </p:grpSpPr>
      <p:sp>
        <p:nvSpPr>
          <p:cNvPr id="2" name="Title 1"/>
          <p:cNvSpPr>
            <a:spLocks noGrp="1"/>
          </p:cNvSpPr>
          <p:nvPr>
            <p:ph type="title"/>
          </p:nvPr>
        </p:nvSpPr>
        <p:spPr>
          <a:xfrm>
            <a:off x="519113" y="228600"/>
            <a:ext cx="11149013" cy="747897"/>
          </a:xfrm>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19113" y="1447799"/>
            <a:ext cx="11149013" cy="2043636"/>
          </a:xfrm>
          <a:prstGeom prst="rect">
            <a:avLst/>
          </a:prstGeom>
        </p:spPr>
        <p:txBody>
          <a:bodyPr/>
          <a:lstStyle>
            <a:lvl1pPr marL="284051" indent="-284051">
              <a:buFont typeface="Wingdings" pitchFamily="2" charset="2"/>
              <a:buChar char=""/>
              <a:defRPr sz="3999"/>
            </a:lvl1pPr>
            <a:lvl2pPr marL="517320" indent="-233271">
              <a:buFont typeface="Wingdings" pitchFamily="2" charset="2"/>
              <a:buChar char=""/>
              <a:defRPr>
                <a:latin typeface="+mn-lt"/>
              </a:defRPr>
            </a:lvl2pPr>
            <a:lvl3pPr marL="741069" indent="-223749">
              <a:buFont typeface="Wingdings" pitchFamily="2" charset="2"/>
              <a:buChar char=""/>
              <a:tabLst/>
              <a:defRPr>
                <a:latin typeface="+mn-lt"/>
              </a:defRPr>
            </a:lvl3pPr>
            <a:lvl4pPr marL="914038" indent="-172969">
              <a:buFont typeface="Wingdings" pitchFamily="2" charset="2"/>
              <a:buChar char=""/>
              <a:defRPr>
                <a:latin typeface="+mn-lt"/>
              </a:defRPr>
            </a:lvl4pPr>
            <a:lvl5pPr marL="1087007" indent="-172969">
              <a:buFont typeface="Wingdings" pitchFamily="2" charset="2"/>
              <a:buChar char=""/>
              <a:tabLst/>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3949250669"/>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mp; 2-Content, 2-color,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520700" y="1447801"/>
            <a:ext cx="5394960" cy="2462213"/>
          </a:xfrm>
        </p:spPr>
        <p:txBody>
          <a:bodyPr/>
          <a:lstStyle>
            <a:lvl1pPr marL="0" indent="0">
              <a:spcBef>
                <a:spcPts val="1200"/>
              </a:spcBef>
              <a:buNone/>
              <a:defRPr sz="3999">
                <a:gradFill>
                  <a:gsLst>
                    <a:gs pos="100000">
                      <a:schemeClr val="tx2"/>
                    </a:gs>
                    <a:gs pos="0">
                      <a:schemeClr val="tx2"/>
                    </a:gs>
                  </a:gsLst>
                  <a:lin ang="5400000" scaled="0"/>
                </a:gradFill>
                <a:latin typeface="+mj-lt"/>
              </a:defRPr>
            </a:lvl1pPr>
            <a:lvl2pPr marL="0" indent="0">
              <a:buNone/>
              <a:defRPr sz="1999"/>
            </a:lvl2pPr>
            <a:lvl3pPr marL="233271" indent="0">
              <a:buNone/>
              <a:defRPr sz="1999"/>
            </a:lvl3pPr>
            <a:lvl4pPr marL="457019" indent="0">
              <a:buNone/>
              <a:defRPr sz="1999"/>
            </a:lvl4pPr>
            <a:lvl5pPr marL="693463" indent="0">
              <a:buNone/>
              <a:defRPr sz="1999"/>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2"/>
          </p:nvPr>
        </p:nvSpPr>
        <p:spPr>
          <a:xfrm>
            <a:off x="6277928" y="1447801"/>
            <a:ext cx="5394960" cy="2462213"/>
          </a:xfrm>
        </p:spPr>
        <p:txBody>
          <a:bodyPr/>
          <a:lstStyle>
            <a:lvl1pPr marL="0" indent="0">
              <a:spcBef>
                <a:spcPts val="1200"/>
              </a:spcBef>
              <a:buNone/>
              <a:defRPr lang="en-US" sz="3999" kern="1200" spc="-70" baseline="0" dirty="0" smtClean="0">
                <a:gradFill>
                  <a:gsLst>
                    <a:gs pos="100000">
                      <a:schemeClr val="tx2"/>
                    </a:gs>
                    <a:gs pos="0">
                      <a:schemeClr val="tx2"/>
                    </a:gs>
                  </a:gsLst>
                  <a:lin ang="5400000" scaled="0"/>
                </a:gradFill>
                <a:latin typeface="+mj-lt"/>
                <a:ea typeface="+mn-ea"/>
                <a:cs typeface="+mn-cs"/>
              </a:defRPr>
            </a:lvl1pPr>
            <a:lvl2pPr marL="3174" marR="0" indent="0" algn="l" defTabSz="914001" rtl="0" eaLnBrk="1" fontAlgn="auto" latinLnBrk="0" hangingPunct="1">
              <a:lnSpc>
                <a:spcPct val="90000"/>
              </a:lnSpc>
              <a:spcBef>
                <a:spcPct val="20000"/>
              </a:spcBef>
              <a:spcAft>
                <a:spcPts val="0"/>
              </a:spcAft>
              <a:buClrTx/>
              <a:buSzPct val="90000"/>
              <a:buFont typeface="Arial" pitchFamily="34" charset="0"/>
              <a:buNone/>
              <a:tabLst/>
              <a:defRPr lang="en-US" sz="1999" kern="1200" spc="-70" baseline="0" dirty="0" smtClean="0">
                <a:gradFill>
                  <a:gsLst>
                    <a:gs pos="1250">
                      <a:schemeClr val="bg2"/>
                    </a:gs>
                    <a:gs pos="100000">
                      <a:schemeClr val="bg2"/>
                    </a:gs>
                  </a:gsLst>
                  <a:lin ang="5400000" scaled="0"/>
                </a:gradFill>
                <a:latin typeface="+mn-lt"/>
                <a:ea typeface="+mn-ea"/>
                <a:cs typeface="+mn-cs"/>
              </a:defRPr>
            </a:lvl2pPr>
            <a:lvl3pPr marL="233271" marR="0" indent="0" algn="l" defTabSz="914001" rtl="0" eaLnBrk="1" fontAlgn="auto" latinLnBrk="0" hangingPunct="1">
              <a:lnSpc>
                <a:spcPct val="90000"/>
              </a:lnSpc>
              <a:spcBef>
                <a:spcPct val="20000"/>
              </a:spcBef>
              <a:spcAft>
                <a:spcPts val="0"/>
              </a:spcAft>
              <a:buClrTx/>
              <a:buSzPct val="90000"/>
              <a:buFont typeface="Arial" pitchFamily="34" charset="0"/>
              <a:buNone/>
              <a:tabLst/>
              <a:defRPr lang="en-US" sz="1999" kern="1200" spc="-70" baseline="0" dirty="0" smtClean="0">
                <a:gradFill>
                  <a:gsLst>
                    <a:gs pos="1250">
                      <a:schemeClr val="bg2"/>
                    </a:gs>
                    <a:gs pos="100000">
                      <a:schemeClr val="bg2"/>
                    </a:gs>
                  </a:gsLst>
                  <a:lin ang="5400000" scaled="0"/>
                </a:gradFill>
                <a:latin typeface="+mn-lt"/>
                <a:ea typeface="+mn-ea"/>
                <a:cs typeface="+mn-cs"/>
              </a:defRPr>
            </a:lvl3pPr>
            <a:lvl4pPr marL="460192" marR="0" indent="0" algn="l" defTabSz="914001" rtl="0" eaLnBrk="1" fontAlgn="auto" latinLnBrk="0" hangingPunct="1">
              <a:lnSpc>
                <a:spcPct val="90000"/>
              </a:lnSpc>
              <a:spcBef>
                <a:spcPct val="20000"/>
              </a:spcBef>
              <a:spcAft>
                <a:spcPts val="0"/>
              </a:spcAft>
              <a:buClrTx/>
              <a:buSzPct val="90000"/>
              <a:buFont typeface="Arial" pitchFamily="34" charset="0"/>
              <a:buNone/>
              <a:tabLst/>
              <a:defRPr lang="en-US" sz="1999" kern="1200" spc="-70" baseline="0" dirty="0" smtClean="0">
                <a:gradFill>
                  <a:gsLst>
                    <a:gs pos="1250">
                      <a:schemeClr val="bg2"/>
                    </a:gs>
                    <a:gs pos="100000">
                      <a:schemeClr val="bg2"/>
                    </a:gs>
                  </a:gsLst>
                  <a:lin ang="5400000" scaled="0"/>
                </a:gradFill>
                <a:latin typeface="+mn-lt"/>
                <a:ea typeface="+mn-ea"/>
                <a:cs typeface="+mn-cs"/>
              </a:defRPr>
            </a:lvl4pPr>
            <a:lvl5pPr marL="687116" marR="0" indent="0" algn="l" defTabSz="914001" rtl="0" eaLnBrk="1" fontAlgn="auto" latinLnBrk="0" hangingPunct="1">
              <a:lnSpc>
                <a:spcPct val="90000"/>
              </a:lnSpc>
              <a:spcBef>
                <a:spcPct val="20000"/>
              </a:spcBef>
              <a:spcAft>
                <a:spcPts val="0"/>
              </a:spcAft>
              <a:buClrTx/>
              <a:buSzPct val="90000"/>
              <a:buFont typeface="Arial" pitchFamily="34" charset="0"/>
              <a:buNone/>
              <a:tabLst/>
              <a:defRPr lang="en-US" sz="1999" kern="1200" spc="-70" baseline="0" dirty="0">
                <a:gradFill>
                  <a:gsLst>
                    <a:gs pos="1250">
                      <a:schemeClr val="bg2"/>
                    </a:gs>
                    <a:gs pos="100000">
                      <a:schemeClr val="bg2"/>
                    </a:gs>
                  </a:gsLst>
                  <a:lin ang="5400000" scaled="0"/>
                </a:gradFill>
                <a:latin typeface="+mn-lt"/>
                <a:ea typeface="+mn-ea"/>
                <a:cs typeface="+mn-cs"/>
              </a:defRPr>
            </a:lvl5pPr>
          </a:lstStyle>
          <a:p>
            <a:pPr marL="0" marR="0" lvl="0"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Click to edit Master text styles</a:t>
            </a:r>
          </a:p>
          <a:p>
            <a:pPr marL="0" marR="0" lvl="1"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Second level</a:t>
            </a:r>
          </a:p>
          <a:p>
            <a:pPr marL="0" marR="0" lvl="2"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Third level</a:t>
            </a:r>
          </a:p>
          <a:p>
            <a:pPr marL="0" marR="0" lvl="3"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Fourth level</a:t>
            </a:r>
          </a:p>
          <a:p>
            <a:pPr marL="0" marR="0" lvl="4"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Fifth level</a:t>
            </a:r>
            <a:endParaRPr lang="en-US" dirty="0"/>
          </a:p>
        </p:txBody>
      </p:sp>
      <p:sp>
        <p:nvSpPr>
          <p:cNvPr id="7" name="Slide Number Placeholder 9"/>
          <p:cNvSpPr>
            <a:spLocks noGrp="1"/>
          </p:cNvSpPr>
          <p:nvPr>
            <p:ph type="sldNum" sz="quarter" idx="13"/>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1132523528"/>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mp; 2-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520700" y="1447801"/>
            <a:ext cx="5394960" cy="2462213"/>
          </a:xfrm>
        </p:spPr>
        <p:txBody>
          <a:bodyPr/>
          <a:lstStyle>
            <a:lvl1pPr marL="0" indent="0">
              <a:spcBef>
                <a:spcPts val="1200"/>
              </a:spcBef>
              <a:buNone/>
              <a:defRPr sz="3999">
                <a:gradFill>
                  <a:gsLst>
                    <a:gs pos="1000">
                      <a:schemeClr val="bg2"/>
                    </a:gs>
                    <a:gs pos="98000">
                      <a:schemeClr val="bg2"/>
                    </a:gs>
                  </a:gsLst>
                  <a:lin ang="5400000" scaled="0"/>
                </a:gradFill>
                <a:latin typeface="+mj-lt"/>
              </a:defRPr>
            </a:lvl1pPr>
            <a:lvl2pPr marL="0" indent="0">
              <a:buNone/>
              <a:defRPr sz="1999">
                <a:gradFill>
                  <a:gsLst>
                    <a:gs pos="1000">
                      <a:schemeClr val="bg2"/>
                    </a:gs>
                    <a:gs pos="98000">
                      <a:schemeClr val="bg2"/>
                    </a:gs>
                  </a:gsLst>
                  <a:lin ang="5400000" scaled="0"/>
                </a:gradFill>
              </a:defRPr>
            </a:lvl2pPr>
            <a:lvl3pPr marL="233271" indent="0">
              <a:buNone/>
              <a:defRPr sz="1999">
                <a:gradFill>
                  <a:gsLst>
                    <a:gs pos="1000">
                      <a:schemeClr val="bg2"/>
                    </a:gs>
                    <a:gs pos="98000">
                      <a:schemeClr val="bg2"/>
                    </a:gs>
                  </a:gsLst>
                  <a:lin ang="5400000" scaled="0"/>
                </a:gradFill>
              </a:defRPr>
            </a:lvl3pPr>
            <a:lvl4pPr marL="457019" indent="0">
              <a:buNone/>
              <a:defRPr sz="1999">
                <a:gradFill>
                  <a:gsLst>
                    <a:gs pos="1000">
                      <a:schemeClr val="bg2"/>
                    </a:gs>
                    <a:gs pos="98000">
                      <a:schemeClr val="bg2"/>
                    </a:gs>
                  </a:gsLst>
                  <a:lin ang="5400000" scaled="0"/>
                </a:gradFill>
              </a:defRPr>
            </a:lvl4pPr>
            <a:lvl5pPr marL="693463" indent="0">
              <a:buNone/>
              <a:defRPr sz="1999">
                <a:gradFill>
                  <a:gsLst>
                    <a:gs pos="1000">
                      <a:schemeClr val="bg2"/>
                    </a:gs>
                    <a:gs pos="98000">
                      <a:schemeClr val="bg2"/>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2"/>
          </p:nvPr>
        </p:nvSpPr>
        <p:spPr>
          <a:xfrm>
            <a:off x="6277928" y="1447801"/>
            <a:ext cx="5394960" cy="2462213"/>
          </a:xfrm>
        </p:spPr>
        <p:txBody>
          <a:bodyPr/>
          <a:lstStyle>
            <a:lvl1pPr marL="0" indent="0">
              <a:spcBef>
                <a:spcPts val="1200"/>
              </a:spcBef>
              <a:buNone/>
              <a:defRPr lang="en-US" sz="3999" kern="1200" spc="-70" baseline="0" dirty="0" smtClean="0">
                <a:gradFill>
                  <a:gsLst>
                    <a:gs pos="1000">
                      <a:schemeClr val="bg2"/>
                    </a:gs>
                    <a:gs pos="98000">
                      <a:schemeClr val="bg2"/>
                    </a:gs>
                  </a:gsLst>
                  <a:lin ang="5400000" scaled="0"/>
                </a:gradFill>
                <a:latin typeface="+mj-lt"/>
                <a:ea typeface="+mn-ea"/>
                <a:cs typeface="+mn-cs"/>
              </a:defRPr>
            </a:lvl1pPr>
            <a:lvl2pPr marL="3174" marR="0" indent="0" algn="l" defTabSz="914001" rtl="0" eaLnBrk="1" fontAlgn="auto" latinLnBrk="0" hangingPunct="1">
              <a:lnSpc>
                <a:spcPct val="90000"/>
              </a:lnSpc>
              <a:spcBef>
                <a:spcPct val="20000"/>
              </a:spcBef>
              <a:spcAft>
                <a:spcPts val="0"/>
              </a:spcAft>
              <a:buClrTx/>
              <a:buSzPct val="90000"/>
              <a:buFont typeface="Arial" pitchFamily="34" charset="0"/>
              <a:buNone/>
              <a:tabLst/>
              <a:defRPr lang="en-US" sz="1999" kern="1200" spc="-70" baseline="0" dirty="0" smtClean="0">
                <a:gradFill>
                  <a:gsLst>
                    <a:gs pos="1000">
                      <a:schemeClr val="bg2"/>
                    </a:gs>
                    <a:gs pos="98000">
                      <a:schemeClr val="bg2"/>
                    </a:gs>
                  </a:gsLst>
                  <a:lin ang="5400000" scaled="0"/>
                </a:gradFill>
                <a:latin typeface="+mn-lt"/>
                <a:ea typeface="+mn-ea"/>
                <a:cs typeface="+mn-cs"/>
              </a:defRPr>
            </a:lvl2pPr>
            <a:lvl3pPr marL="233271" marR="0" indent="0" algn="l" defTabSz="914001" rtl="0" eaLnBrk="1" fontAlgn="auto" latinLnBrk="0" hangingPunct="1">
              <a:lnSpc>
                <a:spcPct val="90000"/>
              </a:lnSpc>
              <a:spcBef>
                <a:spcPct val="20000"/>
              </a:spcBef>
              <a:spcAft>
                <a:spcPts val="0"/>
              </a:spcAft>
              <a:buClrTx/>
              <a:buSzPct val="90000"/>
              <a:buFont typeface="Arial" pitchFamily="34" charset="0"/>
              <a:buNone/>
              <a:tabLst/>
              <a:defRPr lang="en-US" sz="1999" kern="1200" spc="-70" baseline="0" dirty="0" smtClean="0">
                <a:gradFill>
                  <a:gsLst>
                    <a:gs pos="1000">
                      <a:schemeClr val="bg2"/>
                    </a:gs>
                    <a:gs pos="98000">
                      <a:schemeClr val="bg2"/>
                    </a:gs>
                  </a:gsLst>
                  <a:lin ang="5400000" scaled="0"/>
                </a:gradFill>
                <a:latin typeface="+mn-lt"/>
                <a:ea typeface="+mn-ea"/>
                <a:cs typeface="+mn-cs"/>
              </a:defRPr>
            </a:lvl3pPr>
            <a:lvl4pPr marL="460192" marR="0" indent="0" algn="l" defTabSz="914001" rtl="0" eaLnBrk="1" fontAlgn="auto" latinLnBrk="0" hangingPunct="1">
              <a:lnSpc>
                <a:spcPct val="90000"/>
              </a:lnSpc>
              <a:spcBef>
                <a:spcPct val="20000"/>
              </a:spcBef>
              <a:spcAft>
                <a:spcPts val="0"/>
              </a:spcAft>
              <a:buClrTx/>
              <a:buSzPct val="90000"/>
              <a:buFont typeface="Arial" pitchFamily="34" charset="0"/>
              <a:buNone/>
              <a:tabLst/>
              <a:defRPr lang="en-US" sz="1999" kern="1200" spc="-70" baseline="0" dirty="0" smtClean="0">
                <a:gradFill>
                  <a:gsLst>
                    <a:gs pos="1000">
                      <a:schemeClr val="bg2"/>
                    </a:gs>
                    <a:gs pos="98000">
                      <a:schemeClr val="bg2"/>
                    </a:gs>
                  </a:gsLst>
                  <a:lin ang="5400000" scaled="0"/>
                </a:gradFill>
                <a:latin typeface="+mn-lt"/>
                <a:ea typeface="+mn-ea"/>
                <a:cs typeface="+mn-cs"/>
              </a:defRPr>
            </a:lvl4pPr>
            <a:lvl5pPr marL="687116" marR="0" indent="0" algn="l" defTabSz="914001" rtl="0" eaLnBrk="1" fontAlgn="auto" latinLnBrk="0" hangingPunct="1">
              <a:lnSpc>
                <a:spcPct val="90000"/>
              </a:lnSpc>
              <a:spcBef>
                <a:spcPct val="20000"/>
              </a:spcBef>
              <a:spcAft>
                <a:spcPts val="0"/>
              </a:spcAft>
              <a:buClrTx/>
              <a:buSzPct val="90000"/>
              <a:buFont typeface="Arial" pitchFamily="34" charset="0"/>
              <a:buNone/>
              <a:tabLst/>
              <a:defRPr lang="en-US" sz="1999" kern="1200" spc="-70" baseline="0" dirty="0">
                <a:gradFill>
                  <a:gsLst>
                    <a:gs pos="1000">
                      <a:schemeClr val="bg2"/>
                    </a:gs>
                    <a:gs pos="98000">
                      <a:schemeClr val="bg2"/>
                    </a:gs>
                  </a:gsLst>
                  <a:lin ang="5400000" scaled="0"/>
                </a:gradFill>
                <a:latin typeface="+mn-lt"/>
                <a:ea typeface="+mn-ea"/>
                <a:cs typeface="+mn-cs"/>
              </a:defRPr>
            </a:lvl5pPr>
          </a:lstStyle>
          <a:p>
            <a:pPr marL="0" marR="0" lvl="0"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Click to edit Master text styles</a:t>
            </a:r>
          </a:p>
          <a:p>
            <a:pPr marL="0" marR="0" lvl="1"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Second level</a:t>
            </a:r>
          </a:p>
          <a:p>
            <a:pPr marL="0" marR="0" lvl="2"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Third level</a:t>
            </a:r>
          </a:p>
          <a:p>
            <a:pPr marL="0" marR="0" lvl="3"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Fourth level</a:t>
            </a:r>
          </a:p>
          <a:p>
            <a:pPr marL="0" marR="0" lvl="4" indent="0" algn="l" defTabSz="914001" rtl="0" eaLnBrk="1" fontAlgn="auto" latinLnBrk="0" hangingPunct="1">
              <a:lnSpc>
                <a:spcPct val="90000"/>
              </a:lnSpc>
              <a:spcBef>
                <a:spcPct val="20000"/>
              </a:spcBef>
              <a:spcAft>
                <a:spcPts val="0"/>
              </a:spcAft>
              <a:buClrTx/>
              <a:buSzPct val="90000"/>
              <a:buFont typeface="Arial" pitchFamily="34" charset="0"/>
              <a:buNone/>
              <a:tabLst/>
            </a:pPr>
            <a:r>
              <a:rPr lang="en-US" smtClean="0"/>
              <a:t>Fifth level</a:t>
            </a:r>
            <a:endParaRPr lang="en-US" dirty="0"/>
          </a:p>
        </p:txBody>
      </p:sp>
      <p:sp>
        <p:nvSpPr>
          <p:cNvPr id="7" name="Slide Number Placeholder 9"/>
          <p:cNvSpPr>
            <a:spLocks noGrp="1"/>
          </p:cNvSpPr>
          <p:nvPr>
            <p:ph type="sldNum" sz="quarter" idx="13"/>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2284064100"/>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mp; 2-Content w/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520700" y="1447800"/>
            <a:ext cx="5394960" cy="2351413"/>
          </a:xfrm>
        </p:spPr>
        <p:txBody>
          <a:bodyPr>
            <a:spAutoFit/>
          </a:bodyPr>
          <a:lstStyle>
            <a:lvl1pPr marL="291985" indent="-291985">
              <a:spcBef>
                <a:spcPts val="1200"/>
              </a:spcBef>
              <a:buClr>
                <a:schemeClr val="bg2"/>
              </a:buClr>
              <a:buSzPct val="100000"/>
              <a:buFont typeface="Wingdings" pitchFamily="2" charset="2"/>
              <a:buChar char=""/>
              <a:defRPr lang="en-US" sz="3599" kern="1200" spc="-70" baseline="0" dirty="0" smtClean="0">
                <a:gradFill>
                  <a:gsLst>
                    <a:gs pos="1250">
                      <a:schemeClr val="bg2"/>
                    </a:gs>
                    <a:gs pos="100000">
                      <a:schemeClr val="bg2"/>
                    </a:gs>
                  </a:gsLst>
                  <a:lin ang="5400000" scaled="0"/>
                </a:gradFill>
                <a:latin typeface="+mj-lt"/>
                <a:ea typeface="+mn-ea"/>
                <a:cs typeface="+mn-cs"/>
              </a:defRPr>
            </a:lvl1pPr>
            <a:lvl2pPr marL="520494" indent="-228509">
              <a:defRPr sz="1999"/>
            </a:lvl2pPr>
            <a:lvl3pPr marL="685528" indent="-165034">
              <a:tabLst/>
              <a:defRPr sz="1999"/>
            </a:lvl3pPr>
            <a:lvl4pPr marL="863258" indent="-177729">
              <a:defRPr/>
            </a:lvl4pPr>
            <a:lvl5pPr marL="1028292" indent="-165034">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1"/>
          </p:nvPr>
        </p:nvSpPr>
        <p:spPr>
          <a:xfrm>
            <a:off x="6277928" y="1447800"/>
            <a:ext cx="5394960" cy="2762808"/>
          </a:xfrm>
        </p:spPr>
        <p:txBody>
          <a:bodyPr>
            <a:spAutoFit/>
          </a:bodyPr>
          <a:lstStyle>
            <a:lvl1pPr marL="339591" indent="-339591">
              <a:spcBef>
                <a:spcPts val="1200"/>
              </a:spcBef>
              <a:buClr>
                <a:schemeClr val="bg2"/>
              </a:buClr>
              <a:buFont typeface="Arial" pitchFamily="34" charset="0"/>
              <a:buChar char="•"/>
              <a:defRPr lang="en-US" sz="3599" kern="1200" spc="-70" baseline="0" dirty="0" smtClean="0">
                <a:gradFill>
                  <a:gsLst>
                    <a:gs pos="1250">
                      <a:schemeClr val="bg2"/>
                    </a:gs>
                    <a:gs pos="100000">
                      <a:schemeClr val="bg2"/>
                    </a:gs>
                  </a:gsLst>
                  <a:lin ang="5400000" scaled="0"/>
                </a:gradFill>
                <a:latin typeface="+mj-lt"/>
                <a:ea typeface="+mn-ea"/>
                <a:cs typeface="+mn-cs"/>
              </a:defRPr>
            </a:lvl1pPr>
            <a:lvl2pPr marL="634749" indent="-342764">
              <a:defRPr lang="en-US" sz="1999" kern="1200" spc="0" baseline="0" dirty="0" smtClean="0">
                <a:gradFill>
                  <a:gsLst>
                    <a:gs pos="1250">
                      <a:schemeClr val="bg2"/>
                    </a:gs>
                    <a:gs pos="100000">
                      <a:schemeClr val="bg2"/>
                    </a:gs>
                  </a:gsLst>
                  <a:lin ang="5400000" scaled="0"/>
                </a:gradFill>
                <a:latin typeface="+mn-lt"/>
                <a:ea typeface="+mn-ea"/>
                <a:cs typeface="+mn-cs"/>
              </a:defRPr>
            </a:lvl2pPr>
            <a:lvl3pPr marL="863258" indent="-342764">
              <a:defRPr lang="en-US" sz="1999" kern="1200" spc="0" baseline="0" dirty="0" smtClean="0">
                <a:gradFill>
                  <a:gsLst>
                    <a:gs pos="1250">
                      <a:schemeClr val="bg2"/>
                    </a:gs>
                    <a:gs pos="100000">
                      <a:schemeClr val="bg2"/>
                    </a:gs>
                  </a:gsLst>
                  <a:lin ang="5400000" scaled="0"/>
                </a:gradFill>
                <a:latin typeface="+mn-lt"/>
                <a:ea typeface="+mn-ea"/>
                <a:cs typeface="+mn-cs"/>
              </a:defRPr>
            </a:lvl3pPr>
            <a:lvl4pPr marL="1028292" indent="-342764">
              <a:defRPr lang="en-US" sz="1999" kern="1200" spc="0" baseline="0" dirty="0" smtClean="0">
                <a:gradFill>
                  <a:gsLst>
                    <a:gs pos="1250">
                      <a:schemeClr val="bg2"/>
                    </a:gs>
                    <a:gs pos="100000">
                      <a:schemeClr val="bg2"/>
                    </a:gs>
                  </a:gsLst>
                  <a:lin ang="5400000" scaled="0"/>
                </a:gradFill>
                <a:latin typeface="+mn-lt"/>
                <a:ea typeface="+mn-ea"/>
                <a:cs typeface="+mn-cs"/>
              </a:defRPr>
            </a:lvl4pPr>
            <a:lvl5pPr marL="1206022" indent="-342764">
              <a:defRPr lang="en-US" sz="1999" kern="1200" spc="0" baseline="0" dirty="0">
                <a:gradFill>
                  <a:gsLst>
                    <a:gs pos="1250">
                      <a:schemeClr val="bg2"/>
                    </a:gs>
                    <a:gs pos="100000">
                      <a:schemeClr val="bg2"/>
                    </a:gs>
                  </a:gsLst>
                  <a:lin ang="5400000" scaled="0"/>
                </a:gradFill>
                <a:latin typeface="+mn-lt"/>
                <a:ea typeface="+mn-ea"/>
                <a:cs typeface="+mn-cs"/>
              </a:defRPr>
            </a:lvl5pPr>
          </a:lstStyle>
          <a:p>
            <a:pPr marL="291985" marR="0" lvl="0" indent="-291985" algn="l" defTabSz="914001"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Click to edit Master text styles</a:t>
            </a:r>
          </a:p>
          <a:p>
            <a:pPr marL="291985" marR="0" lvl="1" indent="-291985" algn="l" defTabSz="914001"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Second level</a:t>
            </a:r>
          </a:p>
          <a:p>
            <a:pPr marL="291985" marR="0" lvl="2" indent="-291985" algn="l" defTabSz="914001"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Third level</a:t>
            </a:r>
          </a:p>
          <a:p>
            <a:pPr marL="291985" marR="0" lvl="3" indent="-291985" algn="l" defTabSz="914001"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Fourth level</a:t>
            </a:r>
          </a:p>
          <a:p>
            <a:pPr marL="291985" marR="0" lvl="4" indent="-291985" algn="l" defTabSz="914001" rtl="0" eaLnBrk="1" fontAlgn="auto" latinLnBrk="0" hangingPunct="1">
              <a:lnSpc>
                <a:spcPct val="90000"/>
              </a:lnSpc>
              <a:spcBef>
                <a:spcPts val="1200"/>
              </a:spcBef>
              <a:spcAft>
                <a:spcPts val="0"/>
              </a:spcAft>
              <a:buClr>
                <a:schemeClr val="bg2"/>
              </a:buClr>
              <a:buSzPct val="100000"/>
              <a:buFont typeface="Wingdings" pitchFamily="2" charset="2"/>
              <a:buChar char=""/>
              <a:tabLst/>
            </a:pPr>
            <a:r>
              <a:rPr lang="en-US" smtClean="0"/>
              <a:t>Fifth level</a:t>
            </a:r>
            <a:endParaRPr lang="en-US" dirty="0"/>
          </a:p>
        </p:txBody>
      </p:sp>
      <p:sp>
        <p:nvSpPr>
          <p:cNvPr id="6"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2312472606"/>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Large &amp; Small Content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20700" y="1447801"/>
            <a:ext cx="2437764" cy="1661993"/>
          </a:xfrm>
          <a:prstGeom prst="rect">
            <a:avLst/>
          </a:prstGeom>
        </p:spPr>
        <p:txBody>
          <a:bodyPr>
            <a:noAutofit/>
          </a:bodyPr>
          <a:lstStyle>
            <a:lvl1pPr marL="0" indent="0">
              <a:buNone/>
              <a:defRPr sz="3999" b="0" cap="none" baseline="0">
                <a:gradFill>
                  <a:gsLst>
                    <a:gs pos="100000">
                      <a:schemeClr val="tx2"/>
                    </a:gs>
                    <a:gs pos="0">
                      <a:schemeClr val="tx2"/>
                    </a:gs>
                  </a:gsLst>
                  <a:lin ang="5400000" scaled="0"/>
                </a:gradFill>
                <a:latin typeface="+mj-lt"/>
              </a:defRPr>
            </a:lvl1pPr>
            <a:lvl2pPr marL="609252" indent="0">
              <a:buNone/>
              <a:defRPr sz="2699" b="1"/>
            </a:lvl2pPr>
            <a:lvl3pPr marL="1218504" indent="0">
              <a:buNone/>
              <a:defRPr sz="2399" b="1"/>
            </a:lvl3pPr>
            <a:lvl4pPr marL="1827756" indent="0">
              <a:buNone/>
              <a:defRPr sz="2099" b="1"/>
            </a:lvl4pPr>
            <a:lvl5pPr marL="2437008" indent="0">
              <a:buNone/>
              <a:defRPr sz="2099" b="1"/>
            </a:lvl5pPr>
            <a:lvl6pPr marL="3046261" indent="0">
              <a:buNone/>
              <a:defRPr sz="2099" b="1"/>
            </a:lvl6pPr>
            <a:lvl7pPr marL="3655512" indent="0">
              <a:buNone/>
              <a:defRPr sz="2099" b="1"/>
            </a:lvl7pPr>
            <a:lvl8pPr marL="4264763" indent="0">
              <a:buNone/>
              <a:defRPr sz="2099" b="1"/>
            </a:lvl8pPr>
            <a:lvl9pPr marL="4874016" indent="0">
              <a:buNone/>
              <a:defRPr sz="2099" b="1"/>
            </a:lvl9pPr>
          </a:lstStyle>
          <a:p>
            <a:pPr lvl="0"/>
            <a:r>
              <a:rPr lang="en-US" dirty="0" smtClean="0"/>
              <a:t>Click to edit Master text styles.</a:t>
            </a:r>
          </a:p>
        </p:txBody>
      </p:sp>
      <p:sp>
        <p:nvSpPr>
          <p:cNvPr id="6" name="Content Placeholder 5"/>
          <p:cNvSpPr>
            <a:spLocks noGrp="1"/>
          </p:cNvSpPr>
          <p:nvPr>
            <p:ph sz="quarter" idx="4"/>
          </p:nvPr>
        </p:nvSpPr>
        <p:spPr>
          <a:xfrm>
            <a:off x="3508745" y="1671271"/>
            <a:ext cx="8164144" cy="332399"/>
          </a:xfrm>
          <a:prstGeom prst="rect">
            <a:avLst/>
          </a:prstGeom>
        </p:spPr>
        <p:txBody>
          <a:bodyPr>
            <a:noAutofit/>
          </a:bodyPr>
          <a:lstStyle>
            <a:lvl1pPr marL="0" indent="0">
              <a:spcBef>
                <a:spcPts val="1200"/>
              </a:spcBef>
              <a:buNone/>
              <a:defRPr lang="en-US" sz="1999" kern="1200" spc="0" dirty="0" smtClean="0">
                <a:gradFill>
                  <a:gsLst>
                    <a:gs pos="100000">
                      <a:schemeClr val="bg2"/>
                    </a:gs>
                    <a:gs pos="0">
                      <a:schemeClr val="bg2"/>
                    </a:gs>
                  </a:gsLst>
                  <a:lin ang="5400000" scaled="0"/>
                </a:gradFill>
                <a:latin typeface="+mn-lt"/>
                <a:ea typeface="+mn-ea"/>
                <a:cs typeface="Segoe UI" pitchFamily="34" charset="0"/>
              </a:defRPr>
            </a:lvl1pPr>
            <a:lvl2pPr marL="913878" indent="-380783">
              <a:defRPr lang="en-US" sz="2099" kern="1200" dirty="0" smtClean="0">
                <a:solidFill>
                  <a:schemeClr val="bg2">
                    <a:lumMod val="50000"/>
                  </a:schemeClr>
                </a:solidFill>
                <a:latin typeface="+mn-lt"/>
                <a:ea typeface="+mn-ea"/>
                <a:cs typeface="Arial" pitchFamily="34" charset="0"/>
              </a:defRPr>
            </a:lvl2pPr>
            <a:lvl3pPr marL="913878" indent="-228469">
              <a:defRPr lang="en-US" sz="1899" kern="1200" dirty="0" smtClean="0">
                <a:solidFill>
                  <a:schemeClr val="bg2">
                    <a:lumMod val="50000"/>
                  </a:schemeClr>
                </a:solidFill>
                <a:latin typeface="+mn-lt"/>
                <a:ea typeface="+mn-ea"/>
                <a:cs typeface="Arial" pitchFamily="34" charset="0"/>
              </a:defRPr>
            </a:lvl3pPr>
            <a:lvl4pPr marL="1218504" indent="-228469">
              <a:defRPr lang="en-US" sz="1600" kern="1200" dirty="0" smtClean="0">
                <a:solidFill>
                  <a:schemeClr val="bg2">
                    <a:lumMod val="50000"/>
                  </a:schemeClr>
                </a:solidFill>
                <a:latin typeface="+mn-lt"/>
                <a:ea typeface="+mn-ea"/>
                <a:cs typeface="Arial" pitchFamily="34" charset="0"/>
              </a:defRPr>
            </a:lvl4pPr>
            <a:lvl5pPr marL="1446974" indent="-228469">
              <a:defRPr lang="en-US" sz="1600" kern="1200" dirty="0">
                <a:solidFill>
                  <a:schemeClr val="bg2">
                    <a:lumMod val="50000"/>
                  </a:schemeClr>
                </a:solidFill>
                <a:latin typeface="+mn-lt"/>
                <a:ea typeface="+mn-ea"/>
                <a:cs typeface="Arial" pitchFamily="34" charset="0"/>
              </a:defRPr>
            </a:lvl5pPr>
            <a:lvl6pPr>
              <a:defRPr sz="2099"/>
            </a:lvl6pPr>
            <a:lvl7pPr>
              <a:defRPr sz="2099"/>
            </a:lvl7pPr>
            <a:lvl8pPr>
              <a:defRPr sz="2099"/>
            </a:lvl8pPr>
            <a:lvl9pPr>
              <a:defRPr sz="2099"/>
            </a:lvl9pPr>
          </a:lstStyle>
          <a:p>
            <a:pPr lvl="0"/>
            <a:r>
              <a:rPr lang="en-US" smtClean="0"/>
              <a:t>Click to edit Master text styles</a:t>
            </a:r>
          </a:p>
        </p:txBody>
      </p:sp>
      <p:sp>
        <p:nvSpPr>
          <p:cNvPr id="12" name="Title 11"/>
          <p:cNvSpPr>
            <a:spLocks noGrp="1"/>
          </p:cNvSpPr>
          <p:nvPr>
            <p:ph type="title"/>
          </p:nvPr>
        </p:nvSpPr>
        <p:spPr/>
        <p:txBody>
          <a:bodyPr>
            <a:noAutofit/>
          </a:bodyPr>
          <a:lstStyle>
            <a:lvl1pPr>
              <a:defRPr/>
            </a:lvl1pPr>
          </a:lstStyle>
          <a:p>
            <a:r>
              <a:rPr lang="en-US" smtClean="0"/>
              <a:t>Click to edit Master title style</a:t>
            </a:r>
            <a:endParaRPr lang="en-US" dirty="0"/>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1079057197"/>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Large &amp; Small Content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20699" y="1447801"/>
            <a:ext cx="5433533" cy="1661993"/>
          </a:xfrm>
          <a:prstGeom prst="rect">
            <a:avLst/>
          </a:prstGeom>
        </p:spPr>
        <p:txBody>
          <a:bodyPr>
            <a:noAutofit/>
          </a:bodyPr>
          <a:lstStyle>
            <a:lvl1pPr marL="0" indent="0">
              <a:buNone/>
              <a:defRPr sz="3999" b="0" cap="none" baseline="0">
                <a:gradFill>
                  <a:gsLst>
                    <a:gs pos="100000">
                      <a:schemeClr val="tx2"/>
                    </a:gs>
                    <a:gs pos="0">
                      <a:schemeClr val="tx2"/>
                    </a:gs>
                  </a:gsLst>
                  <a:lin ang="5400000" scaled="0"/>
                </a:gradFill>
                <a:latin typeface="+mj-lt"/>
              </a:defRPr>
            </a:lvl1pPr>
            <a:lvl2pPr marL="609252" indent="0">
              <a:buNone/>
              <a:defRPr sz="2699" b="1"/>
            </a:lvl2pPr>
            <a:lvl3pPr marL="1218504" indent="0">
              <a:buNone/>
              <a:defRPr sz="2399" b="1"/>
            </a:lvl3pPr>
            <a:lvl4pPr marL="1827756" indent="0">
              <a:buNone/>
              <a:defRPr sz="2099" b="1"/>
            </a:lvl4pPr>
            <a:lvl5pPr marL="2437008" indent="0">
              <a:buNone/>
              <a:defRPr sz="2099" b="1"/>
            </a:lvl5pPr>
            <a:lvl6pPr marL="3046261" indent="0">
              <a:buNone/>
              <a:defRPr sz="2099" b="1"/>
            </a:lvl6pPr>
            <a:lvl7pPr marL="3655512" indent="0">
              <a:buNone/>
              <a:defRPr sz="2099" b="1"/>
            </a:lvl7pPr>
            <a:lvl8pPr marL="4264763" indent="0">
              <a:buNone/>
              <a:defRPr sz="2099" b="1"/>
            </a:lvl8pPr>
            <a:lvl9pPr marL="4874016" indent="0">
              <a:buNone/>
              <a:defRPr sz="2099" b="1"/>
            </a:lvl9pPr>
          </a:lstStyle>
          <a:p>
            <a:pPr lvl="0"/>
            <a:r>
              <a:rPr lang="en-US" dirty="0" smtClean="0"/>
              <a:t>Click to edit Master text styles.</a:t>
            </a:r>
          </a:p>
        </p:txBody>
      </p:sp>
      <p:sp>
        <p:nvSpPr>
          <p:cNvPr id="6" name="Content Placeholder 5"/>
          <p:cNvSpPr>
            <a:spLocks noGrp="1"/>
          </p:cNvSpPr>
          <p:nvPr>
            <p:ph sz="quarter" idx="4"/>
          </p:nvPr>
        </p:nvSpPr>
        <p:spPr>
          <a:xfrm>
            <a:off x="6188149" y="1681905"/>
            <a:ext cx="5484740" cy="332399"/>
          </a:xfrm>
          <a:prstGeom prst="rect">
            <a:avLst/>
          </a:prstGeom>
        </p:spPr>
        <p:txBody>
          <a:bodyPr>
            <a:noAutofit/>
          </a:bodyPr>
          <a:lstStyle>
            <a:lvl1pPr marL="0" indent="0">
              <a:spcBef>
                <a:spcPts val="1200"/>
              </a:spcBef>
              <a:buNone/>
              <a:defRPr lang="en-US" sz="1999" kern="1200" spc="0" dirty="0" smtClean="0">
                <a:gradFill>
                  <a:gsLst>
                    <a:gs pos="100000">
                      <a:schemeClr val="bg2"/>
                    </a:gs>
                    <a:gs pos="0">
                      <a:schemeClr val="bg2"/>
                    </a:gs>
                  </a:gsLst>
                  <a:lin ang="5400000" scaled="0"/>
                </a:gradFill>
                <a:latin typeface="+mn-lt"/>
                <a:ea typeface="+mn-ea"/>
                <a:cs typeface="Segoe UI" pitchFamily="34" charset="0"/>
              </a:defRPr>
            </a:lvl1pPr>
            <a:lvl2pPr marL="913878" indent="-380783">
              <a:defRPr lang="en-US" sz="2099" kern="1200" dirty="0" smtClean="0">
                <a:solidFill>
                  <a:schemeClr val="bg2">
                    <a:lumMod val="50000"/>
                  </a:schemeClr>
                </a:solidFill>
                <a:latin typeface="+mn-lt"/>
                <a:ea typeface="+mn-ea"/>
                <a:cs typeface="Arial" pitchFamily="34" charset="0"/>
              </a:defRPr>
            </a:lvl2pPr>
            <a:lvl3pPr marL="913878" indent="-228469">
              <a:defRPr lang="en-US" sz="1899" kern="1200" dirty="0" smtClean="0">
                <a:solidFill>
                  <a:schemeClr val="bg2">
                    <a:lumMod val="50000"/>
                  </a:schemeClr>
                </a:solidFill>
                <a:latin typeface="+mn-lt"/>
                <a:ea typeface="+mn-ea"/>
                <a:cs typeface="Arial" pitchFamily="34" charset="0"/>
              </a:defRPr>
            </a:lvl3pPr>
            <a:lvl4pPr marL="1218504" indent="-228469">
              <a:defRPr lang="en-US" sz="1600" kern="1200" dirty="0" smtClean="0">
                <a:solidFill>
                  <a:schemeClr val="bg2">
                    <a:lumMod val="50000"/>
                  </a:schemeClr>
                </a:solidFill>
                <a:latin typeface="+mn-lt"/>
                <a:ea typeface="+mn-ea"/>
                <a:cs typeface="Arial" pitchFamily="34" charset="0"/>
              </a:defRPr>
            </a:lvl4pPr>
            <a:lvl5pPr marL="1446974" indent="-228469">
              <a:defRPr lang="en-US" sz="1600" kern="1200" dirty="0">
                <a:solidFill>
                  <a:schemeClr val="bg2">
                    <a:lumMod val="50000"/>
                  </a:schemeClr>
                </a:solidFill>
                <a:latin typeface="+mn-lt"/>
                <a:ea typeface="+mn-ea"/>
                <a:cs typeface="Arial" pitchFamily="34" charset="0"/>
              </a:defRPr>
            </a:lvl5pPr>
            <a:lvl6pPr>
              <a:defRPr sz="2099"/>
            </a:lvl6pPr>
            <a:lvl7pPr>
              <a:defRPr sz="2099"/>
            </a:lvl7pPr>
            <a:lvl8pPr>
              <a:defRPr sz="2099"/>
            </a:lvl8pPr>
            <a:lvl9pPr>
              <a:defRPr sz="2099"/>
            </a:lvl9pPr>
          </a:lstStyle>
          <a:p>
            <a:pPr lvl="0"/>
            <a:r>
              <a:rPr lang="en-US" smtClean="0"/>
              <a:t>Click to edit Master text styles</a:t>
            </a:r>
          </a:p>
        </p:txBody>
      </p:sp>
      <p:sp>
        <p:nvSpPr>
          <p:cNvPr id="12" name="Title 11"/>
          <p:cNvSpPr>
            <a:spLocks noGrp="1"/>
          </p:cNvSpPr>
          <p:nvPr>
            <p:ph type="title"/>
          </p:nvPr>
        </p:nvSpPr>
        <p:spPr/>
        <p:txBody>
          <a:bodyPr>
            <a:noAutofit/>
          </a:bodyPr>
          <a:lstStyle>
            <a:lvl1pPr>
              <a:defRPr/>
            </a:lvl1pPr>
          </a:lstStyle>
          <a:p>
            <a:r>
              <a:rPr lang="en-US" smtClean="0"/>
              <a:t>Click to edit Master title style</a:t>
            </a:r>
            <a:endParaRPr lang="en-US" dirty="0"/>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187129802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w/Photo on Righ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20699" y="1447801"/>
            <a:ext cx="5433533" cy="1178442"/>
          </a:xfrm>
          <a:prstGeom prst="rect">
            <a:avLst/>
          </a:prstGeom>
        </p:spPr>
        <p:txBody>
          <a:bodyPr>
            <a:noAutofit/>
          </a:bodyPr>
          <a:lstStyle>
            <a:lvl1pPr marL="0" indent="0">
              <a:buNone/>
              <a:defRPr sz="3999" b="0" cap="none" baseline="0">
                <a:gradFill>
                  <a:gsLst>
                    <a:gs pos="100000">
                      <a:schemeClr val="tx2"/>
                    </a:gs>
                    <a:gs pos="0">
                      <a:schemeClr val="tx2"/>
                    </a:gs>
                  </a:gsLst>
                  <a:lin ang="5400000" scaled="0"/>
                </a:gradFill>
                <a:latin typeface="+mj-lt"/>
              </a:defRPr>
            </a:lvl1pPr>
            <a:lvl2pPr marL="609252" indent="0">
              <a:buNone/>
              <a:defRPr sz="2699" b="1"/>
            </a:lvl2pPr>
            <a:lvl3pPr marL="1218504" indent="0">
              <a:buNone/>
              <a:defRPr sz="2399" b="1"/>
            </a:lvl3pPr>
            <a:lvl4pPr marL="1827756" indent="0">
              <a:buNone/>
              <a:defRPr sz="2099" b="1"/>
            </a:lvl4pPr>
            <a:lvl5pPr marL="2437008" indent="0">
              <a:buNone/>
              <a:defRPr sz="2099" b="1"/>
            </a:lvl5pPr>
            <a:lvl6pPr marL="3046261" indent="0">
              <a:buNone/>
              <a:defRPr sz="2099" b="1"/>
            </a:lvl6pPr>
            <a:lvl7pPr marL="3655512" indent="0">
              <a:buNone/>
              <a:defRPr sz="2099" b="1"/>
            </a:lvl7pPr>
            <a:lvl8pPr marL="4264763" indent="0">
              <a:buNone/>
              <a:defRPr sz="2099" b="1"/>
            </a:lvl8pPr>
            <a:lvl9pPr marL="4874016" indent="0">
              <a:buNone/>
              <a:defRPr sz="2099" b="1"/>
            </a:lvl9pPr>
          </a:lstStyle>
          <a:p>
            <a:pPr lvl="0"/>
            <a:r>
              <a:rPr lang="en-US" dirty="0" smtClean="0"/>
              <a:t>Click to edit Master text styles.</a:t>
            </a:r>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sp>
        <p:nvSpPr>
          <p:cNvPr id="9" name="Content Placeholder 5"/>
          <p:cNvSpPr>
            <a:spLocks noGrp="1"/>
          </p:cNvSpPr>
          <p:nvPr>
            <p:ph sz="quarter" idx="13"/>
          </p:nvPr>
        </p:nvSpPr>
        <p:spPr>
          <a:xfrm>
            <a:off x="520699" y="2734985"/>
            <a:ext cx="5444165" cy="609398"/>
          </a:xfrm>
          <a:prstGeom prst="rect">
            <a:avLst/>
          </a:prstGeom>
        </p:spPr>
        <p:txBody>
          <a:bodyPr>
            <a:noAutofit/>
          </a:bodyPr>
          <a:lstStyle>
            <a:lvl1pPr marL="0" indent="0">
              <a:spcBef>
                <a:spcPts val="1200"/>
              </a:spcBef>
              <a:buFont typeface="Arial" pitchFamily="34" charset="0"/>
              <a:buNone/>
              <a:defRPr lang="en-US" sz="1999" kern="1200" spc="0" dirty="0" smtClean="0">
                <a:gradFill>
                  <a:gsLst>
                    <a:gs pos="100000">
                      <a:schemeClr val="bg2"/>
                    </a:gs>
                    <a:gs pos="0">
                      <a:schemeClr val="bg2"/>
                    </a:gs>
                  </a:gsLst>
                  <a:lin ang="5400000" scaled="0"/>
                </a:gradFill>
                <a:latin typeface="+mn-lt"/>
                <a:ea typeface="+mn-ea"/>
                <a:cs typeface="Segoe UI" pitchFamily="34" charset="0"/>
              </a:defRPr>
            </a:lvl1pPr>
            <a:lvl2pPr marL="913878" indent="-380783">
              <a:defRPr lang="en-US" sz="2099" kern="1200" dirty="0" smtClean="0">
                <a:solidFill>
                  <a:schemeClr val="bg2">
                    <a:lumMod val="50000"/>
                  </a:schemeClr>
                </a:solidFill>
                <a:latin typeface="+mn-lt"/>
                <a:ea typeface="+mn-ea"/>
                <a:cs typeface="Arial" pitchFamily="34" charset="0"/>
              </a:defRPr>
            </a:lvl2pPr>
            <a:lvl3pPr marL="913878" indent="-228469">
              <a:defRPr lang="en-US" sz="1899" kern="1200" dirty="0" smtClean="0">
                <a:solidFill>
                  <a:schemeClr val="bg2">
                    <a:lumMod val="50000"/>
                  </a:schemeClr>
                </a:solidFill>
                <a:latin typeface="+mn-lt"/>
                <a:ea typeface="+mn-ea"/>
                <a:cs typeface="Arial" pitchFamily="34" charset="0"/>
              </a:defRPr>
            </a:lvl3pPr>
            <a:lvl4pPr marL="1218504" indent="-228469">
              <a:defRPr lang="en-US" sz="1600" kern="1200" dirty="0" smtClean="0">
                <a:solidFill>
                  <a:schemeClr val="bg2">
                    <a:lumMod val="50000"/>
                  </a:schemeClr>
                </a:solidFill>
                <a:latin typeface="+mn-lt"/>
                <a:ea typeface="+mn-ea"/>
                <a:cs typeface="Arial" pitchFamily="34" charset="0"/>
              </a:defRPr>
            </a:lvl4pPr>
            <a:lvl5pPr marL="1446974" indent="-228469">
              <a:defRPr lang="en-US" sz="1600" kern="1200" dirty="0">
                <a:solidFill>
                  <a:schemeClr val="bg2">
                    <a:lumMod val="50000"/>
                  </a:schemeClr>
                </a:solidFill>
                <a:latin typeface="+mn-lt"/>
                <a:ea typeface="+mn-ea"/>
                <a:cs typeface="Arial" pitchFamily="34" charset="0"/>
              </a:defRPr>
            </a:lvl5pPr>
            <a:lvl6pPr>
              <a:defRPr sz="2099"/>
            </a:lvl6pPr>
            <a:lvl7pPr>
              <a:defRPr sz="2099"/>
            </a:lvl7pPr>
            <a:lvl8pPr>
              <a:defRPr sz="2099"/>
            </a:lvl8pPr>
            <a:lvl9pPr>
              <a:defRPr sz="2099"/>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6208713"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2934115708"/>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w/Photo on Lef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18091" y="1447801"/>
            <a:ext cx="5433533" cy="1178442"/>
          </a:xfrm>
          <a:prstGeom prst="rect">
            <a:avLst/>
          </a:prstGeom>
        </p:spPr>
        <p:txBody>
          <a:bodyPr>
            <a:noAutofit/>
          </a:bodyPr>
          <a:lstStyle>
            <a:lvl1pPr marL="0" indent="0">
              <a:buNone/>
              <a:defRPr sz="3999" b="0" cap="none" baseline="0">
                <a:gradFill>
                  <a:gsLst>
                    <a:gs pos="100000">
                      <a:schemeClr val="tx2"/>
                    </a:gs>
                    <a:gs pos="0">
                      <a:schemeClr val="tx2"/>
                    </a:gs>
                  </a:gsLst>
                  <a:lin ang="5400000" scaled="0"/>
                </a:gradFill>
                <a:latin typeface="+mj-lt"/>
              </a:defRPr>
            </a:lvl1pPr>
            <a:lvl2pPr marL="609252" indent="0">
              <a:buNone/>
              <a:defRPr sz="2699" b="1"/>
            </a:lvl2pPr>
            <a:lvl3pPr marL="1218504" indent="0">
              <a:buNone/>
              <a:defRPr sz="2399" b="1"/>
            </a:lvl3pPr>
            <a:lvl4pPr marL="1827756" indent="0">
              <a:buNone/>
              <a:defRPr sz="2099" b="1"/>
            </a:lvl4pPr>
            <a:lvl5pPr marL="2437008" indent="0">
              <a:buNone/>
              <a:defRPr sz="2099" b="1"/>
            </a:lvl5pPr>
            <a:lvl6pPr marL="3046261" indent="0">
              <a:buNone/>
              <a:defRPr sz="2099" b="1"/>
            </a:lvl6pPr>
            <a:lvl7pPr marL="3655512" indent="0">
              <a:buNone/>
              <a:defRPr sz="2099" b="1"/>
            </a:lvl7pPr>
            <a:lvl8pPr marL="4264763" indent="0">
              <a:buNone/>
              <a:defRPr sz="2099" b="1"/>
            </a:lvl8pPr>
            <a:lvl9pPr marL="4874016" indent="0">
              <a:buNone/>
              <a:defRPr sz="2099" b="1"/>
            </a:lvl9pPr>
          </a:lstStyle>
          <a:p>
            <a:pPr lvl="0"/>
            <a:r>
              <a:rPr lang="en-US" dirty="0" smtClean="0"/>
              <a:t>Click to edit Master text styles.</a:t>
            </a:r>
          </a:p>
        </p:txBody>
      </p:sp>
      <p:sp>
        <p:nvSpPr>
          <p:cNvPr id="9" name="Content Placeholder 5"/>
          <p:cNvSpPr>
            <a:spLocks noGrp="1"/>
          </p:cNvSpPr>
          <p:nvPr>
            <p:ph sz="quarter" idx="13"/>
          </p:nvPr>
        </p:nvSpPr>
        <p:spPr>
          <a:xfrm>
            <a:off x="6218091" y="2734985"/>
            <a:ext cx="5444165" cy="609398"/>
          </a:xfrm>
          <a:prstGeom prst="rect">
            <a:avLst/>
          </a:prstGeom>
        </p:spPr>
        <p:txBody>
          <a:bodyPr>
            <a:noAutofit/>
          </a:bodyPr>
          <a:lstStyle>
            <a:lvl1pPr marL="0" indent="0">
              <a:spcBef>
                <a:spcPts val="1200"/>
              </a:spcBef>
              <a:buFont typeface="Arial" pitchFamily="34" charset="0"/>
              <a:buNone/>
              <a:defRPr lang="en-US" sz="1999" kern="1200" spc="0" dirty="0" smtClean="0">
                <a:gradFill>
                  <a:gsLst>
                    <a:gs pos="100000">
                      <a:schemeClr val="bg2"/>
                    </a:gs>
                    <a:gs pos="0">
                      <a:schemeClr val="bg2"/>
                    </a:gs>
                  </a:gsLst>
                  <a:lin ang="5400000" scaled="0"/>
                </a:gradFill>
                <a:latin typeface="+mn-lt"/>
                <a:ea typeface="+mn-ea"/>
                <a:cs typeface="Segoe UI" pitchFamily="34" charset="0"/>
              </a:defRPr>
            </a:lvl1pPr>
            <a:lvl2pPr marL="913878" indent="-380783">
              <a:defRPr lang="en-US" sz="2099" kern="1200" dirty="0" smtClean="0">
                <a:solidFill>
                  <a:schemeClr val="bg2">
                    <a:lumMod val="50000"/>
                  </a:schemeClr>
                </a:solidFill>
                <a:latin typeface="+mn-lt"/>
                <a:ea typeface="+mn-ea"/>
                <a:cs typeface="Arial" pitchFamily="34" charset="0"/>
              </a:defRPr>
            </a:lvl2pPr>
            <a:lvl3pPr marL="913878" indent="-228469">
              <a:defRPr lang="en-US" sz="1899" kern="1200" dirty="0" smtClean="0">
                <a:solidFill>
                  <a:schemeClr val="bg2">
                    <a:lumMod val="50000"/>
                  </a:schemeClr>
                </a:solidFill>
                <a:latin typeface="+mn-lt"/>
                <a:ea typeface="+mn-ea"/>
                <a:cs typeface="Arial" pitchFamily="34" charset="0"/>
              </a:defRPr>
            </a:lvl3pPr>
            <a:lvl4pPr marL="1218504" indent="-228469">
              <a:defRPr lang="en-US" sz="1600" kern="1200" dirty="0" smtClean="0">
                <a:solidFill>
                  <a:schemeClr val="bg2">
                    <a:lumMod val="50000"/>
                  </a:schemeClr>
                </a:solidFill>
                <a:latin typeface="+mn-lt"/>
                <a:ea typeface="+mn-ea"/>
                <a:cs typeface="Arial" pitchFamily="34" charset="0"/>
              </a:defRPr>
            </a:lvl4pPr>
            <a:lvl5pPr marL="1446974" indent="-228469">
              <a:defRPr lang="en-US" sz="1600" kern="1200" dirty="0">
                <a:solidFill>
                  <a:schemeClr val="bg2">
                    <a:lumMod val="50000"/>
                  </a:schemeClr>
                </a:solidFill>
                <a:latin typeface="+mn-lt"/>
                <a:ea typeface="+mn-ea"/>
                <a:cs typeface="Arial" pitchFamily="34" charset="0"/>
              </a:defRPr>
            </a:lvl5pPr>
            <a:lvl6pPr>
              <a:defRPr sz="2099"/>
            </a:lvl6pPr>
            <a:lvl7pPr>
              <a:defRPr sz="2099"/>
            </a:lvl7pPr>
            <a:lvl8pPr>
              <a:defRPr sz="2099"/>
            </a:lvl8pPr>
            <a:lvl9pPr>
              <a:defRPr sz="2099"/>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1"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1415135924"/>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lor Block Header on Left &amp; Text on Right ">
    <p:spTree>
      <p:nvGrpSpPr>
        <p:cNvPr id="1" name=""/>
        <p:cNvGrpSpPr/>
        <p:nvPr/>
      </p:nvGrpSpPr>
      <p:grpSpPr>
        <a:xfrm>
          <a:off x="0" y="0"/>
          <a:ext cx="0" cy="0"/>
          <a:chOff x="0" y="0"/>
          <a:chExt cx="0" cy="0"/>
        </a:xfrm>
      </p:grpSpPr>
      <p:sp>
        <p:nvSpPr>
          <p:cNvPr id="2" name="Rectangle 1"/>
          <p:cNvSpPr/>
          <p:nvPr userDrawn="1"/>
        </p:nvSpPr>
        <p:spPr bwMode="white">
          <a:xfrm>
            <a:off x="-9524" y="0"/>
            <a:ext cx="5986463"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20700" y="1447801"/>
            <a:ext cx="5232401" cy="1661993"/>
          </a:xfrm>
          <a:prstGeom prst="rect">
            <a:avLst/>
          </a:prstGeom>
        </p:spPr>
        <p:txBody>
          <a:bodyPr>
            <a:noAutofit/>
          </a:bodyPr>
          <a:lstStyle>
            <a:lvl1pPr marL="0" indent="0">
              <a:buNone/>
              <a:defRPr sz="3999" b="0" cap="none" baseline="0">
                <a:gradFill>
                  <a:gsLst>
                    <a:gs pos="100000">
                      <a:schemeClr val="bg1"/>
                    </a:gs>
                    <a:gs pos="0">
                      <a:schemeClr val="bg1"/>
                    </a:gs>
                  </a:gsLst>
                  <a:lin ang="5400000" scaled="0"/>
                </a:gradFill>
                <a:latin typeface="+mj-lt"/>
              </a:defRPr>
            </a:lvl1pPr>
            <a:lvl2pPr marL="609252" indent="0">
              <a:buNone/>
              <a:defRPr sz="2699" b="1"/>
            </a:lvl2pPr>
            <a:lvl3pPr marL="1218504" indent="0">
              <a:buNone/>
              <a:defRPr sz="2399" b="1"/>
            </a:lvl3pPr>
            <a:lvl4pPr marL="1827756" indent="0">
              <a:buNone/>
              <a:defRPr sz="2099" b="1"/>
            </a:lvl4pPr>
            <a:lvl5pPr marL="2437008" indent="0">
              <a:buNone/>
              <a:defRPr sz="2099" b="1"/>
            </a:lvl5pPr>
            <a:lvl6pPr marL="3046261" indent="0">
              <a:buNone/>
              <a:defRPr sz="2099" b="1"/>
            </a:lvl6pPr>
            <a:lvl7pPr marL="3655512" indent="0">
              <a:buNone/>
              <a:defRPr sz="2099" b="1"/>
            </a:lvl7pPr>
            <a:lvl8pPr marL="4264763" indent="0">
              <a:buNone/>
              <a:defRPr sz="2099" b="1"/>
            </a:lvl8pPr>
            <a:lvl9pPr marL="4874016" indent="0">
              <a:buNone/>
              <a:defRPr sz="2099" b="1"/>
            </a:lvl9pPr>
          </a:lstStyle>
          <a:p>
            <a:pPr lvl="0"/>
            <a:r>
              <a:rPr lang="en-US" dirty="0" smtClean="0"/>
              <a:t>Click to edit Master text styles.</a:t>
            </a:r>
          </a:p>
        </p:txBody>
      </p:sp>
      <p:sp>
        <p:nvSpPr>
          <p:cNvPr id="6" name="Content Placeholder 5"/>
          <p:cNvSpPr>
            <a:spLocks noGrp="1"/>
          </p:cNvSpPr>
          <p:nvPr>
            <p:ph sz="quarter" idx="4"/>
          </p:nvPr>
        </p:nvSpPr>
        <p:spPr>
          <a:xfrm>
            <a:off x="6188149" y="1681905"/>
            <a:ext cx="5484740" cy="332399"/>
          </a:xfrm>
          <a:prstGeom prst="rect">
            <a:avLst/>
          </a:prstGeom>
        </p:spPr>
        <p:txBody>
          <a:bodyPr>
            <a:noAutofit/>
          </a:bodyPr>
          <a:lstStyle>
            <a:lvl1pPr marL="0" indent="0">
              <a:spcBef>
                <a:spcPts val="1200"/>
              </a:spcBef>
              <a:buNone/>
              <a:defRPr lang="en-US" sz="1999" kern="1200" spc="0" dirty="0" smtClean="0">
                <a:gradFill>
                  <a:gsLst>
                    <a:gs pos="100000">
                      <a:schemeClr val="bg2"/>
                    </a:gs>
                    <a:gs pos="0">
                      <a:schemeClr val="bg2"/>
                    </a:gs>
                  </a:gsLst>
                  <a:lin ang="5400000" scaled="0"/>
                </a:gradFill>
                <a:latin typeface="+mn-lt"/>
                <a:ea typeface="+mn-ea"/>
                <a:cs typeface="Segoe UI" pitchFamily="34" charset="0"/>
              </a:defRPr>
            </a:lvl1pPr>
            <a:lvl2pPr marL="913878" indent="-380783">
              <a:defRPr lang="en-US" sz="2099" kern="1200" dirty="0" smtClean="0">
                <a:solidFill>
                  <a:schemeClr val="bg2">
                    <a:lumMod val="50000"/>
                  </a:schemeClr>
                </a:solidFill>
                <a:latin typeface="+mn-lt"/>
                <a:ea typeface="+mn-ea"/>
                <a:cs typeface="Arial" pitchFamily="34" charset="0"/>
              </a:defRPr>
            </a:lvl2pPr>
            <a:lvl3pPr marL="913878" indent="-228469">
              <a:defRPr lang="en-US" sz="1899" kern="1200" dirty="0" smtClean="0">
                <a:solidFill>
                  <a:schemeClr val="bg2">
                    <a:lumMod val="50000"/>
                  </a:schemeClr>
                </a:solidFill>
                <a:latin typeface="+mn-lt"/>
                <a:ea typeface="+mn-ea"/>
                <a:cs typeface="Arial" pitchFamily="34" charset="0"/>
              </a:defRPr>
            </a:lvl3pPr>
            <a:lvl4pPr marL="1218504" indent="-228469">
              <a:defRPr lang="en-US" sz="1600" kern="1200" dirty="0" smtClean="0">
                <a:solidFill>
                  <a:schemeClr val="bg2">
                    <a:lumMod val="50000"/>
                  </a:schemeClr>
                </a:solidFill>
                <a:latin typeface="+mn-lt"/>
                <a:ea typeface="+mn-ea"/>
                <a:cs typeface="Arial" pitchFamily="34" charset="0"/>
              </a:defRPr>
            </a:lvl4pPr>
            <a:lvl5pPr marL="1446974" indent="-228469">
              <a:defRPr lang="en-US" sz="1600" kern="1200" dirty="0">
                <a:solidFill>
                  <a:schemeClr val="bg2">
                    <a:lumMod val="50000"/>
                  </a:schemeClr>
                </a:solidFill>
                <a:latin typeface="+mn-lt"/>
                <a:ea typeface="+mn-ea"/>
                <a:cs typeface="Arial" pitchFamily="34" charset="0"/>
              </a:defRPr>
            </a:lvl5pPr>
            <a:lvl6pPr>
              <a:defRPr sz="2099"/>
            </a:lvl6pPr>
            <a:lvl7pPr>
              <a:defRPr sz="2099"/>
            </a:lvl7pPr>
            <a:lvl8pPr>
              <a:defRPr sz="2099"/>
            </a:lvl8pPr>
            <a:lvl9pPr>
              <a:defRPr sz="2099"/>
            </a:lvl9pPr>
          </a:lstStyle>
          <a:p>
            <a:pPr lvl="0"/>
            <a:r>
              <a:rPr lang="en-US" smtClean="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41554539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lor Block text w/Photo on Right">
    <p:spTree>
      <p:nvGrpSpPr>
        <p:cNvPr id="1" name=""/>
        <p:cNvGrpSpPr/>
        <p:nvPr/>
      </p:nvGrpSpPr>
      <p:grpSpPr>
        <a:xfrm>
          <a:off x="0" y="0"/>
          <a:ext cx="0" cy="0"/>
          <a:chOff x="0" y="0"/>
          <a:chExt cx="0" cy="0"/>
        </a:xfrm>
      </p:grpSpPr>
      <p:sp>
        <p:nvSpPr>
          <p:cNvPr id="7" name="Rectangle 6"/>
          <p:cNvSpPr/>
          <p:nvPr userDrawn="1"/>
        </p:nvSpPr>
        <p:spPr bwMode="white">
          <a:xfrm>
            <a:off x="1" y="0"/>
            <a:ext cx="6219825"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20699" y="1447801"/>
            <a:ext cx="5433533" cy="1178442"/>
          </a:xfrm>
          <a:prstGeom prst="rect">
            <a:avLst/>
          </a:prstGeom>
        </p:spPr>
        <p:txBody>
          <a:bodyPr>
            <a:noAutofit/>
          </a:bodyPr>
          <a:lstStyle>
            <a:lvl1pPr marL="0" indent="0">
              <a:buNone/>
              <a:defRPr sz="3999" b="0" cap="none" baseline="0">
                <a:gradFill>
                  <a:gsLst>
                    <a:gs pos="100000">
                      <a:schemeClr val="bg1"/>
                    </a:gs>
                    <a:gs pos="0">
                      <a:schemeClr val="bg1"/>
                    </a:gs>
                  </a:gsLst>
                  <a:lin ang="5400000" scaled="0"/>
                </a:gradFill>
                <a:latin typeface="+mj-lt"/>
              </a:defRPr>
            </a:lvl1pPr>
            <a:lvl2pPr marL="609252" indent="0">
              <a:buNone/>
              <a:defRPr sz="2699" b="1"/>
            </a:lvl2pPr>
            <a:lvl3pPr marL="1218504" indent="0">
              <a:buNone/>
              <a:defRPr sz="2399" b="1"/>
            </a:lvl3pPr>
            <a:lvl4pPr marL="1827756" indent="0">
              <a:buNone/>
              <a:defRPr sz="2099" b="1"/>
            </a:lvl4pPr>
            <a:lvl5pPr marL="2437008" indent="0">
              <a:buNone/>
              <a:defRPr sz="2099" b="1"/>
            </a:lvl5pPr>
            <a:lvl6pPr marL="3046261" indent="0">
              <a:buNone/>
              <a:defRPr sz="2099" b="1"/>
            </a:lvl6pPr>
            <a:lvl7pPr marL="3655512" indent="0">
              <a:buNone/>
              <a:defRPr sz="2099" b="1"/>
            </a:lvl7pPr>
            <a:lvl8pPr marL="4264763" indent="0">
              <a:buNone/>
              <a:defRPr sz="2099" b="1"/>
            </a:lvl8pPr>
            <a:lvl9pPr marL="4874016" indent="0">
              <a:buNone/>
              <a:defRPr sz="2099" b="1"/>
            </a:lvl9pPr>
          </a:lstStyle>
          <a:p>
            <a:pPr lvl="0"/>
            <a:r>
              <a:rPr lang="en-US" dirty="0" smtClean="0"/>
              <a:t>Click to edit Master text styles.</a:t>
            </a:r>
          </a:p>
        </p:txBody>
      </p:sp>
      <p:sp>
        <p:nvSpPr>
          <p:cNvPr id="9" name="Content Placeholder 5"/>
          <p:cNvSpPr>
            <a:spLocks noGrp="1"/>
          </p:cNvSpPr>
          <p:nvPr>
            <p:ph sz="quarter" idx="13"/>
          </p:nvPr>
        </p:nvSpPr>
        <p:spPr>
          <a:xfrm>
            <a:off x="520699" y="2734985"/>
            <a:ext cx="5444165" cy="609398"/>
          </a:xfrm>
          <a:prstGeom prst="rect">
            <a:avLst/>
          </a:prstGeom>
        </p:spPr>
        <p:txBody>
          <a:bodyPr>
            <a:noAutofit/>
          </a:bodyPr>
          <a:lstStyle>
            <a:lvl1pPr marL="0" indent="0">
              <a:spcBef>
                <a:spcPts val="1200"/>
              </a:spcBef>
              <a:buFont typeface="Arial" pitchFamily="34" charset="0"/>
              <a:buNone/>
              <a:defRPr lang="en-US" sz="1999" kern="1200" spc="0" dirty="0" smtClean="0">
                <a:gradFill>
                  <a:gsLst>
                    <a:gs pos="100000">
                      <a:schemeClr val="bg1"/>
                    </a:gs>
                    <a:gs pos="0">
                      <a:schemeClr val="bg1"/>
                    </a:gs>
                  </a:gsLst>
                  <a:lin ang="5400000" scaled="0"/>
                </a:gradFill>
                <a:latin typeface="+mn-lt"/>
                <a:ea typeface="+mn-ea"/>
                <a:cs typeface="Segoe UI" pitchFamily="34" charset="0"/>
              </a:defRPr>
            </a:lvl1pPr>
            <a:lvl2pPr marL="913878" indent="-380783">
              <a:defRPr lang="en-US" sz="2099" kern="1200" dirty="0" smtClean="0">
                <a:solidFill>
                  <a:schemeClr val="bg2">
                    <a:lumMod val="50000"/>
                  </a:schemeClr>
                </a:solidFill>
                <a:latin typeface="+mn-lt"/>
                <a:ea typeface="+mn-ea"/>
                <a:cs typeface="Arial" pitchFamily="34" charset="0"/>
              </a:defRPr>
            </a:lvl2pPr>
            <a:lvl3pPr marL="913878" indent="-228469">
              <a:defRPr lang="en-US" sz="1899" kern="1200" dirty="0" smtClean="0">
                <a:solidFill>
                  <a:schemeClr val="bg2">
                    <a:lumMod val="50000"/>
                  </a:schemeClr>
                </a:solidFill>
                <a:latin typeface="+mn-lt"/>
                <a:ea typeface="+mn-ea"/>
                <a:cs typeface="Arial" pitchFamily="34" charset="0"/>
              </a:defRPr>
            </a:lvl3pPr>
            <a:lvl4pPr marL="1218504" indent="-228469">
              <a:defRPr lang="en-US" sz="1600" kern="1200" dirty="0" smtClean="0">
                <a:solidFill>
                  <a:schemeClr val="bg2">
                    <a:lumMod val="50000"/>
                  </a:schemeClr>
                </a:solidFill>
                <a:latin typeface="+mn-lt"/>
                <a:ea typeface="+mn-ea"/>
                <a:cs typeface="Arial" pitchFamily="34" charset="0"/>
              </a:defRPr>
            </a:lvl4pPr>
            <a:lvl5pPr marL="1446974" indent="-228469">
              <a:defRPr lang="en-US" sz="1600" kern="1200" dirty="0">
                <a:solidFill>
                  <a:schemeClr val="bg2">
                    <a:lumMod val="50000"/>
                  </a:schemeClr>
                </a:solidFill>
                <a:latin typeface="+mn-lt"/>
                <a:ea typeface="+mn-ea"/>
                <a:cs typeface="Arial" pitchFamily="34" charset="0"/>
              </a:defRPr>
            </a:lvl5pPr>
            <a:lvl6pPr>
              <a:defRPr sz="2099"/>
            </a:lvl6pPr>
            <a:lvl7pPr>
              <a:defRPr sz="2099"/>
            </a:lvl7pPr>
            <a:lvl8pPr>
              <a:defRPr sz="2099"/>
            </a:lvl8pPr>
            <a:lvl9pPr>
              <a:defRPr sz="2099"/>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6208713"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2165577982"/>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lor Block text w/Photo on Left">
    <p:spTree>
      <p:nvGrpSpPr>
        <p:cNvPr id="1" name=""/>
        <p:cNvGrpSpPr/>
        <p:nvPr/>
      </p:nvGrpSpPr>
      <p:grpSpPr>
        <a:xfrm>
          <a:off x="0" y="0"/>
          <a:ext cx="0" cy="0"/>
          <a:chOff x="0" y="0"/>
          <a:chExt cx="0" cy="0"/>
        </a:xfrm>
      </p:grpSpPr>
      <p:sp>
        <p:nvSpPr>
          <p:cNvPr id="7" name="Rectangle 6"/>
          <p:cNvSpPr/>
          <p:nvPr userDrawn="1"/>
        </p:nvSpPr>
        <p:spPr bwMode="white">
          <a:xfrm>
            <a:off x="5967413" y="0"/>
            <a:ext cx="622141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6218091" y="1447801"/>
            <a:ext cx="5433533" cy="1178442"/>
          </a:xfrm>
          <a:prstGeom prst="rect">
            <a:avLst/>
          </a:prstGeom>
        </p:spPr>
        <p:txBody>
          <a:bodyPr>
            <a:noAutofit/>
          </a:bodyPr>
          <a:lstStyle>
            <a:lvl1pPr marL="0" indent="0">
              <a:buNone/>
              <a:defRPr sz="3999" b="0" cap="none" baseline="0">
                <a:gradFill>
                  <a:gsLst>
                    <a:gs pos="100000">
                      <a:schemeClr val="bg1"/>
                    </a:gs>
                    <a:gs pos="0">
                      <a:schemeClr val="bg1"/>
                    </a:gs>
                  </a:gsLst>
                  <a:lin ang="5400000" scaled="0"/>
                </a:gradFill>
                <a:latin typeface="+mj-lt"/>
              </a:defRPr>
            </a:lvl1pPr>
            <a:lvl2pPr marL="609252" indent="0">
              <a:buNone/>
              <a:defRPr sz="2699" b="1"/>
            </a:lvl2pPr>
            <a:lvl3pPr marL="1218504" indent="0">
              <a:buNone/>
              <a:defRPr sz="2399" b="1"/>
            </a:lvl3pPr>
            <a:lvl4pPr marL="1827756" indent="0">
              <a:buNone/>
              <a:defRPr sz="2099" b="1"/>
            </a:lvl4pPr>
            <a:lvl5pPr marL="2437008" indent="0">
              <a:buNone/>
              <a:defRPr sz="2099" b="1"/>
            </a:lvl5pPr>
            <a:lvl6pPr marL="3046261" indent="0">
              <a:buNone/>
              <a:defRPr sz="2099" b="1"/>
            </a:lvl6pPr>
            <a:lvl7pPr marL="3655512" indent="0">
              <a:buNone/>
              <a:defRPr sz="2099" b="1"/>
            </a:lvl7pPr>
            <a:lvl8pPr marL="4264763" indent="0">
              <a:buNone/>
              <a:defRPr sz="2099" b="1"/>
            </a:lvl8pPr>
            <a:lvl9pPr marL="4874016" indent="0">
              <a:buNone/>
              <a:defRPr sz="2099" b="1"/>
            </a:lvl9pPr>
          </a:lstStyle>
          <a:p>
            <a:pPr lvl="0"/>
            <a:r>
              <a:rPr lang="en-US" dirty="0" smtClean="0"/>
              <a:t>Click to edit Master text styles.</a:t>
            </a:r>
          </a:p>
        </p:txBody>
      </p:sp>
      <p:sp>
        <p:nvSpPr>
          <p:cNvPr id="9" name="Content Placeholder 5"/>
          <p:cNvSpPr>
            <a:spLocks noGrp="1"/>
          </p:cNvSpPr>
          <p:nvPr>
            <p:ph sz="quarter" idx="13"/>
          </p:nvPr>
        </p:nvSpPr>
        <p:spPr>
          <a:xfrm>
            <a:off x="6218091" y="2734985"/>
            <a:ext cx="5444165" cy="609398"/>
          </a:xfrm>
          <a:prstGeom prst="rect">
            <a:avLst/>
          </a:prstGeom>
        </p:spPr>
        <p:txBody>
          <a:bodyPr>
            <a:noAutofit/>
          </a:bodyPr>
          <a:lstStyle>
            <a:lvl1pPr marL="0" indent="0">
              <a:spcBef>
                <a:spcPts val="1200"/>
              </a:spcBef>
              <a:buFont typeface="Arial" pitchFamily="34" charset="0"/>
              <a:buNone/>
              <a:defRPr lang="en-US" sz="1999" kern="1200" spc="0" dirty="0" smtClean="0">
                <a:gradFill>
                  <a:gsLst>
                    <a:gs pos="100000">
                      <a:schemeClr val="bg1"/>
                    </a:gs>
                    <a:gs pos="0">
                      <a:schemeClr val="bg1"/>
                    </a:gs>
                  </a:gsLst>
                  <a:lin ang="5400000" scaled="0"/>
                </a:gradFill>
                <a:latin typeface="+mn-lt"/>
                <a:ea typeface="+mn-ea"/>
                <a:cs typeface="Segoe UI" pitchFamily="34" charset="0"/>
              </a:defRPr>
            </a:lvl1pPr>
            <a:lvl2pPr marL="913878" indent="-380783">
              <a:defRPr lang="en-US" sz="2099" kern="1200" dirty="0" smtClean="0">
                <a:solidFill>
                  <a:schemeClr val="bg2">
                    <a:lumMod val="50000"/>
                  </a:schemeClr>
                </a:solidFill>
                <a:latin typeface="+mn-lt"/>
                <a:ea typeface="+mn-ea"/>
                <a:cs typeface="Arial" pitchFamily="34" charset="0"/>
              </a:defRPr>
            </a:lvl2pPr>
            <a:lvl3pPr marL="913878" indent="-228469">
              <a:defRPr lang="en-US" sz="1899" kern="1200" dirty="0" smtClean="0">
                <a:solidFill>
                  <a:schemeClr val="bg2">
                    <a:lumMod val="50000"/>
                  </a:schemeClr>
                </a:solidFill>
                <a:latin typeface="+mn-lt"/>
                <a:ea typeface="+mn-ea"/>
                <a:cs typeface="Arial" pitchFamily="34" charset="0"/>
              </a:defRPr>
            </a:lvl3pPr>
            <a:lvl4pPr marL="1218504" indent="-228469">
              <a:defRPr lang="en-US" sz="1600" kern="1200" dirty="0" smtClean="0">
                <a:solidFill>
                  <a:schemeClr val="bg2">
                    <a:lumMod val="50000"/>
                  </a:schemeClr>
                </a:solidFill>
                <a:latin typeface="+mn-lt"/>
                <a:ea typeface="+mn-ea"/>
                <a:cs typeface="Arial" pitchFamily="34" charset="0"/>
              </a:defRPr>
            </a:lvl4pPr>
            <a:lvl5pPr marL="1446974" indent="-228469">
              <a:defRPr lang="en-US" sz="1600" kern="1200" dirty="0">
                <a:solidFill>
                  <a:schemeClr val="bg2">
                    <a:lumMod val="50000"/>
                  </a:schemeClr>
                </a:solidFill>
                <a:latin typeface="+mn-lt"/>
                <a:ea typeface="+mn-ea"/>
                <a:cs typeface="Arial" pitchFamily="34" charset="0"/>
              </a:defRPr>
            </a:lvl5pPr>
            <a:lvl6pPr>
              <a:defRPr sz="2099"/>
            </a:lvl6pPr>
            <a:lvl7pPr>
              <a:defRPr sz="2099"/>
            </a:lvl7pPr>
            <a:lvl8pPr>
              <a:defRPr sz="2099"/>
            </a:lvl8pPr>
            <a:lvl9pPr>
              <a:defRPr sz="2099"/>
            </a:lvl9pPr>
          </a:lstStyle>
          <a:p>
            <a:pPr lvl="0"/>
            <a:r>
              <a:rPr lang="en-US" smtClean="0"/>
              <a:t>Click to edit Master text styles</a:t>
            </a:r>
          </a:p>
        </p:txBody>
      </p:sp>
      <p:sp>
        <p:nvSpPr>
          <p:cNvPr id="4" name="Picture Placeholder 3"/>
          <p:cNvSpPr>
            <a:spLocks noGrp="1"/>
          </p:cNvSpPr>
          <p:nvPr>
            <p:ph type="pic" sz="quarter" idx="14" hasCustomPrompt="1"/>
          </p:nvPr>
        </p:nvSpPr>
        <p:spPr>
          <a:xfrm>
            <a:off x="1" y="0"/>
            <a:ext cx="5980112" cy="6858000"/>
          </a:xfrm>
        </p:spPr>
        <p:txBody>
          <a:bodyPr lIns="182880" anchor="ctr"/>
          <a:lstStyle>
            <a:lvl1pPr marL="0" indent="0" algn="l">
              <a:buNone/>
              <a:defRPr/>
            </a:lvl1pPr>
          </a:lstStyle>
          <a:p>
            <a:r>
              <a:rPr lang="en-US" dirty="0" smtClean="0"/>
              <a:t>Click to insert photo.</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488" y="6110549"/>
            <a:ext cx="2084379" cy="722026"/>
          </a:xfrm>
          <a:prstGeom prst="rect">
            <a:avLst/>
          </a:prstGeom>
        </p:spPr>
      </p:pic>
    </p:spTree>
    <p:extLst>
      <p:ext uri="{BB962C8B-B14F-4D97-AF65-F5344CB8AC3E}">
        <p14:creationId xmlns:p14="http://schemas.microsoft.com/office/powerpoint/2010/main" val="158981530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Quote ">
    <p:spTree>
      <p:nvGrpSpPr>
        <p:cNvPr id="1" name=""/>
        <p:cNvGrpSpPr/>
        <p:nvPr/>
      </p:nvGrpSpPr>
      <p:grpSpPr>
        <a:xfrm>
          <a:off x="0" y="0"/>
          <a:ext cx="0" cy="0"/>
          <a:chOff x="0" y="0"/>
          <a:chExt cx="0" cy="0"/>
        </a:xfrm>
      </p:grpSpPr>
      <p:sp>
        <p:nvSpPr>
          <p:cNvPr id="5" name="Content Placeholder 4"/>
          <p:cNvSpPr>
            <a:spLocks noGrp="1"/>
          </p:cNvSpPr>
          <p:nvPr>
            <p:ph sz="quarter" idx="11" hasCustomPrompt="1"/>
          </p:nvPr>
        </p:nvSpPr>
        <p:spPr>
          <a:xfrm>
            <a:off x="520700" y="1358054"/>
            <a:ext cx="11152188" cy="2863073"/>
          </a:xfrm>
          <a:prstGeom prst="rect">
            <a:avLst/>
          </a:prstGeom>
        </p:spPr>
        <p:txBody>
          <a:bodyPr>
            <a:normAutofit/>
          </a:bodyPr>
          <a:lstStyle>
            <a:lvl1pPr marL="0" indent="0">
              <a:lnSpc>
                <a:spcPct val="90000"/>
              </a:lnSpc>
              <a:buNone/>
              <a:defRPr sz="6397">
                <a:gradFill>
                  <a:gsLst>
                    <a:gs pos="100000">
                      <a:schemeClr val="tx2"/>
                    </a:gs>
                    <a:gs pos="0">
                      <a:schemeClr val="tx2"/>
                    </a:gs>
                  </a:gsLst>
                  <a:lin ang="5400000" scaled="0"/>
                </a:gradFill>
                <a:latin typeface="+mj-lt"/>
              </a:defRPr>
            </a:lvl1pPr>
            <a:lvl2pPr>
              <a:defRPr sz="6397">
                <a:solidFill>
                  <a:schemeClr val="tx2"/>
                </a:solidFill>
                <a:latin typeface="+mn-lt"/>
              </a:defRPr>
            </a:lvl2pPr>
          </a:lstStyle>
          <a:p>
            <a:pPr lvl="0"/>
            <a:r>
              <a:rPr lang="en-US" dirty="0" smtClean="0"/>
              <a:t>“Click to edit Master text styles”</a:t>
            </a:r>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sp>
        <p:nvSpPr>
          <p:cNvPr id="11" name="Content Placeholder 4"/>
          <p:cNvSpPr>
            <a:spLocks noGrp="1"/>
          </p:cNvSpPr>
          <p:nvPr>
            <p:ph sz="quarter" idx="13"/>
          </p:nvPr>
        </p:nvSpPr>
        <p:spPr>
          <a:xfrm>
            <a:off x="520700" y="4343401"/>
            <a:ext cx="11152188" cy="470747"/>
          </a:xfrm>
          <a:prstGeom prst="rect">
            <a:avLst/>
          </a:prstGeom>
        </p:spPr>
        <p:txBody>
          <a:bodyPr>
            <a:normAutofit/>
          </a:bodyPr>
          <a:lstStyle>
            <a:lvl1pPr marL="0" indent="0">
              <a:lnSpc>
                <a:spcPct val="90000"/>
              </a:lnSpc>
              <a:buNone/>
              <a:defRPr sz="3599">
                <a:gradFill>
                  <a:gsLst>
                    <a:gs pos="100000">
                      <a:schemeClr val="bg2"/>
                    </a:gs>
                    <a:gs pos="0">
                      <a:schemeClr val="bg2"/>
                    </a:gs>
                  </a:gsLst>
                  <a:lin ang="5400000" scaled="0"/>
                </a:gradFill>
                <a:latin typeface="+mj-lt"/>
              </a:defRPr>
            </a:lvl1pPr>
            <a:lvl2pPr>
              <a:defRPr sz="6397">
                <a:solidFill>
                  <a:schemeClr val="tx2"/>
                </a:solidFill>
                <a:latin typeface="+mn-lt"/>
              </a:defRPr>
            </a:lvl2pPr>
          </a:lstStyle>
          <a:p>
            <a:pPr lvl="0"/>
            <a:r>
              <a:rPr lang="en-US" smtClean="0"/>
              <a:t>Click to edit Master text styles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31414914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olor Block Quote ">
    <p:spTree>
      <p:nvGrpSpPr>
        <p:cNvPr id="1" name=""/>
        <p:cNvGrpSpPr/>
        <p:nvPr/>
      </p:nvGrpSpPr>
      <p:grpSpPr>
        <a:xfrm>
          <a:off x="0" y="0"/>
          <a:ext cx="0" cy="0"/>
          <a:chOff x="0" y="0"/>
          <a:chExt cx="0" cy="0"/>
        </a:xfrm>
      </p:grpSpPr>
      <p:sp>
        <p:nvSpPr>
          <p:cNvPr id="2" name="Rectangle 1"/>
          <p:cNvSpPr/>
          <p:nvPr userDrawn="1"/>
        </p:nvSpPr>
        <p:spPr bwMode="white">
          <a:xfrm>
            <a:off x="1" y="857250"/>
            <a:ext cx="12188825" cy="512445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Content Placeholder 4"/>
          <p:cNvSpPr>
            <a:spLocks noGrp="1"/>
          </p:cNvSpPr>
          <p:nvPr>
            <p:ph sz="quarter" idx="11" hasCustomPrompt="1"/>
          </p:nvPr>
        </p:nvSpPr>
        <p:spPr>
          <a:xfrm>
            <a:off x="520700" y="1358054"/>
            <a:ext cx="11152188" cy="2863073"/>
          </a:xfrm>
          <a:prstGeom prst="rect">
            <a:avLst/>
          </a:prstGeom>
        </p:spPr>
        <p:txBody>
          <a:bodyPr>
            <a:normAutofit/>
          </a:bodyPr>
          <a:lstStyle>
            <a:lvl1pPr marL="0" indent="0">
              <a:lnSpc>
                <a:spcPct val="90000"/>
              </a:lnSpc>
              <a:buNone/>
              <a:defRPr sz="6397">
                <a:gradFill>
                  <a:gsLst>
                    <a:gs pos="100000">
                      <a:schemeClr val="bg1"/>
                    </a:gs>
                    <a:gs pos="0">
                      <a:schemeClr val="bg1"/>
                    </a:gs>
                  </a:gsLst>
                  <a:lin ang="5400000" scaled="0"/>
                </a:gradFill>
                <a:latin typeface="+mj-lt"/>
              </a:defRPr>
            </a:lvl1pPr>
            <a:lvl2pPr>
              <a:defRPr sz="6397">
                <a:solidFill>
                  <a:schemeClr val="tx2"/>
                </a:solidFill>
                <a:latin typeface="+mn-lt"/>
              </a:defRPr>
            </a:lvl2pPr>
          </a:lstStyle>
          <a:p>
            <a:pPr lvl="0"/>
            <a:r>
              <a:rPr lang="en-US" dirty="0" smtClean="0"/>
              <a:t>“Click to edit Master text styles”</a:t>
            </a:r>
          </a:p>
        </p:txBody>
      </p:sp>
      <p:sp>
        <p:nvSpPr>
          <p:cNvPr id="10"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sp>
        <p:nvSpPr>
          <p:cNvPr id="11" name="Content Placeholder 4"/>
          <p:cNvSpPr>
            <a:spLocks noGrp="1"/>
          </p:cNvSpPr>
          <p:nvPr>
            <p:ph sz="quarter" idx="13"/>
          </p:nvPr>
        </p:nvSpPr>
        <p:spPr>
          <a:xfrm>
            <a:off x="520700" y="4343401"/>
            <a:ext cx="11152188" cy="470747"/>
          </a:xfrm>
          <a:prstGeom prst="rect">
            <a:avLst/>
          </a:prstGeom>
        </p:spPr>
        <p:txBody>
          <a:bodyPr>
            <a:normAutofit/>
          </a:bodyPr>
          <a:lstStyle>
            <a:lvl1pPr marL="0" indent="0">
              <a:lnSpc>
                <a:spcPct val="90000"/>
              </a:lnSpc>
              <a:buNone/>
              <a:defRPr sz="3599">
                <a:gradFill>
                  <a:gsLst>
                    <a:gs pos="100000">
                      <a:schemeClr val="bg1"/>
                    </a:gs>
                    <a:gs pos="0">
                      <a:schemeClr val="bg1"/>
                    </a:gs>
                  </a:gsLst>
                  <a:lin ang="5400000" scaled="0"/>
                </a:gradFill>
                <a:latin typeface="+mj-lt"/>
              </a:defRPr>
            </a:lvl1pPr>
            <a:lvl2pPr>
              <a:defRPr sz="6397">
                <a:solidFill>
                  <a:schemeClr val="tx2"/>
                </a:solidFill>
                <a:latin typeface="+mn-lt"/>
              </a:defRPr>
            </a:lvl2pPr>
          </a:lstStyle>
          <a:p>
            <a:pPr lvl="0"/>
            <a:r>
              <a:rPr lang="en-US" smtClean="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40078355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
        <p:nvSpPr>
          <p:cNvPr id="4" name="Slide Number Placeholder 9"/>
          <p:cNvSpPr>
            <a:spLocks noGrp="1"/>
          </p:cNvSpPr>
          <p:nvPr>
            <p:ph type="sldNum" sz="quarter" idx="12"/>
          </p:nvPr>
        </p:nvSpPr>
        <p:spPr>
          <a:xfrm>
            <a:off x="520700" y="6399557"/>
            <a:ext cx="560686" cy="219456"/>
          </a:xfrm>
          <a:prstGeom prst="rect">
            <a:avLst/>
          </a:prstGeom>
        </p:spPr>
        <p:txBody>
          <a:bodyPr lIns="121899" tIns="60949" rIns="121899" bIns="60949" anchor="ctr"/>
          <a:lstStyle>
            <a:lvl1pPr algn="l">
              <a:defRPr sz="1600">
                <a:gradFill>
                  <a:gsLst>
                    <a:gs pos="100000">
                      <a:schemeClr val="bg2"/>
                    </a:gs>
                    <a:gs pos="0">
                      <a:schemeClr val="bg2"/>
                    </a:gs>
                  </a:gsLst>
                  <a:lin ang="5400000" scaled="0"/>
                </a:gradFill>
              </a:defRPr>
            </a:lvl1pPr>
          </a:lstStyle>
          <a:p>
            <a:pPr defTabSz="914001"/>
            <a:fld id="{727B4C2D-45E2-4621-8491-2995EB46A674}" type="slidenum">
              <a:rPr lang="en-US" smtClean="0">
                <a:gradFill>
                  <a:gsLst>
                    <a:gs pos="100000">
                      <a:srgbClr val="797A7D"/>
                    </a:gs>
                    <a:gs pos="0">
                      <a:srgbClr val="797A7D"/>
                    </a:gs>
                  </a:gsLst>
                  <a:lin ang="5400000" scaled="0"/>
                </a:gradFill>
              </a:rPr>
              <a:pPr defTabSz="914001"/>
              <a:t>‹#›</a:t>
            </a:fld>
            <a:endParaRPr lang="en-US" dirty="0">
              <a:gradFill>
                <a:gsLst>
                  <a:gs pos="100000">
                    <a:srgbClr val="797A7D"/>
                  </a:gs>
                  <a:gs pos="0">
                    <a:srgbClr val="797A7D"/>
                  </a:gs>
                </a:gsLst>
                <a:lin ang="5400000" scaled="0"/>
              </a:gra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2112915122"/>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528534437"/>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3500" y="6119999"/>
            <a:ext cx="2085392" cy="722376"/>
          </a:xfrm>
          <a:prstGeom prst="rect">
            <a:avLst/>
          </a:prstGeom>
        </p:spPr>
      </p:pic>
    </p:spTree>
    <p:extLst>
      <p:ext uri="{BB962C8B-B14F-4D97-AF65-F5344CB8AC3E}">
        <p14:creationId xmlns:p14="http://schemas.microsoft.com/office/powerpoint/2010/main" val="3961353810"/>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gradFill>
                  <a:gsLst>
                    <a:gs pos="1250">
                      <a:schemeClr val="tx2"/>
                    </a:gs>
                    <a:gs pos="100000">
                      <a:schemeClr val="tx2"/>
                    </a:gs>
                  </a:gsLst>
                  <a:lin ang="5400000" scaled="0"/>
                </a:gradFill>
              </a:defRPr>
            </a:lvl1pPr>
          </a:lstStyle>
          <a:p>
            <a:r>
              <a:rPr lang="en-US" dirty="0" smtClean="0"/>
              <a:t>Slide for Developer Code</a:t>
            </a:r>
            <a:endParaRPr lang="en-US" dirty="0"/>
          </a:p>
        </p:txBody>
      </p:sp>
      <p:sp>
        <p:nvSpPr>
          <p:cNvPr id="3" name="Rectangle 2"/>
          <p:cNvSpPr/>
          <p:nvPr userDrawn="1"/>
        </p:nvSpPr>
        <p:spPr bwMode="hidden">
          <a:xfrm>
            <a:off x="1" y="1155941"/>
            <a:ext cx="12188825" cy="570206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1799"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518318" y="1447800"/>
            <a:ext cx="11152188" cy="1988237"/>
          </a:xfrm>
        </p:spPr>
        <p:txBody>
          <a:bodyPr/>
          <a:lstStyle>
            <a:lvl1pPr marL="0" indent="0">
              <a:lnSpc>
                <a:spcPct val="95000"/>
              </a:lnSpc>
              <a:buNone/>
              <a:defRPr sz="3199">
                <a:gradFill>
                  <a:gsLst>
                    <a:gs pos="1250">
                      <a:srgbClr val="000000"/>
                    </a:gs>
                    <a:gs pos="100000">
                      <a:srgbClr val="000000"/>
                    </a:gs>
                  </a:gsLst>
                  <a:lin ang="5400000" scaled="0"/>
                </a:gradFill>
                <a:latin typeface="Consolas" pitchFamily="49" charset="0"/>
                <a:cs typeface="Consolas" pitchFamily="49" charset="0"/>
              </a:defRPr>
            </a:lvl1pPr>
            <a:lvl2pPr marL="339591"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2pPr>
            <a:lvl3pPr marL="572861"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3pPr>
            <a:lvl4pPr marL="798196"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4pPr>
            <a:lvl5pPr marL="1029880"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81346475"/>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520700" y="228601"/>
            <a:ext cx="11152188" cy="664797"/>
          </a:xfrm>
        </p:spPr>
        <p:txBody>
          <a:bodyPr/>
          <a:lstStyle>
            <a:lvl1pPr>
              <a:defRPr sz="4799"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6" name="Text Placeholder 5"/>
          <p:cNvSpPr>
            <a:spLocks noGrp="1"/>
          </p:cNvSpPr>
          <p:nvPr>
            <p:ph type="body" sz="quarter" idx="10" hasCustomPrompt="1"/>
          </p:nvPr>
        </p:nvSpPr>
        <p:spPr bwMode="white">
          <a:xfrm>
            <a:off x="519113" y="1447799"/>
            <a:ext cx="11149013" cy="2043636"/>
          </a:xfrm>
          <a:prstGeom prst="rect">
            <a:avLst/>
          </a:prstGeom>
        </p:spPr>
        <p:txBody>
          <a:bodyPr/>
          <a:lstStyle>
            <a:lvl1pPr marL="342764" indent="-342764">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28401" indent="-285636">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14038" indent="-285636">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42548" indent="-228509">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71057" indent="-228509">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238876"/>
            <a:ext cx="12188826" cy="619125"/>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599"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Tree>
    <p:extLst>
      <p:ext uri="{BB962C8B-B14F-4D97-AF65-F5344CB8AC3E}">
        <p14:creationId xmlns:p14="http://schemas.microsoft.com/office/powerpoint/2010/main" val="2393251313"/>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otally blank">
    <p:spTree>
      <p:nvGrpSpPr>
        <p:cNvPr id="1" name=""/>
        <p:cNvGrpSpPr/>
        <p:nvPr/>
      </p:nvGrpSpPr>
      <p:grpSpPr>
        <a:xfrm>
          <a:off x="0" y="0"/>
          <a:ext cx="0" cy="0"/>
          <a:chOff x="0" y="0"/>
          <a:chExt cx="0" cy="0"/>
        </a:xfrm>
      </p:grpSpPr>
      <p:sp>
        <p:nvSpPr>
          <p:cNvPr id="3" name="Title 1"/>
          <p:cNvSpPr>
            <a:spLocks noGrp="1"/>
          </p:cNvSpPr>
          <p:nvPr>
            <p:ph type="title"/>
          </p:nvPr>
        </p:nvSpPr>
        <p:spPr>
          <a:xfrm>
            <a:off x="519114" y="228600"/>
            <a:ext cx="11149013" cy="747897"/>
          </a:xfrm>
        </p:spPr>
        <p:txBody>
          <a:bodyPr/>
          <a:lstStyle>
            <a:lvl1pPr>
              <a:defRPr>
                <a:gradFill>
                  <a:gsLst>
                    <a:gs pos="1250">
                      <a:schemeClr val="tx2"/>
                    </a:gs>
                    <a:gs pos="100000">
                      <a:schemeClr val="tx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16433122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Soli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69170" y="2100816"/>
            <a:ext cx="11004794" cy="879910"/>
          </a:xfrm>
        </p:spPr>
        <p:txBody>
          <a:bodyPr/>
          <a:lstStyle>
            <a:lvl1pPr>
              <a:defRPr sz="5881">
                <a:solidFill>
                  <a:schemeClr val="bg1"/>
                </a:solidFill>
              </a:defRPr>
            </a:lvl1pPr>
          </a:lstStyle>
          <a:p>
            <a:r>
              <a:rPr lang="en-US" smtClean="0"/>
              <a:t>Headline here</a:t>
            </a:r>
            <a:endParaRPr lang="en-US"/>
          </a:p>
        </p:txBody>
      </p:sp>
      <p:sp>
        <p:nvSpPr>
          <p:cNvPr id="3" name="Subtitle 2"/>
          <p:cNvSpPr>
            <a:spLocks noGrp="1"/>
          </p:cNvSpPr>
          <p:nvPr>
            <p:ph type="subTitle" idx="1" hasCustomPrompt="1"/>
          </p:nvPr>
        </p:nvSpPr>
        <p:spPr>
          <a:xfrm>
            <a:off x="269234" y="4353455"/>
            <a:ext cx="8532488" cy="1034783"/>
          </a:xfrm>
        </p:spPr>
        <p:txBody>
          <a:bodyPr/>
          <a:lstStyle>
            <a:lvl1pPr marL="0" indent="0" algn="l">
              <a:lnSpc>
                <a:spcPts val="2645"/>
              </a:lnSpc>
              <a:buNone/>
              <a:defRPr sz="2156">
                <a:solidFill>
                  <a:schemeClr val="bg1"/>
                </a:solidFill>
                <a:latin typeface="+mj-lt"/>
              </a:defRPr>
            </a:lvl1pPr>
            <a:lvl2pPr marL="448072" indent="0" algn="ctr">
              <a:buNone/>
              <a:defRPr>
                <a:solidFill>
                  <a:schemeClr val="tx1">
                    <a:tint val="75000"/>
                  </a:schemeClr>
                </a:solidFill>
              </a:defRPr>
            </a:lvl2pPr>
            <a:lvl3pPr marL="896145" indent="0" algn="ctr">
              <a:buNone/>
              <a:defRPr>
                <a:solidFill>
                  <a:schemeClr val="tx1">
                    <a:tint val="75000"/>
                  </a:schemeClr>
                </a:solidFill>
              </a:defRPr>
            </a:lvl3pPr>
            <a:lvl4pPr marL="1344216" indent="0" algn="ctr">
              <a:buNone/>
              <a:defRPr>
                <a:solidFill>
                  <a:schemeClr val="tx1">
                    <a:tint val="75000"/>
                  </a:schemeClr>
                </a:solidFill>
              </a:defRPr>
            </a:lvl4pPr>
            <a:lvl5pPr marL="1792290" indent="0" algn="ctr">
              <a:buNone/>
              <a:defRPr>
                <a:solidFill>
                  <a:schemeClr val="tx1">
                    <a:tint val="75000"/>
                  </a:schemeClr>
                </a:solidFill>
              </a:defRPr>
            </a:lvl5pPr>
            <a:lvl6pPr marL="2240362" indent="0" algn="ctr">
              <a:buNone/>
              <a:defRPr>
                <a:solidFill>
                  <a:schemeClr val="tx1">
                    <a:tint val="75000"/>
                  </a:schemeClr>
                </a:solidFill>
              </a:defRPr>
            </a:lvl6pPr>
            <a:lvl7pPr marL="2688434" indent="0" algn="ctr">
              <a:buNone/>
              <a:defRPr>
                <a:solidFill>
                  <a:schemeClr val="tx1">
                    <a:tint val="75000"/>
                  </a:schemeClr>
                </a:solidFill>
              </a:defRPr>
            </a:lvl7pPr>
            <a:lvl8pPr marL="3136506" indent="0" algn="ctr">
              <a:buNone/>
              <a:defRPr>
                <a:solidFill>
                  <a:schemeClr val="tx1">
                    <a:tint val="75000"/>
                  </a:schemeClr>
                </a:solidFill>
              </a:defRPr>
            </a:lvl8pPr>
            <a:lvl9pPr marL="3584579" indent="0" algn="ctr">
              <a:buNone/>
              <a:defRPr>
                <a:solidFill>
                  <a:schemeClr val="tx1">
                    <a:tint val="75000"/>
                  </a:schemeClr>
                </a:solidFill>
              </a:defRPr>
            </a:lvl9pPr>
          </a:lstStyle>
          <a:p>
            <a:r>
              <a:rPr lang="en-US" smtClean="0"/>
              <a:t>Speaker Name</a:t>
            </a:r>
            <a:br>
              <a:rPr lang="en-US" smtClean="0"/>
            </a:br>
            <a:r>
              <a:rPr lang="en-US" smtClean="0"/>
              <a:t>Date</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63900" y="470411"/>
            <a:ext cx="1278154" cy="280186"/>
          </a:xfrm>
          <a:prstGeom prst="rect">
            <a:avLst/>
          </a:prstGeom>
        </p:spPr>
      </p:pic>
      <p:sp>
        <p:nvSpPr>
          <p:cNvPr id="5" name="Text Placeholder 4"/>
          <p:cNvSpPr>
            <a:spLocks noGrp="1"/>
          </p:cNvSpPr>
          <p:nvPr>
            <p:ph type="body" sz="quarter" idx="10"/>
          </p:nvPr>
        </p:nvSpPr>
        <p:spPr>
          <a:xfrm>
            <a:off x="269170" y="2904861"/>
            <a:ext cx="11048360" cy="1350314"/>
          </a:xfrm>
        </p:spPr>
        <p:txBody>
          <a:bodyPr/>
          <a:lstStyle>
            <a:lvl1pPr marL="0" indent="0">
              <a:lnSpc>
                <a:spcPts val="4115"/>
              </a:lnSpc>
              <a:spcBef>
                <a:spcPts val="0"/>
              </a:spcBef>
              <a:buNone/>
              <a:defRPr sz="3919" b="0">
                <a:solidFill>
                  <a:schemeClr val="bg1"/>
                </a:solidFill>
                <a:latin typeface="+mj-lt"/>
              </a:defRPr>
            </a:lvl1pPr>
            <a:lvl2pPr marL="0" indent="0">
              <a:buNone/>
              <a:defRPr sz="3430" b="0">
                <a:solidFill>
                  <a:schemeClr val="bg1"/>
                </a:solidFill>
                <a:latin typeface="+mj-lt"/>
              </a:defRPr>
            </a:lvl2pPr>
            <a:lvl3pPr marL="0" indent="0">
              <a:buNone/>
              <a:defRPr sz="3430" b="0">
                <a:solidFill>
                  <a:schemeClr val="bg1"/>
                </a:solidFill>
                <a:latin typeface="+mj-lt"/>
              </a:defRPr>
            </a:lvl3pPr>
            <a:lvl4pPr marL="0" indent="0">
              <a:buNone/>
              <a:defRPr sz="3430" b="0">
                <a:solidFill>
                  <a:schemeClr val="bg1"/>
                </a:solidFill>
                <a:latin typeface="+mj-lt"/>
              </a:defRPr>
            </a:lvl4pPr>
            <a:lvl5pPr marL="0" indent="0">
              <a:buNone/>
              <a:defRPr sz="3430" b="0">
                <a:solidFill>
                  <a:schemeClr val="bg1"/>
                </a:solidFill>
                <a:latin typeface="+mj-lt"/>
              </a:defRPr>
            </a:lvl5pPr>
          </a:lstStyle>
          <a:p>
            <a:pPr lvl="0"/>
            <a:r>
              <a:rPr lang="en-US" smtClean="0"/>
              <a:t>Click to edit Master text styles</a:t>
            </a:r>
          </a:p>
        </p:txBody>
      </p:sp>
    </p:spTree>
    <p:extLst>
      <p:ext uri="{BB962C8B-B14F-4D97-AF65-F5344CB8AC3E}">
        <p14:creationId xmlns:p14="http://schemas.microsoft.com/office/powerpoint/2010/main" val="459163239"/>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_Blue Tile Title">
    <p:spTree>
      <p:nvGrpSpPr>
        <p:cNvPr id="1" name=""/>
        <p:cNvGrpSpPr/>
        <p:nvPr/>
      </p:nvGrpSpPr>
      <p:grpSpPr>
        <a:xfrm>
          <a:off x="0" y="0"/>
          <a:ext cx="0" cy="0"/>
          <a:chOff x="0" y="0"/>
          <a:chExt cx="0" cy="0"/>
        </a:xfrm>
      </p:grpSpPr>
      <p:pic>
        <p:nvPicPr>
          <p:cNvPr id="10" name="Picture Placeholder 5"/>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a:xfrm>
            <a:off x="0" y="0"/>
            <a:ext cx="12188825" cy="6858000"/>
          </a:xfrm>
          <a:prstGeom prst="rect">
            <a:avLst/>
          </a:prstGeom>
          <a:noFill/>
          <a:ln>
            <a:noFill/>
          </a:ln>
        </p:spPr>
      </p:pic>
      <p:pic>
        <p:nvPicPr>
          <p:cNvPr id="13" name="Picture Placeholder 4"/>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88825" cy="6858000"/>
          </a:xfrm>
          <a:prstGeom prst="rect">
            <a:avLst/>
          </a:prstGeom>
        </p:spPr>
      </p:pic>
      <p:sp>
        <p:nvSpPr>
          <p:cNvPr id="9" name="Text Placeholder 8"/>
          <p:cNvSpPr>
            <a:spLocks noGrp="1"/>
          </p:cNvSpPr>
          <p:nvPr>
            <p:ph type="body" sz="quarter" idx="10"/>
          </p:nvPr>
        </p:nvSpPr>
        <p:spPr>
          <a:xfrm>
            <a:off x="280061" y="298851"/>
            <a:ext cx="4465398" cy="4471528"/>
          </a:xfrm>
          <a:solidFill>
            <a:srgbClr val="00BCF2">
              <a:alpha val="90000"/>
            </a:srgbClr>
          </a:solidFill>
        </p:spPr>
        <p:txBody>
          <a:bodyPr/>
          <a:lstStyle>
            <a:lvl1pPr marL="0" indent="0">
              <a:lnSpc>
                <a:spcPts val="4703"/>
              </a:lnSpc>
              <a:spcBef>
                <a:spcPts val="0"/>
              </a:spcBef>
              <a:buFontTx/>
              <a:buNone/>
              <a:defRPr sz="4214">
                <a:solidFill>
                  <a:schemeClr val="bg1"/>
                </a:solidFill>
              </a:defRPr>
            </a:lvl1pPr>
            <a:lvl2pPr marL="0" indent="0">
              <a:lnSpc>
                <a:spcPts val="2548"/>
              </a:lnSpc>
              <a:spcBef>
                <a:spcPts val="3528"/>
              </a:spcBef>
              <a:spcAft>
                <a:spcPts val="2352"/>
              </a:spcAft>
              <a:buFontTx/>
              <a:buNone/>
              <a:defRPr sz="1960">
                <a:solidFill>
                  <a:schemeClr val="bg1"/>
                </a:solidFill>
              </a:defRPr>
            </a:lvl2pPr>
            <a:lvl3pPr marL="225593" indent="-224037">
              <a:lnSpc>
                <a:spcPts val="2645"/>
              </a:lnSpc>
              <a:spcBef>
                <a:spcPts val="0"/>
              </a:spcBef>
              <a:defRPr sz="1960">
                <a:solidFill>
                  <a:schemeClr val="bg1"/>
                </a:solidFill>
              </a:defRPr>
            </a:lvl3pPr>
            <a:lvl4pPr marL="225593" indent="-224037">
              <a:lnSpc>
                <a:spcPts val="2645"/>
              </a:lnSpc>
              <a:spcBef>
                <a:spcPts val="0"/>
              </a:spcBef>
              <a:defRPr sz="1960">
                <a:solidFill>
                  <a:schemeClr val="bg1"/>
                </a:solidFill>
              </a:defRPr>
            </a:lvl4pPr>
            <a:lvl5pPr marL="225593" indent="-224037">
              <a:lnSpc>
                <a:spcPts val="2645"/>
              </a:lnSpc>
              <a:spcBef>
                <a:spcPts val="0"/>
              </a:spcBef>
              <a:defRPr sz="1960">
                <a:solidFill>
                  <a:schemeClr val="bg1"/>
                </a:solidFill>
              </a:defRPr>
            </a:lvl5pPr>
          </a:lstStyle>
          <a:p>
            <a:pPr lvl="0"/>
            <a:r>
              <a:rPr lang="en-US" dirty="0" smtClean="0"/>
              <a:t>Click to edit Master text styles</a:t>
            </a:r>
          </a:p>
          <a:p>
            <a:pPr lvl="1"/>
            <a:r>
              <a:rPr lang="en-US" dirty="0" smtClean="0"/>
              <a:t>Second level</a:t>
            </a:r>
          </a:p>
        </p:txBody>
      </p:sp>
      <p:sp>
        <p:nvSpPr>
          <p:cNvPr id="3" name="TextBox 2"/>
          <p:cNvSpPr txBox="1"/>
          <p:nvPr userDrawn="1"/>
        </p:nvSpPr>
        <p:spPr>
          <a:xfrm>
            <a:off x="-1782836" y="-448276"/>
            <a:ext cx="896192" cy="896552"/>
          </a:xfrm>
          <a:prstGeom prst="rect">
            <a:avLst/>
          </a:prstGeom>
          <a:noFill/>
        </p:spPr>
        <p:txBody>
          <a:bodyPr wrap="none" lIns="179213" tIns="143370" rIns="179213" bIns="143370" rtlCol="0">
            <a:noAutofit/>
          </a:bodyPr>
          <a:lstStyle/>
          <a:p>
            <a:pPr defTabSz="914121">
              <a:lnSpc>
                <a:spcPct val="90000"/>
              </a:lnSpc>
              <a:spcAft>
                <a:spcPts val="588"/>
              </a:spcAft>
            </a:pPr>
            <a:endParaRPr lang="en-US" sz="2352" dirty="0" smtClean="0">
              <a:gradFill>
                <a:gsLst>
                  <a:gs pos="2917">
                    <a:srgbClr val="000000"/>
                  </a:gs>
                  <a:gs pos="30000">
                    <a:srgbClr val="000000"/>
                  </a:gs>
                </a:gsLst>
                <a:lin ang="5400000" scaled="0"/>
              </a:gradFill>
            </a:endParaRPr>
          </a:p>
        </p:txBody>
      </p:sp>
      <p:sp>
        <p:nvSpPr>
          <p:cNvPr id="2" name="TextBox 1"/>
          <p:cNvSpPr txBox="1"/>
          <p:nvPr userDrawn="1"/>
        </p:nvSpPr>
        <p:spPr>
          <a:xfrm>
            <a:off x="15601697" y="-3195559"/>
            <a:ext cx="896192" cy="896552"/>
          </a:xfrm>
          <a:prstGeom prst="rect">
            <a:avLst/>
          </a:prstGeom>
          <a:noFill/>
        </p:spPr>
        <p:txBody>
          <a:bodyPr wrap="none" lIns="179213" tIns="143370" rIns="179213" bIns="143370" rtlCol="0">
            <a:noAutofit/>
          </a:bodyPr>
          <a:lstStyle/>
          <a:p>
            <a:pPr defTabSz="914121">
              <a:lnSpc>
                <a:spcPct val="90000"/>
              </a:lnSpc>
              <a:spcAft>
                <a:spcPts val="588"/>
              </a:spcAft>
            </a:pPr>
            <a:endParaRPr lang="en-US" sz="2352" dirty="0" smtClean="0">
              <a:gradFill>
                <a:gsLst>
                  <a:gs pos="2917">
                    <a:srgbClr val="000000"/>
                  </a:gs>
                  <a:gs pos="30000">
                    <a:srgbClr val="000000"/>
                  </a:gs>
                </a:gsLst>
                <a:lin ang="5400000" scaled="0"/>
              </a:gradFill>
            </a:endParaRPr>
          </a:p>
        </p:txBody>
      </p:sp>
    </p:spTree>
    <p:extLst>
      <p:ext uri="{BB962C8B-B14F-4D97-AF65-F5344CB8AC3E}">
        <p14:creationId xmlns:p14="http://schemas.microsoft.com/office/powerpoint/2010/main" val="286162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lvl1pPr>
              <a:defRPr>
                <a:solidFill>
                  <a:schemeClr val="tx2"/>
                </a:solidFill>
              </a:defRPr>
            </a:lvl1pPr>
          </a:lstStyle>
          <a:p>
            <a:r>
              <a:rPr dirty="0" smtClean="0">
                <a:solidFill>
                  <a:srgbClr val="505050"/>
                </a:solidFill>
              </a:rPr>
              <a:t>Microsoft Confidential</a:t>
            </a:r>
            <a:endParaRPr dirty="0">
              <a:solidFill>
                <a:srgbClr val="505050"/>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7258FFF-F925-446B-8502-81C933981705}" type="slidenum">
              <a:rPr smtClean="0">
                <a:solidFill>
                  <a:srgbClr val="505050"/>
                </a:solidFill>
              </a:rPr>
              <a:pPr/>
              <a:t>‹#›</a:t>
            </a:fld>
            <a:endParaRPr dirty="0">
              <a:solidFill>
                <a:srgbClr val="505050"/>
              </a:solidFill>
            </a:endParaRPr>
          </a:p>
        </p:txBody>
      </p:sp>
      <p:sp>
        <p:nvSpPr>
          <p:cNvPr id="7" name="Text Placeholder 4"/>
          <p:cNvSpPr>
            <a:spLocks noGrp="1"/>
          </p:cNvSpPr>
          <p:nvPr>
            <p:ph type="body" sz="quarter" idx="13"/>
          </p:nvPr>
        </p:nvSpPr>
        <p:spPr>
          <a:xfrm>
            <a:off x="412248" y="361912"/>
            <a:ext cx="10754296" cy="1004684"/>
          </a:xfrm>
          <a:prstGeom prst="rect">
            <a:avLst/>
          </a:prstGeom>
        </p:spPr>
        <p:txBody>
          <a:bodyPr lIns="0" tIns="91440" rIns="146304" bIns="91440">
            <a:noAutofit/>
          </a:bodyPr>
          <a:lstStyle>
            <a:lvl1pPr marL="0" indent="0">
              <a:lnSpc>
                <a:spcPct val="100000"/>
              </a:lnSpc>
              <a:spcBef>
                <a:spcPts val="0"/>
              </a:spcBef>
              <a:spcAft>
                <a:spcPts val="0"/>
              </a:spcAft>
              <a:buFontTx/>
              <a:buNone/>
              <a:defRPr lang="en-US" sz="4802" b="0" i="0" kern="1200" spc="0" baseline="0" dirty="0" smtClean="0">
                <a:solidFill>
                  <a:schemeClr val="tx2"/>
                </a:solidFill>
                <a:latin typeface="+mj-lt"/>
                <a:ea typeface="+mn-ea"/>
                <a:cs typeface="+mn-cs"/>
              </a:defRPr>
            </a:lvl1pPr>
          </a:lstStyle>
          <a:p>
            <a:pPr marL="0" marR="0" lvl="0" indent="0" algn="l" defTabSz="914121" rtl="0" eaLnBrk="1" fontAlgn="auto" latinLnBrk="0" hangingPunct="1">
              <a:lnSpc>
                <a:spcPct val="90000"/>
              </a:lnSpc>
              <a:spcBef>
                <a:spcPts val="1175"/>
              </a:spcBef>
              <a:spcAft>
                <a:spcPts val="2352"/>
              </a:spcAft>
              <a:buClrTx/>
              <a:buSzPct val="90000"/>
              <a:buFontTx/>
              <a:buNone/>
              <a:tabLst/>
            </a:pPr>
            <a:r>
              <a:rPr lang="en-US" dirty="0" smtClean="0"/>
              <a:t>Click to edit Master text</a:t>
            </a:r>
          </a:p>
        </p:txBody>
      </p:sp>
    </p:spTree>
    <p:extLst>
      <p:ext uri="{BB962C8B-B14F-4D97-AF65-F5344CB8AC3E}">
        <p14:creationId xmlns:p14="http://schemas.microsoft.com/office/powerpoint/2010/main" val="8427433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_1">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tx2"/>
                </a:solidFill>
              </a:defRPr>
            </a:lvl1pPr>
          </a:lstStyle>
          <a:p>
            <a:r>
              <a:rPr dirty="0" smtClean="0">
                <a:solidFill>
                  <a:srgbClr val="505050"/>
                </a:solidFill>
              </a:rPr>
              <a:t>Microsoft Confidential</a:t>
            </a:r>
            <a:endParaRPr dirty="0">
              <a:solidFill>
                <a:srgbClr val="505050"/>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27258FFF-F925-446B-8502-81C933981705}" type="slidenum">
              <a:rPr smtClean="0">
                <a:solidFill>
                  <a:srgbClr val="505050"/>
                </a:solidFill>
              </a:rPr>
              <a:pPr/>
              <a:t>‹#›</a:t>
            </a:fld>
            <a:endParaRPr dirty="0">
              <a:solidFill>
                <a:srgbClr val="505050"/>
              </a:solidFill>
            </a:endParaRPr>
          </a:p>
        </p:txBody>
      </p:sp>
      <p:sp>
        <p:nvSpPr>
          <p:cNvPr id="5" name="Text Placeholder 4"/>
          <p:cNvSpPr>
            <a:spLocks noGrp="1"/>
          </p:cNvSpPr>
          <p:nvPr>
            <p:ph type="body" sz="quarter" idx="12"/>
          </p:nvPr>
        </p:nvSpPr>
        <p:spPr>
          <a:xfrm>
            <a:off x="412248" y="361912"/>
            <a:ext cx="10754296" cy="1004684"/>
          </a:xfrm>
          <a:prstGeom prst="rect">
            <a:avLst/>
          </a:prstGeom>
        </p:spPr>
        <p:txBody>
          <a:bodyPr lIns="0" tIns="91440" rIns="146304" bIns="91440">
            <a:noAutofit/>
          </a:bodyPr>
          <a:lstStyle>
            <a:lvl1pPr marL="0" indent="0">
              <a:lnSpc>
                <a:spcPct val="100000"/>
              </a:lnSpc>
              <a:spcBef>
                <a:spcPts val="1175"/>
              </a:spcBef>
              <a:spcAft>
                <a:spcPts val="2352"/>
              </a:spcAft>
              <a:buFontTx/>
              <a:buNone/>
              <a:defRPr lang="en-US" sz="4799" b="0" i="0" kern="1200" spc="0" baseline="0" dirty="0" smtClean="0">
                <a:solidFill>
                  <a:schemeClr val="tx2"/>
                </a:solidFill>
                <a:latin typeface="+mj-lt"/>
                <a:ea typeface="+mn-ea"/>
                <a:cs typeface="+mn-cs"/>
              </a:defRPr>
            </a:lvl1pPr>
          </a:lstStyle>
          <a:p>
            <a:pPr marL="0" marR="0" lvl="0" indent="0" algn="l" defTabSz="914121" rtl="0" eaLnBrk="1" fontAlgn="auto" latinLnBrk="0" hangingPunct="1">
              <a:lnSpc>
                <a:spcPct val="90000"/>
              </a:lnSpc>
              <a:spcBef>
                <a:spcPts val="1175"/>
              </a:spcBef>
              <a:spcAft>
                <a:spcPts val="2352"/>
              </a:spcAft>
              <a:buClrTx/>
              <a:buSzPct val="90000"/>
              <a:buFontTx/>
              <a:buNone/>
              <a:tabLst/>
            </a:pPr>
            <a:r>
              <a:rPr lang="en-US" dirty="0" smtClean="0"/>
              <a:t>Click to edit Master text</a:t>
            </a:r>
          </a:p>
        </p:txBody>
      </p:sp>
    </p:spTree>
    <p:extLst>
      <p:ext uri="{BB962C8B-B14F-4D97-AF65-F5344CB8AC3E}">
        <p14:creationId xmlns:p14="http://schemas.microsoft.com/office/powerpoint/2010/main" val="9094865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ubtitle">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tx2"/>
                </a:solidFill>
              </a:defRPr>
            </a:lvl1pPr>
          </a:lstStyle>
          <a:p>
            <a:r>
              <a:rPr dirty="0" smtClean="0">
                <a:solidFill>
                  <a:srgbClr val="505050"/>
                </a:solidFill>
              </a:rPr>
              <a:t>Microsoft Confidential</a:t>
            </a:r>
            <a:endParaRPr dirty="0">
              <a:solidFill>
                <a:srgbClr val="505050"/>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27258FFF-F925-446B-8502-81C933981705}" type="slidenum">
              <a:rPr smtClean="0">
                <a:solidFill>
                  <a:srgbClr val="505050"/>
                </a:solidFill>
              </a:rPr>
              <a:pPr/>
              <a:t>‹#›</a:t>
            </a:fld>
            <a:endParaRPr dirty="0">
              <a:solidFill>
                <a:srgbClr val="505050"/>
              </a:solidFill>
            </a:endParaRPr>
          </a:p>
        </p:txBody>
      </p:sp>
      <p:sp>
        <p:nvSpPr>
          <p:cNvPr id="5" name="Text Placeholder 4"/>
          <p:cNvSpPr>
            <a:spLocks noGrp="1"/>
          </p:cNvSpPr>
          <p:nvPr>
            <p:ph type="body" sz="quarter" idx="12"/>
          </p:nvPr>
        </p:nvSpPr>
        <p:spPr>
          <a:xfrm>
            <a:off x="269170" y="361912"/>
            <a:ext cx="10754296" cy="1004684"/>
          </a:xfrm>
          <a:prstGeom prst="rect">
            <a:avLst/>
          </a:prstGeom>
        </p:spPr>
        <p:txBody>
          <a:bodyPr lIns="146304" tIns="91440" rIns="146304" bIns="91440">
            <a:noAutofit/>
          </a:bodyPr>
          <a:lstStyle>
            <a:lvl1pPr marL="0" indent="0">
              <a:lnSpc>
                <a:spcPct val="100000"/>
              </a:lnSpc>
              <a:spcBef>
                <a:spcPts val="0"/>
              </a:spcBef>
              <a:spcAft>
                <a:spcPts val="0"/>
              </a:spcAft>
              <a:buFontTx/>
              <a:buNone/>
              <a:defRPr lang="en-US" sz="4802" b="0" i="0" kern="1200" spc="0" baseline="0" dirty="0" smtClean="0">
                <a:solidFill>
                  <a:schemeClr val="tx2"/>
                </a:solidFill>
                <a:latin typeface="+mj-lt"/>
                <a:ea typeface="+mn-ea"/>
                <a:cs typeface="+mn-cs"/>
              </a:defRPr>
            </a:lvl1pPr>
          </a:lstStyle>
          <a:p>
            <a:pPr marL="0" marR="0" lvl="0" indent="0" algn="l" defTabSz="914121" rtl="0" eaLnBrk="1" fontAlgn="auto" latinLnBrk="0" hangingPunct="1">
              <a:lnSpc>
                <a:spcPct val="90000"/>
              </a:lnSpc>
              <a:spcBef>
                <a:spcPts val="1175"/>
              </a:spcBef>
              <a:spcAft>
                <a:spcPts val="2352"/>
              </a:spcAft>
              <a:buClrTx/>
              <a:buSzPct val="90000"/>
              <a:buFontTx/>
              <a:buNone/>
              <a:tabLst/>
            </a:pPr>
            <a:r>
              <a:rPr lang="en-US" dirty="0" smtClean="0"/>
              <a:t>Click to edit Master text</a:t>
            </a:r>
          </a:p>
        </p:txBody>
      </p:sp>
      <p:sp>
        <p:nvSpPr>
          <p:cNvPr id="6" name="Text Placeholder 5"/>
          <p:cNvSpPr>
            <a:spLocks noGrp="1"/>
          </p:cNvSpPr>
          <p:nvPr>
            <p:ph type="body" sz="quarter" idx="13"/>
          </p:nvPr>
        </p:nvSpPr>
        <p:spPr>
          <a:xfrm>
            <a:off x="269171" y="1117578"/>
            <a:ext cx="10813420" cy="803161"/>
          </a:xfrm>
          <a:prstGeom prst="rect">
            <a:avLst/>
          </a:prstGeom>
        </p:spPr>
        <p:txBody>
          <a:bodyPr lIns="192024" anchor="t"/>
          <a:lstStyle>
            <a:lvl1pPr marL="0" indent="0">
              <a:buNone/>
              <a:defRPr lang="en-US" sz="2940" kern="1200" smtClean="0">
                <a:solidFill>
                  <a:schemeClr val="accent1"/>
                </a:solidFill>
                <a:latin typeface="+mj-lt"/>
                <a:ea typeface="+mn-ea"/>
                <a:cs typeface="+mn-cs"/>
              </a:defRPr>
            </a:lvl1pPr>
            <a:lvl2pPr marL="0" indent="0">
              <a:buNone/>
              <a:defRPr lang="en-US" sz="3107" kern="1200" smtClean="0">
                <a:solidFill>
                  <a:schemeClr val="bg1"/>
                </a:solidFill>
                <a:latin typeface="+mj-lt"/>
                <a:ea typeface="+mn-ea"/>
                <a:cs typeface="+mn-cs"/>
              </a:defRPr>
            </a:lvl2pPr>
            <a:lvl3pPr marL="0" indent="0">
              <a:buNone/>
              <a:defRPr lang="en-US" sz="3107" kern="1200" smtClean="0">
                <a:solidFill>
                  <a:schemeClr val="bg1"/>
                </a:solidFill>
                <a:latin typeface="+mj-lt"/>
                <a:ea typeface="+mn-ea"/>
                <a:cs typeface="+mn-cs"/>
              </a:defRPr>
            </a:lvl3pPr>
            <a:lvl4pPr marL="0" indent="0">
              <a:buNone/>
              <a:defRPr lang="en-US" sz="3107" kern="1200" smtClean="0">
                <a:solidFill>
                  <a:schemeClr val="bg1"/>
                </a:solidFill>
                <a:latin typeface="+mj-lt"/>
                <a:ea typeface="+mn-ea"/>
                <a:cs typeface="+mn-cs"/>
              </a:defRPr>
            </a:lvl4pPr>
            <a:lvl5pPr marL="0" indent="0">
              <a:buNone/>
              <a:defRPr lang="en-US" sz="3107" kern="1200">
                <a:solidFill>
                  <a:schemeClr val="bg1"/>
                </a:solidFill>
                <a:latin typeface="+mj-lt"/>
                <a:ea typeface="+mn-ea"/>
                <a:cs typeface="+mn-cs"/>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val="25928447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tx1"/>
                </a:solidFill>
              </a:defRPr>
            </a:lvl1pPr>
          </a:lstStyle>
          <a:p>
            <a:r>
              <a:rPr dirty="0" smtClean="0">
                <a:solidFill>
                  <a:srgbClr val="000000"/>
                </a:solidFill>
              </a:rPr>
              <a:t>Microsoft Confidential</a:t>
            </a:r>
            <a:endParaRPr dirty="0">
              <a:solidFill>
                <a:srgbClr val="000000"/>
              </a:solidFill>
            </a:endParaRPr>
          </a:p>
        </p:txBody>
      </p:sp>
      <p:sp>
        <p:nvSpPr>
          <p:cNvPr id="3" name="Slide Number Placeholder 2"/>
          <p:cNvSpPr>
            <a:spLocks noGrp="1"/>
          </p:cNvSpPr>
          <p:nvPr>
            <p:ph type="sldNum" sz="quarter" idx="11"/>
          </p:nvPr>
        </p:nvSpPr>
        <p:spPr/>
        <p:txBody>
          <a:bodyPr/>
          <a:lstStyle>
            <a:lvl1pPr>
              <a:defRPr>
                <a:solidFill>
                  <a:schemeClr val="tx1"/>
                </a:solidFill>
              </a:defRPr>
            </a:lvl1pPr>
          </a:lstStyle>
          <a:p>
            <a:fld id="{27258FFF-F925-446B-8502-81C933981705}" type="slidenum">
              <a:rPr smtClean="0">
                <a:solidFill>
                  <a:srgbClr val="000000"/>
                </a:solidFill>
              </a:rPr>
              <a:pPr/>
              <a:t>‹#›</a:t>
            </a:fld>
            <a:endParaRPr dirty="0">
              <a:solidFill>
                <a:srgbClr val="000000"/>
              </a:solidFill>
            </a:endParaRPr>
          </a:p>
        </p:txBody>
      </p:sp>
    </p:spTree>
    <p:extLst>
      <p:ext uri="{BB962C8B-B14F-4D97-AF65-F5344CB8AC3E}">
        <p14:creationId xmlns:p14="http://schemas.microsoft.com/office/powerpoint/2010/main" val="4935300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Blank Accent Color 1">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439966"/>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cSld name="1_Title Only">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8858" y="286382"/>
            <a:ext cx="11650488" cy="927940"/>
          </a:xfrm>
        </p:spPr>
        <p:txBody>
          <a:bodyPr/>
          <a:lstStyle>
            <a:lvl1pPr>
              <a:defRPr>
                <a:gradFill>
                  <a:gsLst>
                    <a:gs pos="1250">
                      <a:schemeClr val="tx1"/>
                    </a:gs>
                    <a:gs pos="100000">
                      <a:schemeClr val="tx1"/>
                    </a:gs>
                  </a:gsLst>
                  <a:lin ang="5400000" scaled="0"/>
                </a:gradFill>
              </a:defRPr>
            </a:lvl1pPr>
          </a:lstStyle>
          <a:p>
            <a:r>
              <a:rPr lang="en-US" dirty="0" smtClean="0"/>
              <a:t>Click to edit master title style</a:t>
            </a:r>
            <a:endParaRPr lang="en-US" dirty="0"/>
          </a:p>
        </p:txBody>
      </p:sp>
      <p:sp>
        <p:nvSpPr>
          <p:cNvPr id="8" name="Slide Number Placeholder 7"/>
          <p:cNvSpPr>
            <a:spLocks noGrp="1"/>
          </p:cNvSpPr>
          <p:nvPr>
            <p:ph type="sldNum" sz="quarter" idx="11"/>
          </p:nvPr>
        </p:nvSpPr>
        <p:spPr/>
        <p:txBody>
          <a:bodyPr/>
          <a:lstStyle/>
          <a:p>
            <a:pPr>
              <a:lnSpc>
                <a:spcPct val="90000"/>
              </a:lnSpc>
            </a:pPr>
            <a:fld id="{1BC86A1F-E589-44B2-A543-2EC98F5547A7}" type="slidenum">
              <a:rPr>
                <a:gradFill>
                  <a:gsLst>
                    <a:gs pos="0">
                      <a:srgbClr val="EFEFEF"/>
                    </a:gs>
                    <a:gs pos="100000">
                      <a:srgbClr val="EFEFEF"/>
                    </a:gs>
                  </a:gsLst>
                  <a:lin ang="5400000" scaled="0"/>
                </a:gradFill>
              </a:rPr>
              <a:pPr>
                <a:lnSpc>
                  <a:spcPct val="90000"/>
                </a:lnSpc>
              </a:pPr>
              <a:t>‹#›</a:t>
            </a:fld>
            <a:endParaRPr dirty="0">
              <a:gradFill>
                <a:gsLst>
                  <a:gs pos="0">
                    <a:srgbClr val="EFEFEF"/>
                  </a:gs>
                  <a:gs pos="100000">
                    <a:srgbClr val="EFEFEF"/>
                  </a:gs>
                </a:gsLst>
                <a:lin ang="5400000" scaled="0"/>
              </a:gradFill>
            </a:endParaRPr>
          </a:p>
        </p:txBody>
      </p:sp>
    </p:spTree>
    <p:extLst>
      <p:ext uri="{BB962C8B-B14F-4D97-AF65-F5344CB8AC3E}">
        <p14:creationId xmlns:p14="http://schemas.microsoft.com/office/powerpoint/2010/main" val="31462902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63pt Title + Subtitle">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tx2"/>
                </a:solidFill>
              </a:defRPr>
            </a:lvl1pPr>
          </a:lstStyle>
          <a:p>
            <a:r>
              <a:rPr dirty="0" smtClean="0">
                <a:solidFill>
                  <a:srgbClr val="505050"/>
                </a:solidFill>
              </a:rPr>
              <a:t>Microsoft Confidential</a:t>
            </a:r>
            <a:endParaRPr dirty="0">
              <a:solidFill>
                <a:srgbClr val="505050"/>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27258FFF-F925-446B-8502-81C933981705}" type="slidenum">
              <a:rPr smtClean="0">
                <a:solidFill>
                  <a:srgbClr val="505050"/>
                </a:solidFill>
              </a:rPr>
              <a:pPr/>
              <a:t>‹#›</a:t>
            </a:fld>
            <a:endParaRPr dirty="0">
              <a:solidFill>
                <a:srgbClr val="505050"/>
              </a:solidFill>
            </a:endParaRPr>
          </a:p>
        </p:txBody>
      </p:sp>
      <p:sp>
        <p:nvSpPr>
          <p:cNvPr id="5" name="Text Placeholder 4"/>
          <p:cNvSpPr>
            <a:spLocks noGrp="1"/>
          </p:cNvSpPr>
          <p:nvPr>
            <p:ph type="body" sz="quarter" idx="12"/>
          </p:nvPr>
        </p:nvSpPr>
        <p:spPr>
          <a:xfrm>
            <a:off x="269170" y="361912"/>
            <a:ext cx="10754296" cy="1004684"/>
          </a:xfrm>
          <a:prstGeom prst="rect">
            <a:avLst/>
          </a:prstGeom>
        </p:spPr>
        <p:txBody>
          <a:bodyPr lIns="146304" tIns="91440" rIns="146304" bIns="91440">
            <a:noAutofit/>
          </a:bodyPr>
          <a:lstStyle>
            <a:lvl1pPr marL="0" indent="0">
              <a:lnSpc>
                <a:spcPct val="90000"/>
              </a:lnSpc>
              <a:spcBef>
                <a:spcPts val="1175"/>
              </a:spcBef>
              <a:spcAft>
                <a:spcPts val="2352"/>
              </a:spcAft>
              <a:buFontTx/>
              <a:buNone/>
              <a:defRPr lang="en-US" sz="5096" b="0" i="0" kern="1200" spc="0" baseline="0" dirty="0" smtClean="0">
                <a:solidFill>
                  <a:schemeClr val="tx2"/>
                </a:solidFill>
                <a:latin typeface="+mj-lt"/>
                <a:ea typeface="+mn-ea"/>
                <a:cs typeface="+mn-cs"/>
              </a:defRPr>
            </a:lvl1pPr>
          </a:lstStyle>
          <a:p>
            <a:pPr marL="0" marR="0" lvl="0" indent="0" algn="l" defTabSz="913945" rtl="0" eaLnBrk="1" fontAlgn="auto" latinLnBrk="0" hangingPunct="1">
              <a:lnSpc>
                <a:spcPct val="90000"/>
              </a:lnSpc>
              <a:spcBef>
                <a:spcPts val="1175"/>
              </a:spcBef>
              <a:spcAft>
                <a:spcPts val="2352"/>
              </a:spcAft>
              <a:buClrTx/>
              <a:buSzPct val="90000"/>
              <a:buFontTx/>
              <a:buNone/>
              <a:tabLst/>
            </a:pPr>
            <a:r>
              <a:rPr lang="en-US" dirty="0" smtClean="0"/>
              <a:t>Click to edit Master text</a:t>
            </a:r>
          </a:p>
        </p:txBody>
      </p:sp>
      <p:sp>
        <p:nvSpPr>
          <p:cNvPr id="6" name="Text Placeholder 5"/>
          <p:cNvSpPr>
            <a:spLocks noGrp="1"/>
          </p:cNvSpPr>
          <p:nvPr>
            <p:ph type="body" sz="quarter" idx="13"/>
          </p:nvPr>
        </p:nvSpPr>
        <p:spPr>
          <a:xfrm>
            <a:off x="269171" y="1117578"/>
            <a:ext cx="10813420" cy="803161"/>
          </a:xfrm>
          <a:prstGeom prst="rect">
            <a:avLst/>
          </a:prstGeom>
        </p:spPr>
        <p:txBody>
          <a:bodyPr lIns="192024" anchor="ctr"/>
          <a:lstStyle>
            <a:lvl1pPr marL="0" indent="0">
              <a:buNone/>
              <a:defRPr lang="en-US" sz="3107" kern="1200" smtClean="0">
                <a:solidFill>
                  <a:schemeClr val="tx2"/>
                </a:solidFill>
                <a:latin typeface="+mj-lt"/>
                <a:ea typeface="+mn-ea"/>
                <a:cs typeface="+mn-cs"/>
              </a:defRPr>
            </a:lvl1pPr>
            <a:lvl2pPr marL="0" indent="0">
              <a:buNone/>
              <a:defRPr lang="en-US" sz="3107" kern="1200" smtClean="0">
                <a:solidFill>
                  <a:schemeClr val="bg1"/>
                </a:solidFill>
                <a:latin typeface="+mj-lt"/>
                <a:ea typeface="+mn-ea"/>
                <a:cs typeface="+mn-cs"/>
              </a:defRPr>
            </a:lvl2pPr>
            <a:lvl3pPr marL="0" indent="0">
              <a:buNone/>
              <a:defRPr lang="en-US" sz="3107" kern="1200" smtClean="0">
                <a:solidFill>
                  <a:schemeClr val="bg1"/>
                </a:solidFill>
                <a:latin typeface="+mj-lt"/>
                <a:ea typeface="+mn-ea"/>
                <a:cs typeface="+mn-cs"/>
              </a:defRPr>
            </a:lvl3pPr>
            <a:lvl4pPr marL="0" indent="0">
              <a:buNone/>
              <a:defRPr lang="en-US" sz="3107" kern="1200" smtClean="0">
                <a:solidFill>
                  <a:schemeClr val="bg1"/>
                </a:solidFill>
                <a:latin typeface="+mj-lt"/>
                <a:ea typeface="+mn-ea"/>
                <a:cs typeface="+mn-cs"/>
              </a:defRPr>
            </a:lvl4pPr>
            <a:lvl5pPr marL="0" indent="0">
              <a:buNone/>
              <a:defRPr lang="en-US" sz="3107" kern="1200">
                <a:solidFill>
                  <a:schemeClr val="bg1"/>
                </a:solidFill>
                <a:latin typeface="+mj-lt"/>
                <a:ea typeface="+mn-ea"/>
                <a:cs typeface="+mn-cs"/>
              </a:defRPr>
            </a:lvl5pPr>
          </a:lstStyle>
          <a:p>
            <a:pPr lvl="0"/>
            <a:r>
              <a:rPr lang="en-US" smtClean="0"/>
              <a:t>Click to edit Master text styles</a:t>
            </a:r>
            <a:endParaRPr lang="en-US"/>
          </a:p>
        </p:txBody>
      </p:sp>
    </p:spTree>
    <p:extLst>
      <p:ext uri="{BB962C8B-B14F-4D97-AF65-F5344CB8AC3E}">
        <p14:creationId xmlns:p14="http://schemas.microsoft.com/office/powerpoint/2010/main" val="425385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114" y="228601"/>
            <a:ext cx="11149014" cy="757130"/>
          </a:xfrm>
        </p:spPr>
        <p:txBody>
          <a:bodyPr/>
          <a:lstStyle/>
          <a:p>
            <a:r>
              <a:rPr lang="en-US" dirty="0" smtClean="0"/>
              <a:t>Click to edit master title style</a:t>
            </a:r>
            <a:endParaRPr lang="en-US" dirty="0"/>
          </a:p>
        </p:txBody>
      </p:sp>
      <p:sp>
        <p:nvSpPr>
          <p:cNvPr id="5" name="Text Placeholder 4"/>
          <p:cNvSpPr>
            <a:spLocks noGrp="1"/>
          </p:cNvSpPr>
          <p:nvPr>
            <p:ph type="body" sz="quarter" idx="10" hasCustomPrompt="1"/>
          </p:nvPr>
        </p:nvSpPr>
        <p:spPr>
          <a:xfrm>
            <a:off x="519114" y="1447801"/>
            <a:ext cx="11149014" cy="2043636"/>
          </a:xfrm>
          <a:prstGeom prst="rect">
            <a:avLst/>
          </a:prstGeom>
        </p:spPr>
        <p:txBody>
          <a:bodyPr/>
          <a:lstStyle>
            <a:lvl1pPr marL="284096" indent="-284096">
              <a:buFont typeface="Wingdings" pitchFamily="2" charset="2"/>
              <a:buChar char=""/>
              <a:defRPr sz="3999"/>
            </a:lvl1pPr>
            <a:lvl2pPr marL="517403" indent="-233308">
              <a:buFont typeface="Wingdings" pitchFamily="2" charset="2"/>
              <a:buChar char=""/>
              <a:defRPr spc="-51" baseline="0">
                <a:latin typeface="+mn-lt"/>
              </a:defRPr>
            </a:lvl2pPr>
            <a:lvl3pPr marL="741186" indent="-223785">
              <a:buFont typeface="Wingdings" pitchFamily="2" charset="2"/>
              <a:buChar char=""/>
              <a:tabLst/>
              <a:defRPr spc="-51" baseline="0">
                <a:latin typeface="+mn-lt"/>
              </a:defRPr>
            </a:lvl3pPr>
            <a:lvl4pPr marL="914181" indent="-172997">
              <a:buFont typeface="Wingdings" pitchFamily="2" charset="2"/>
              <a:buChar char=""/>
              <a:defRPr spc="-51" baseline="0">
                <a:latin typeface="+mn-lt"/>
              </a:defRPr>
            </a:lvl4pPr>
            <a:lvl5pPr marL="1087179" indent="-172997">
              <a:buFont typeface="Wingdings" pitchFamily="2" charset="2"/>
              <a:buChar char=""/>
              <a:tabLst/>
              <a:defRPr spc="-51" baseline="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11812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40"/>
            <a:ext cx="10512862" cy="2852737"/>
          </a:xfrm>
        </p:spPr>
        <p:txBody>
          <a:bodyPr anchor="b"/>
          <a:lstStyle>
            <a:lvl1pPr>
              <a:defRPr sz="5998"/>
            </a:lvl1pPr>
          </a:lstStyle>
          <a:p>
            <a:r>
              <a:rPr lang="en-US" smtClean="0"/>
              <a:t>Click to edit Master title style</a:t>
            </a:r>
            <a:endParaRPr lang="en-US"/>
          </a:p>
        </p:txBody>
      </p:sp>
      <p:sp>
        <p:nvSpPr>
          <p:cNvPr id="3" name="Text Placeholder 2"/>
          <p:cNvSpPr>
            <a:spLocks noGrp="1"/>
          </p:cNvSpPr>
          <p:nvPr>
            <p:ph type="body" idx="1"/>
          </p:nvPr>
        </p:nvSpPr>
        <p:spPr>
          <a:xfrm>
            <a:off x="831634" y="4589465"/>
            <a:ext cx="10512862" cy="1500186"/>
          </a:xfrm>
        </p:spPr>
        <p:txBody>
          <a:bodyPr/>
          <a:lstStyle>
            <a:lvl1pPr marL="0" indent="0">
              <a:buNone/>
              <a:defRPr sz="2399">
                <a:solidFill>
                  <a:schemeClr val="tx1">
                    <a:tint val="75000"/>
                  </a:schemeClr>
                </a:solidFill>
              </a:defRPr>
            </a:lvl1pPr>
            <a:lvl2pPr marL="457030" indent="0">
              <a:buNone/>
              <a:defRPr sz="1999">
                <a:solidFill>
                  <a:schemeClr val="tx1">
                    <a:tint val="75000"/>
                  </a:schemeClr>
                </a:solidFill>
              </a:defRPr>
            </a:lvl2pPr>
            <a:lvl3pPr marL="914060" indent="0">
              <a:buNone/>
              <a:defRPr sz="1799">
                <a:solidFill>
                  <a:schemeClr val="tx1">
                    <a:tint val="75000"/>
                  </a:schemeClr>
                </a:solidFill>
              </a:defRPr>
            </a:lvl3pPr>
            <a:lvl4pPr marL="1371090" indent="0">
              <a:buNone/>
              <a:defRPr sz="1600">
                <a:solidFill>
                  <a:schemeClr val="tx1">
                    <a:tint val="75000"/>
                  </a:schemeClr>
                </a:solidFill>
              </a:defRPr>
            </a:lvl4pPr>
            <a:lvl5pPr marL="1828121" indent="0">
              <a:buNone/>
              <a:defRPr sz="1600">
                <a:solidFill>
                  <a:schemeClr val="tx1">
                    <a:tint val="75000"/>
                  </a:schemeClr>
                </a:solidFill>
              </a:defRPr>
            </a:lvl5pPr>
            <a:lvl6pPr marL="2285151" indent="0">
              <a:buNone/>
              <a:defRPr sz="1600">
                <a:solidFill>
                  <a:schemeClr val="tx1">
                    <a:tint val="75000"/>
                  </a:schemeClr>
                </a:solidFill>
              </a:defRPr>
            </a:lvl6pPr>
            <a:lvl7pPr marL="2742181" indent="0">
              <a:buNone/>
              <a:defRPr sz="1600">
                <a:solidFill>
                  <a:schemeClr val="tx1">
                    <a:tint val="75000"/>
                  </a:schemeClr>
                </a:solidFill>
              </a:defRPr>
            </a:lvl7pPr>
            <a:lvl8pPr marL="3199211" indent="0">
              <a:buNone/>
              <a:defRPr sz="1600">
                <a:solidFill>
                  <a:schemeClr val="tx1">
                    <a:tint val="75000"/>
                  </a:schemeClr>
                </a:solidFill>
              </a:defRPr>
            </a:lvl8pPr>
            <a:lvl9pPr marL="3656241"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7982" y="6356351"/>
            <a:ext cx="2742486" cy="365125"/>
          </a:xfrm>
          <a:prstGeom prst="rect">
            <a:avLst/>
          </a:prstGeom>
        </p:spPr>
        <p:txBody>
          <a:bodyPr/>
          <a:lstStyle/>
          <a:p>
            <a:pPr defTabSz="609418"/>
            <a:fld id="{7A539666-DA8A-4D94-84D8-5D76F53009DE}" type="datetimeFigureOut">
              <a:rPr lang="en-US" sz="2399" smtClean="0">
                <a:solidFill>
                  <a:srgbClr val="000000"/>
                </a:solidFill>
              </a:rPr>
              <a:pPr defTabSz="609418"/>
              <a:t>7/1/2014</a:t>
            </a:fld>
            <a:endParaRPr lang="en-US" sz="2399" dirty="0">
              <a:solidFill>
                <a:srgbClr val="000000"/>
              </a:solidFill>
            </a:endParaRPr>
          </a:p>
        </p:txBody>
      </p:sp>
      <p:sp>
        <p:nvSpPr>
          <p:cNvPr id="5" name="Footer Placeholder 4"/>
          <p:cNvSpPr>
            <a:spLocks noGrp="1"/>
          </p:cNvSpPr>
          <p:nvPr>
            <p:ph type="ftr" sz="quarter" idx="11"/>
          </p:nvPr>
        </p:nvSpPr>
        <p:spPr>
          <a:xfrm>
            <a:off x="448096" y="6437242"/>
            <a:ext cx="3858602" cy="134483"/>
          </a:xfrm>
          <a:prstGeom prst="rect">
            <a:avLst/>
          </a:prstGeom>
        </p:spPr>
        <p:txBody>
          <a:bodyPr/>
          <a:lstStyle/>
          <a:p>
            <a:endParaRPr dirty="0">
              <a:solidFill>
                <a:srgbClr val="505050"/>
              </a:solidFill>
            </a:endParaRPr>
          </a:p>
        </p:txBody>
      </p:sp>
      <p:sp>
        <p:nvSpPr>
          <p:cNvPr id="6" name="Slide Number Placeholder 5"/>
          <p:cNvSpPr>
            <a:spLocks noGrp="1"/>
          </p:cNvSpPr>
          <p:nvPr>
            <p:ph type="sldNum" sz="quarter" idx="12"/>
          </p:nvPr>
        </p:nvSpPr>
        <p:spPr>
          <a:xfrm>
            <a:off x="11364208" y="6437242"/>
            <a:ext cx="555451" cy="134483"/>
          </a:xfrm>
          <a:prstGeom prst="rect">
            <a:avLst/>
          </a:prstGeom>
        </p:spPr>
        <p:txBody>
          <a:bodyPr/>
          <a:lstStyle/>
          <a:p>
            <a:fld id="{E924E1E2-A6A1-4BE3-976C-F65E879E641A}" type="slidenum">
              <a:rPr>
                <a:solidFill>
                  <a:srgbClr val="505050"/>
                </a:solidFill>
              </a:rPr>
              <a:pPr/>
              <a:t>‹#›</a:t>
            </a:fld>
            <a:endParaRPr dirty="0">
              <a:solidFill>
                <a:srgbClr val="505050"/>
              </a:solidFill>
            </a:endParaRPr>
          </a:p>
        </p:txBody>
      </p:sp>
    </p:spTree>
    <p:extLst>
      <p:ext uri="{BB962C8B-B14F-4D97-AF65-F5344CB8AC3E}">
        <p14:creationId xmlns:p14="http://schemas.microsoft.com/office/powerpoint/2010/main" val="833920068"/>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Section Title">
    <p:bg>
      <p:bgPr>
        <a:solidFill>
          <a:srgbClr val="FFFFFF"/>
        </a:solidFill>
        <a:effectLst/>
      </p:bgPr>
    </p:bg>
    <p:spTree>
      <p:nvGrpSpPr>
        <p:cNvPr id="1" name=""/>
        <p:cNvGrpSpPr/>
        <p:nvPr/>
      </p:nvGrpSpPr>
      <p:grpSpPr>
        <a:xfrm>
          <a:off x="0" y="0"/>
          <a:ext cx="0" cy="0"/>
          <a:chOff x="0" y="0"/>
          <a:chExt cx="0" cy="0"/>
        </a:xfrm>
      </p:grpSpPr>
      <p:sp>
        <p:nvSpPr>
          <p:cNvPr id="11" name="Picture Placeholder 9"/>
          <p:cNvSpPr>
            <a:spLocks noGrp="1"/>
          </p:cNvSpPr>
          <p:nvPr>
            <p:ph type="pic" sz="quarter" idx="10" hasCustomPrompt="1"/>
          </p:nvPr>
        </p:nvSpPr>
        <p:spPr bwMode="hidden">
          <a:xfrm>
            <a:off x="0" y="0"/>
            <a:ext cx="12188825" cy="6858000"/>
          </a:xfrm>
          <a:prstGeom prst="rect">
            <a:avLst/>
          </a:prstGeom>
          <a:noFill/>
        </p:spPr>
        <p:txBody>
          <a:bodyPr lIns="205767" tIns="205767" rIns="205767">
            <a:noAutofit/>
          </a:bodyPr>
          <a:lstStyle>
            <a:lvl1pPr marL="0" indent="0">
              <a:buNone/>
              <a:defRPr sz="2399" baseline="0">
                <a:gradFill>
                  <a:gsLst>
                    <a:gs pos="1250">
                      <a:schemeClr val="accent1"/>
                    </a:gs>
                    <a:gs pos="100000">
                      <a:schemeClr val="accent1"/>
                    </a:gs>
                  </a:gsLst>
                  <a:lin ang="5400000" scaled="0"/>
                </a:gradFill>
              </a:defRPr>
            </a:lvl1pPr>
          </a:lstStyle>
          <a:p>
            <a:r>
              <a:rPr lang="en-US" dirty="0" smtClean="0"/>
              <a:t>Picture placeholder</a:t>
            </a:r>
            <a:endParaRPr lang="en-US" dirty="0"/>
          </a:p>
        </p:txBody>
      </p:sp>
      <p:sp>
        <p:nvSpPr>
          <p:cNvPr id="10" name="Title 1"/>
          <p:cNvSpPr>
            <a:spLocks noGrp="1"/>
          </p:cNvSpPr>
          <p:nvPr>
            <p:ph type="ctrTitle"/>
          </p:nvPr>
        </p:nvSpPr>
        <p:spPr bwMode="ltGray">
          <a:xfrm>
            <a:off x="512463" y="919956"/>
            <a:ext cx="5023756" cy="501808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accent1">
              <a:alpha val="92000"/>
            </a:schemeClr>
          </a:solidFill>
          <a:ln>
            <a:noFill/>
          </a:ln>
          <a:extLst/>
        </p:spPr>
        <p:txBody>
          <a:bodyPr vert="horz" wrap="square" lIns="240062" tIns="651597" rIns="925953" bIns="651597" numCol="1" anchor="ctr" anchorCtr="0" compatLnSpc="1">
            <a:prstTxWarp prst="textNoShape">
              <a:avLst/>
            </a:prstTxWarp>
            <a:noAutofit/>
          </a:bodyPr>
          <a:lstStyle>
            <a:lvl1pPr algn="l">
              <a:defRPr lang="en-US" sz="5998" b="0" kern="1200" cap="none" spc="-200" baseline="0" dirty="0">
                <a:ln w="3175">
                  <a:noFill/>
                </a:ln>
                <a:gradFill>
                  <a:gsLst>
                    <a:gs pos="100000">
                      <a:schemeClr val="bg1"/>
                    </a:gs>
                    <a:gs pos="0">
                      <a:schemeClr val="bg1"/>
                    </a:gs>
                  </a:gsLst>
                  <a:lin ang="5400000" scaled="0"/>
                </a:gradFill>
                <a:effectLst/>
                <a:latin typeface="+mj-lt"/>
                <a:ea typeface="+mn-ea"/>
                <a:cs typeface="Arial" charset="0"/>
              </a:defRPr>
            </a:lvl1pPr>
          </a:lstStyle>
          <a:p>
            <a:pPr marL="0" lvl="0" indent="0" algn="l" defTabSz="914181" rtl="0" eaLnBrk="1" fontAlgn="base" latinLnBrk="0" hangingPunct="1">
              <a:lnSpc>
                <a:spcPct val="100000"/>
              </a:lnSpc>
              <a:spcBef>
                <a:spcPct val="0"/>
              </a:spcBef>
              <a:spcAft>
                <a:spcPct val="0"/>
              </a:spcAft>
              <a:buFontTx/>
              <a:buNone/>
            </a:pPr>
            <a:r>
              <a:rPr lang="en-US" smtClean="0"/>
              <a:t>Click to edit Master title style</a:t>
            </a:r>
            <a:endParaRPr lang="en-US" dirty="0"/>
          </a:p>
        </p:txBody>
      </p:sp>
    </p:spTree>
    <p:extLst>
      <p:ext uri="{BB962C8B-B14F-4D97-AF65-F5344CB8AC3E}">
        <p14:creationId xmlns:p14="http://schemas.microsoft.com/office/powerpoint/2010/main" val="30335121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theme" Target="../theme/theme2.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3.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4.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no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520700" y="1447800"/>
            <a:ext cx="11152188" cy="2055947"/>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7" r:id="rId4"/>
    <p:sldLayoutId id="2147484088" r:id="rId5"/>
    <p:sldLayoutId id="2147484086" r:id="rId6"/>
    <p:sldLayoutId id="2147484090" r:id="rId7"/>
    <p:sldLayoutId id="2147484091" r:id="rId8"/>
    <p:sldLayoutId id="2147484089" r:id="rId9"/>
    <p:sldLayoutId id="2147484119" r:id="rId10"/>
    <p:sldLayoutId id="2147484116" r:id="rId11"/>
    <p:sldLayoutId id="2147484117" r:id="rId12"/>
    <p:sldLayoutId id="2147484140" r:id="rId13"/>
    <p:sldLayoutId id="2147484141" r:id="rId14"/>
    <p:sldLayoutId id="2147484142" r:id="rId15"/>
    <p:sldLayoutId id="2147484143" r:id="rId16"/>
    <p:sldLayoutId id="2147484092" r:id="rId17"/>
    <p:sldLayoutId id="2147484093" r:id="rId18"/>
    <p:sldLayoutId id="2147484094" r:id="rId19"/>
    <p:sldLayoutId id="2147484096" r:id="rId20"/>
    <p:sldLayoutId id="2147484157" r:id="rId21"/>
    <p:sldLayoutId id="2147484158" r:id="rId22"/>
    <p:sldLayoutId id="2147484160" r:id="rId23"/>
    <p:sldLayoutId id="2147484164" r:id="rId24"/>
    <p:sldLayoutId id="2147484166" r:id="rId25"/>
    <p:sldLayoutId id="2147484167" r:id="rId26"/>
    <p:sldLayoutId id="2147484168" r:id="rId27"/>
    <p:sldLayoutId id="2147484221" r:id="rId28"/>
    <p:sldLayoutId id="2147484235" r:id="rId29"/>
    <p:sldLayoutId id="2147484236" r:id="rId30"/>
    <p:sldLayoutId id="2147484237" r:id="rId31"/>
  </p:sldLayoutIdLst>
  <p:transition>
    <p:fade/>
  </p:transition>
  <p:timing>
    <p:tnLst>
      <p:par>
        <p:cTn id="1" dur="indefinite" restart="never" nodeType="tmRoot"/>
      </p:par>
    </p:tnLst>
  </p:timing>
  <p:hf hdr="0" ftr="0" dt="0"/>
  <p:txStyles>
    <p:titleStyle>
      <a:lvl1pPr algn="l" defTabSz="914363" rtl="0" eaLnBrk="1" latinLnBrk="0" hangingPunct="1">
        <a:lnSpc>
          <a:spcPct val="90000"/>
        </a:lnSpc>
        <a:spcBef>
          <a:spcPct val="0"/>
        </a:spcBef>
        <a:buNone/>
        <a:defRPr lang="en-US" sz="5400" b="0" kern="1200" cap="none" spc="-100" baseline="0" dirty="0" smtClean="0">
          <a:ln w="3175">
            <a:noFill/>
          </a:ln>
          <a:gradFill>
            <a:gsLst>
              <a:gs pos="1250">
                <a:schemeClr val="tx2"/>
              </a:gs>
              <a:gs pos="100000">
                <a:schemeClr val="tx2"/>
              </a:gs>
            </a:gsLst>
            <a:lin ang="5400000" scaled="0"/>
          </a:gradFill>
          <a:effectLst/>
          <a:latin typeface="+mj-lt"/>
          <a:ea typeface="+mn-ea"/>
          <a:cs typeface="Segoe UI" pitchFamily="34" charset="0"/>
        </a:defRPr>
      </a:lvl1pPr>
    </p:titleStyle>
    <p:bodyStyle>
      <a:lvl1pPr marL="339725" marR="0" indent="-339725" algn="l" defTabSz="914363" rtl="0" eaLnBrk="1" fontAlgn="auto" latinLnBrk="0" hangingPunct="1">
        <a:lnSpc>
          <a:spcPct val="90000"/>
        </a:lnSpc>
        <a:spcBef>
          <a:spcPct val="20000"/>
        </a:spcBef>
        <a:spcAft>
          <a:spcPts val="0"/>
        </a:spcAft>
        <a:buClrTx/>
        <a:buSzPct val="80000"/>
        <a:buFont typeface="Arial" pitchFamily="34" charset="0"/>
        <a:buChar char="•"/>
        <a:tabLst/>
        <a:defRPr sz="3600" kern="1200" spc="-70" baseline="0">
          <a:gradFill>
            <a:gsLst>
              <a:gs pos="1250">
                <a:schemeClr val="bg2"/>
              </a:gs>
              <a:gs pos="100000">
                <a:schemeClr val="bg2"/>
              </a:gs>
            </a:gsLst>
            <a:lin ang="5400000" scaled="0"/>
          </a:gra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gradFill>
            <a:gsLst>
              <a:gs pos="1250">
                <a:schemeClr val="bg2"/>
              </a:gs>
              <a:gs pos="100000">
                <a:schemeClr val="bg2"/>
              </a:gs>
            </a:gsLst>
            <a:lin ang="5400000" scaled="0"/>
          </a:gra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gradFill>
            <a:gsLst>
              <a:gs pos="1250">
                <a:schemeClr val="bg2"/>
              </a:gs>
              <a:gs pos="100000">
                <a:schemeClr val="bg2"/>
              </a:gs>
            </a:gsLst>
            <a:lin ang="5400000" scaled="0"/>
          </a:gra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gradFill>
            <a:gsLst>
              <a:gs pos="1250">
                <a:schemeClr val="bg2"/>
              </a:gs>
              <a:gs pos="100000">
                <a:schemeClr val="bg2"/>
              </a:gs>
            </a:gsLst>
            <a:lin ang="5400000" scaled="0"/>
          </a:gra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gradFill>
            <a:gsLst>
              <a:gs pos="1250">
                <a:schemeClr val="bg2"/>
              </a:gs>
              <a:gs pos="100000">
                <a:schemeClr val="bg2"/>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4" y="228602"/>
            <a:ext cx="11149013" cy="747897"/>
          </a:xfrm>
          <a:prstGeom prst="rect">
            <a:avLst/>
          </a:prstGeom>
        </p:spPr>
        <p:txBody>
          <a:bodyPr vert="horz" wrap="square" lIns="0" tIns="0" rIns="0" bIns="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520701" y="1447802"/>
            <a:ext cx="11152188" cy="2055947"/>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90037885"/>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 id="2147484185" r:id="rId15"/>
    <p:sldLayoutId id="2147484186" r:id="rId16"/>
    <p:sldLayoutId id="2147484187" r:id="rId17"/>
    <p:sldLayoutId id="2147484188" r:id="rId18"/>
    <p:sldLayoutId id="2147484189" r:id="rId19"/>
    <p:sldLayoutId id="2147484190" r:id="rId20"/>
    <p:sldLayoutId id="2147484191" r:id="rId21"/>
    <p:sldLayoutId id="2147484192" r:id="rId22"/>
    <p:sldLayoutId id="2147484193" r:id="rId23"/>
    <p:sldLayoutId id="2147484194" r:id="rId24"/>
  </p:sldLayoutIdLst>
  <p:transition>
    <p:fade/>
  </p:transition>
  <p:timing>
    <p:tnLst>
      <p:par>
        <p:cTn id="1" dur="indefinite" restart="never" nodeType="tmRoot"/>
      </p:par>
    </p:tnLst>
  </p:timing>
  <p:txStyles>
    <p:titleStyle>
      <a:lvl1pPr algn="l" defTabSz="913727" rtl="0" eaLnBrk="1" latinLnBrk="0" hangingPunct="1">
        <a:lnSpc>
          <a:spcPct val="90000"/>
        </a:lnSpc>
        <a:spcBef>
          <a:spcPct val="0"/>
        </a:spcBef>
        <a:buNone/>
        <a:defRPr lang="en-US" sz="5395" b="0" kern="1200" cap="none" spc="-100"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339488" marR="0" indent="-339488" algn="l" defTabSz="913727" rtl="0" eaLnBrk="1" fontAlgn="auto" latinLnBrk="0" hangingPunct="1">
        <a:lnSpc>
          <a:spcPct val="90000"/>
        </a:lnSpc>
        <a:spcBef>
          <a:spcPct val="20000"/>
        </a:spcBef>
        <a:spcAft>
          <a:spcPts val="0"/>
        </a:spcAft>
        <a:buClrTx/>
        <a:buSzPct val="80000"/>
        <a:buFont typeface="Arial" pitchFamily="34" charset="0"/>
        <a:buChar char="•"/>
        <a:tabLst/>
        <a:defRPr sz="3598" kern="1200" spc="-70" baseline="0">
          <a:gradFill>
            <a:gsLst>
              <a:gs pos="1250">
                <a:schemeClr val="bg2"/>
              </a:gs>
              <a:gs pos="100000">
                <a:schemeClr val="bg2"/>
              </a:gs>
            </a:gsLst>
            <a:lin ang="5400000" scaled="0"/>
          </a:gradFill>
          <a:latin typeface="+mj-lt"/>
          <a:ea typeface="+mn-ea"/>
          <a:cs typeface="+mn-cs"/>
        </a:defRPr>
      </a:lvl1pPr>
      <a:lvl2pPr marL="572689" marR="0" indent="-233201" algn="l" defTabSz="913727" rtl="0" eaLnBrk="1" fontAlgn="auto" latinLnBrk="0" hangingPunct="1">
        <a:lnSpc>
          <a:spcPct val="90000"/>
        </a:lnSpc>
        <a:spcBef>
          <a:spcPct val="20000"/>
        </a:spcBef>
        <a:spcAft>
          <a:spcPts val="0"/>
        </a:spcAft>
        <a:buClrTx/>
        <a:buSzPct val="90000"/>
        <a:buFont typeface="Wingdings" pitchFamily="2" charset="2"/>
        <a:buChar char=""/>
        <a:tabLst/>
        <a:defRPr sz="2398" kern="1200" spc="0" baseline="0">
          <a:gradFill>
            <a:gsLst>
              <a:gs pos="1250">
                <a:schemeClr val="bg2"/>
              </a:gs>
              <a:gs pos="100000">
                <a:schemeClr val="bg2"/>
              </a:gs>
            </a:gsLst>
            <a:lin ang="5400000" scaled="0"/>
          </a:gradFill>
          <a:latin typeface="+mn-lt"/>
          <a:ea typeface="+mn-ea"/>
          <a:cs typeface="+mn-cs"/>
        </a:defRPr>
      </a:lvl2pPr>
      <a:lvl3pPr marL="797957" marR="0" indent="-225268" algn="l" defTabSz="913727" rtl="0" eaLnBrk="1" fontAlgn="auto" latinLnBrk="0" hangingPunct="1">
        <a:lnSpc>
          <a:spcPct val="90000"/>
        </a:lnSpc>
        <a:spcBef>
          <a:spcPct val="20000"/>
        </a:spcBef>
        <a:spcAft>
          <a:spcPts val="0"/>
        </a:spcAft>
        <a:buClrTx/>
        <a:buSzPct val="90000"/>
        <a:buFont typeface="Wingdings" pitchFamily="2" charset="2"/>
        <a:buChar char=""/>
        <a:tabLst>
          <a:tab pos="797957" algn="l"/>
        </a:tabLst>
        <a:defRPr sz="2398" kern="1200" spc="0" baseline="0">
          <a:gradFill>
            <a:gsLst>
              <a:gs pos="1250">
                <a:schemeClr val="bg2"/>
              </a:gs>
              <a:gs pos="100000">
                <a:schemeClr val="bg2"/>
              </a:gs>
            </a:gsLst>
            <a:lin ang="5400000" scaled="0"/>
          </a:gradFill>
          <a:latin typeface="+mn-lt"/>
          <a:ea typeface="+mn-ea"/>
          <a:cs typeface="+mn-cs"/>
        </a:defRPr>
      </a:lvl3pPr>
      <a:lvl4pPr marL="1029572" marR="0" indent="-231613" algn="l" defTabSz="913727" rtl="0" eaLnBrk="1" fontAlgn="auto" latinLnBrk="0" hangingPunct="1">
        <a:lnSpc>
          <a:spcPct val="90000"/>
        </a:lnSpc>
        <a:spcBef>
          <a:spcPct val="20000"/>
        </a:spcBef>
        <a:spcAft>
          <a:spcPts val="0"/>
        </a:spcAft>
        <a:buClrTx/>
        <a:buSzPct val="90000"/>
        <a:buFont typeface="Wingdings" pitchFamily="2" charset="2"/>
        <a:buChar char=""/>
        <a:tabLst/>
        <a:defRPr sz="1998" kern="1200" spc="0" baseline="0">
          <a:gradFill>
            <a:gsLst>
              <a:gs pos="1250">
                <a:schemeClr val="bg2"/>
              </a:gs>
              <a:gs pos="100000">
                <a:schemeClr val="bg2"/>
              </a:gs>
            </a:gsLst>
            <a:lin ang="5400000" scaled="0"/>
          </a:gradFill>
          <a:latin typeface="+mn-lt"/>
          <a:ea typeface="+mn-ea"/>
          <a:cs typeface="+mn-cs"/>
        </a:defRPr>
      </a:lvl4pPr>
      <a:lvl5pPr marL="1254839" marR="0" indent="-225268" algn="l" defTabSz="913727" rtl="0" eaLnBrk="1" fontAlgn="auto" latinLnBrk="0" hangingPunct="1">
        <a:lnSpc>
          <a:spcPct val="90000"/>
        </a:lnSpc>
        <a:spcBef>
          <a:spcPct val="20000"/>
        </a:spcBef>
        <a:spcAft>
          <a:spcPts val="0"/>
        </a:spcAft>
        <a:buClrTx/>
        <a:buSzPct val="90000"/>
        <a:buFont typeface="Wingdings" pitchFamily="2" charset="2"/>
        <a:buChar char=""/>
        <a:tabLst>
          <a:tab pos="1254839" algn="l"/>
        </a:tabLst>
        <a:defRPr sz="1998" kern="1200" spc="0" baseline="0">
          <a:gradFill>
            <a:gsLst>
              <a:gs pos="1250">
                <a:schemeClr val="bg2"/>
              </a:gs>
              <a:gs pos="100000">
                <a:schemeClr val="bg2"/>
              </a:gs>
            </a:gsLst>
            <a:lin ang="5400000" scaled="0"/>
          </a:gradFill>
          <a:latin typeface="+mn-lt"/>
          <a:ea typeface="+mn-ea"/>
          <a:cs typeface="+mn-cs"/>
        </a:defRPr>
      </a:lvl5pPr>
      <a:lvl6pPr marL="2512750" indent="-228432" algn="l" defTabSz="913727" rtl="0" eaLnBrk="1" latinLnBrk="0" hangingPunct="1">
        <a:spcBef>
          <a:spcPct val="20000"/>
        </a:spcBef>
        <a:buFont typeface="Arial" pitchFamily="34" charset="0"/>
        <a:buChar char="•"/>
        <a:defRPr sz="1998" kern="1200">
          <a:solidFill>
            <a:schemeClr val="tx1"/>
          </a:solidFill>
          <a:latin typeface="+mn-lt"/>
          <a:ea typeface="+mn-ea"/>
          <a:cs typeface="+mn-cs"/>
        </a:defRPr>
      </a:lvl6pPr>
      <a:lvl7pPr marL="2969613" indent="-228432" algn="l" defTabSz="913727" rtl="0" eaLnBrk="1" latinLnBrk="0" hangingPunct="1">
        <a:spcBef>
          <a:spcPct val="20000"/>
        </a:spcBef>
        <a:buFont typeface="Arial" pitchFamily="34" charset="0"/>
        <a:buChar char="•"/>
        <a:defRPr sz="1998" kern="1200">
          <a:solidFill>
            <a:schemeClr val="tx1"/>
          </a:solidFill>
          <a:latin typeface="+mn-lt"/>
          <a:ea typeface="+mn-ea"/>
          <a:cs typeface="+mn-cs"/>
        </a:defRPr>
      </a:lvl7pPr>
      <a:lvl8pPr marL="3426477" indent="-228432" algn="l" defTabSz="913727" rtl="0" eaLnBrk="1" latinLnBrk="0" hangingPunct="1">
        <a:spcBef>
          <a:spcPct val="20000"/>
        </a:spcBef>
        <a:buFont typeface="Arial" pitchFamily="34" charset="0"/>
        <a:buChar char="•"/>
        <a:defRPr sz="1998" kern="1200">
          <a:solidFill>
            <a:schemeClr val="tx1"/>
          </a:solidFill>
          <a:latin typeface="+mn-lt"/>
          <a:ea typeface="+mn-ea"/>
          <a:cs typeface="+mn-cs"/>
        </a:defRPr>
      </a:lvl8pPr>
      <a:lvl9pPr marL="3883340" indent="-228432" algn="l" defTabSz="913727" rtl="0" eaLnBrk="1" latinLnBrk="0" hangingPunct="1">
        <a:spcBef>
          <a:spcPct val="20000"/>
        </a:spcBef>
        <a:buFont typeface="Arial" pitchFamily="34" charset="0"/>
        <a:buChar char="•"/>
        <a:defRPr sz="1998" kern="1200">
          <a:solidFill>
            <a:schemeClr val="tx1"/>
          </a:solidFill>
          <a:latin typeface="+mn-lt"/>
          <a:ea typeface="+mn-ea"/>
          <a:cs typeface="+mn-cs"/>
        </a:defRPr>
      </a:lvl9pPr>
    </p:bodyStyle>
    <p:otherStyle>
      <a:defPPr>
        <a:defRPr lang="en-US"/>
      </a:defPPr>
      <a:lvl1pPr marL="0" algn="l" defTabSz="913727" rtl="0" eaLnBrk="1" latinLnBrk="0" hangingPunct="1">
        <a:defRPr sz="1798" kern="1200">
          <a:solidFill>
            <a:schemeClr val="tx1"/>
          </a:solidFill>
          <a:latin typeface="+mn-lt"/>
          <a:ea typeface="+mn-ea"/>
          <a:cs typeface="+mn-cs"/>
        </a:defRPr>
      </a:lvl1pPr>
      <a:lvl2pPr marL="456864" algn="l" defTabSz="913727" rtl="0" eaLnBrk="1" latinLnBrk="0" hangingPunct="1">
        <a:defRPr sz="1798" kern="1200">
          <a:solidFill>
            <a:schemeClr val="tx1"/>
          </a:solidFill>
          <a:latin typeface="+mn-lt"/>
          <a:ea typeface="+mn-ea"/>
          <a:cs typeface="+mn-cs"/>
        </a:defRPr>
      </a:lvl2pPr>
      <a:lvl3pPr marL="913727" algn="l" defTabSz="913727" rtl="0" eaLnBrk="1" latinLnBrk="0" hangingPunct="1">
        <a:defRPr sz="1798" kern="1200">
          <a:solidFill>
            <a:schemeClr val="tx1"/>
          </a:solidFill>
          <a:latin typeface="+mn-lt"/>
          <a:ea typeface="+mn-ea"/>
          <a:cs typeface="+mn-cs"/>
        </a:defRPr>
      </a:lvl3pPr>
      <a:lvl4pPr marL="1370591" algn="l" defTabSz="913727" rtl="0" eaLnBrk="1" latinLnBrk="0" hangingPunct="1">
        <a:defRPr sz="1798" kern="1200">
          <a:solidFill>
            <a:schemeClr val="tx1"/>
          </a:solidFill>
          <a:latin typeface="+mn-lt"/>
          <a:ea typeface="+mn-ea"/>
          <a:cs typeface="+mn-cs"/>
        </a:defRPr>
      </a:lvl4pPr>
      <a:lvl5pPr marL="1827454" algn="l" defTabSz="913727" rtl="0" eaLnBrk="1" latinLnBrk="0" hangingPunct="1">
        <a:defRPr sz="1798" kern="1200">
          <a:solidFill>
            <a:schemeClr val="tx1"/>
          </a:solidFill>
          <a:latin typeface="+mn-lt"/>
          <a:ea typeface="+mn-ea"/>
          <a:cs typeface="+mn-cs"/>
        </a:defRPr>
      </a:lvl5pPr>
      <a:lvl6pPr marL="2284318" algn="l" defTabSz="913727" rtl="0" eaLnBrk="1" latinLnBrk="0" hangingPunct="1">
        <a:defRPr sz="1798" kern="1200">
          <a:solidFill>
            <a:schemeClr val="tx1"/>
          </a:solidFill>
          <a:latin typeface="+mn-lt"/>
          <a:ea typeface="+mn-ea"/>
          <a:cs typeface="+mn-cs"/>
        </a:defRPr>
      </a:lvl6pPr>
      <a:lvl7pPr marL="2741181" algn="l" defTabSz="913727" rtl="0" eaLnBrk="1" latinLnBrk="0" hangingPunct="1">
        <a:defRPr sz="1798" kern="1200">
          <a:solidFill>
            <a:schemeClr val="tx1"/>
          </a:solidFill>
          <a:latin typeface="+mn-lt"/>
          <a:ea typeface="+mn-ea"/>
          <a:cs typeface="+mn-cs"/>
        </a:defRPr>
      </a:lvl7pPr>
      <a:lvl8pPr marL="3198045" algn="l" defTabSz="913727" rtl="0" eaLnBrk="1" latinLnBrk="0" hangingPunct="1">
        <a:defRPr sz="1798" kern="1200">
          <a:solidFill>
            <a:schemeClr val="tx1"/>
          </a:solidFill>
          <a:latin typeface="+mn-lt"/>
          <a:ea typeface="+mn-ea"/>
          <a:cs typeface="+mn-cs"/>
        </a:defRPr>
      </a:lvl8pPr>
      <a:lvl9pPr marL="3654910" algn="l" defTabSz="913727" rtl="0" eaLnBrk="1" latinLnBrk="0" hangingPunct="1">
        <a:defRPr sz="17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3" y="228600"/>
            <a:ext cx="11149013" cy="747897"/>
          </a:xfrm>
          <a:prstGeom prst="rect">
            <a:avLst/>
          </a:prstGeom>
        </p:spPr>
        <p:txBody>
          <a:bodyPr vert="horz" wrap="square" lIns="0" tIns="0" rIns="0" bIns="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520700" y="1447800"/>
            <a:ext cx="11152188" cy="2055947"/>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83160149"/>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 id="2147484208" r:id="rId12"/>
    <p:sldLayoutId id="2147484209" r:id="rId13"/>
    <p:sldLayoutId id="2147484210" r:id="rId14"/>
    <p:sldLayoutId id="2147484211" r:id="rId15"/>
    <p:sldLayoutId id="2147484212" r:id="rId16"/>
    <p:sldLayoutId id="2147484213" r:id="rId17"/>
    <p:sldLayoutId id="2147484214" r:id="rId18"/>
    <p:sldLayoutId id="2147484215" r:id="rId19"/>
    <p:sldLayoutId id="2147484216" r:id="rId20"/>
    <p:sldLayoutId id="2147484217" r:id="rId21"/>
    <p:sldLayoutId id="2147484218" r:id="rId22"/>
    <p:sldLayoutId id="2147484219" r:id="rId23"/>
    <p:sldLayoutId id="2147484220" r:id="rId24"/>
  </p:sldLayoutIdLst>
  <p:transition>
    <p:fade/>
  </p:transition>
  <p:timing>
    <p:tnLst>
      <p:par>
        <p:cTn id="1" dur="indefinite" restart="never" nodeType="tmRoot"/>
      </p:par>
    </p:tnLst>
  </p:timing>
  <p:hf hdr="0" ftr="0" dt="0"/>
  <p:txStyles>
    <p:titleStyle>
      <a:lvl1pPr algn="l" defTabSz="914001" rtl="0" eaLnBrk="1" latinLnBrk="0" hangingPunct="1">
        <a:lnSpc>
          <a:spcPct val="90000"/>
        </a:lnSpc>
        <a:spcBef>
          <a:spcPct val="0"/>
        </a:spcBef>
        <a:buNone/>
        <a:defRPr lang="en-US" sz="5397" b="0" kern="1200" cap="none" spc="-100"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339591" marR="0" indent="-339591" algn="l" defTabSz="914001" rtl="0" eaLnBrk="1" fontAlgn="auto" latinLnBrk="0" hangingPunct="1">
        <a:lnSpc>
          <a:spcPct val="90000"/>
        </a:lnSpc>
        <a:spcBef>
          <a:spcPct val="20000"/>
        </a:spcBef>
        <a:spcAft>
          <a:spcPts val="0"/>
        </a:spcAft>
        <a:buClrTx/>
        <a:buSzPct val="80000"/>
        <a:buFont typeface="Arial" pitchFamily="34" charset="0"/>
        <a:buChar char="•"/>
        <a:tabLst/>
        <a:defRPr sz="3599" kern="1200" spc="-70" baseline="0">
          <a:gradFill>
            <a:gsLst>
              <a:gs pos="1250">
                <a:schemeClr val="bg2"/>
              </a:gs>
              <a:gs pos="100000">
                <a:schemeClr val="bg2"/>
              </a:gs>
            </a:gsLst>
            <a:lin ang="5400000" scaled="0"/>
          </a:gradFill>
          <a:latin typeface="+mj-lt"/>
          <a:ea typeface="+mn-ea"/>
          <a:cs typeface="+mn-cs"/>
        </a:defRPr>
      </a:lvl1pPr>
      <a:lvl2pPr marL="572861" marR="0" indent="-233271" algn="l" defTabSz="914001" rtl="0" eaLnBrk="1" fontAlgn="auto" latinLnBrk="0" hangingPunct="1">
        <a:lnSpc>
          <a:spcPct val="90000"/>
        </a:lnSpc>
        <a:spcBef>
          <a:spcPct val="20000"/>
        </a:spcBef>
        <a:spcAft>
          <a:spcPts val="0"/>
        </a:spcAft>
        <a:buClrTx/>
        <a:buSzPct val="90000"/>
        <a:buFont typeface="Wingdings" pitchFamily="2" charset="2"/>
        <a:buChar char=""/>
        <a:tabLst/>
        <a:defRPr sz="2399" kern="1200" spc="0" baseline="0">
          <a:gradFill>
            <a:gsLst>
              <a:gs pos="1250">
                <a:schemeClr val="bg2"/>
              </a:gs>
              <a:gs pos="100000">
                <a:schemeClr val="bg2"/>
              </a:gs>
            </a:gsLst>
            <a:lin ang="5400000" scaled="0"/>
          </a:gradFill>
          <a:latin typeface="+mn-lt"/>
          <a:ea typeface="+mn-ea"/>
          <a:cs typeface="+mn-cs"/>
        </a:defRPr>
      </a:lvl2pPr>
      <a:lvl3pPr marL="798196" marR="0" indent="-225336" algn="l" defTabSz="914001" rtl="0" eaLnBrk="1" fontAlgn="auto" latinLnBrk="0" hangingPunct="1">
        <a:lnSpc>
          <a:spcPct val="90000"/>
        </a:lnSpc>
        <a:spcBef>
          <a:spcPct val="20000"/>
        </a:spcBef>
        <a:spcAft>
          <a:spcPts val="0"/>
        </a:spcAft>
        <a:buClrTx/>
        <a:buSzPct val="90000"/>
        <a:buFont typeface="Wingdings" pitchFamily="2" charset="2"/>
        <a:buChar char=""/>
        <a:tabLst>
          <a:tab pos="798196" algn="l"/>
        </a:tabLst>
        <a:defRPr sz="2399" kern="1200" spc="0" baseline="0">
          <a:gradFill>
            <a:gsLst>
              <a:gs pos="1250">
                <a:schemeClr val="bg2"/>
              </a:gs>
              <a:gs pos="100000">
                <a:schemeClr val="bg2"/>
              </a:gs>
            </a:gsLst>
            <a:lin ang="5400000" scaled="0"/>
          </a:gradFill>
          <a:latin typeface="+mn-lt"/>
          <a:ea typeface="+mn-ea"/>
          <a:cs typeface="+mn-cs"/>
        </a:defRPr>
      </a:lvl3pPr>
      <a:lvl4pPr marL="1029880" marR="0" indent="-231683" algn="l" defTabSz="914001" rtl="0" eaLnBrk="1" fontAlgn="auto" latinLnBrk="0" hangingPunct="1">
        <a:lnSpc>
          <a:spcPct val="90000"/>
        </a:lnSpc>
        <a:spcBef>
          <a:spcPct val="20000"/>
        </a:spcBef>
        <a:spcAft>
          <a:spcPts val="0"/>
        </a:spcAft>
        <a:buClrTx/>
        <a:buSzPct val="90000"/>
        <a:buFont typeface="Wingdings" pitchFamily="2" charset="2"/>
        <a:buChar char=""/>
        <a:tabLst/>
        <a:defRPr sz="1999" kern="1200" spc="0" baseline="0">
          <a:gradFill>
            <a:gsLst>
              <a:gs pos="1250">
                <a:schemeClr val="bg2"/>
              </a:gs>
              <a:gs pos="100000">
                <a:schemeClr val="bg2"/>
              </a:gs>
            </a:gsLst>
            <a:lin ang="5400000" scaled="0"/>
          </a:gradFill>
          <a:latin typeface="+mn-lt"/>
          <a:ea typeface="+mn-ea"/>
          <a:cs typeface="+mn-cs"/>
        </a:defRPr>
      </a:lvl4pPr>
      <a:lvl5pPr marL="1255216" marR="0" indent="-225336" algn="l" defTabSz="914001" rtl="0" eaLnBrk="1" fontAlgn="auto" latinLnBrk="0" hangingPunct="1">
        <a:lnSpc>
          <a:spcPct val="90000"/>
        </a:lnSpc>
        <a:spcBef>
          <a:spcPct val="20000"/>
        </a:spcBef>
        <a:spcAft>
          <a:spcPts val="0"/>
        </a:spcAft>
        <a:buClrTx/>
        <a:buSzPct val="90000"/>
        <a:buFont typeface="Wingdings" pitchFamily="2" charset="2"/>
        <a:buChar char=""/>
        <a:tabLst>
          <a:tab pos="1255216" algn="l"/>
        </a:tabLst>
        <a:defRPr sz="1999" kern="1200" spc="0" baseline="0">
          <a:gradFill>
            <a:gsLst>
              <a:gs pos="1250">
                <a:schemeClr val="bg2"/>
              </a:gs>
              <a:gs pos="100000">
                <a:schemeClr val="bg2"/>
              </a:gs>
            </a:gsLst>
            <a:lin ang="5400000" scaled="0"/>
          </a:gradFill>
          <a:latin typeface="+mn-lt"/>
          <a:ea typeface="+mn-ea"/>
          <a:cs typeface="+mn-cs"/>
        </a:defRPr>
      </a:lvl5pPr>
      <a:lvl6pPr marL="2513504" indent="-228501" algn="l" defTabSz="914001"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504" indent="-228501" algn="l" defTabSz="914001"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505" indent="-228501" algn="l" defTabSz="914001"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506" indent="-228501" algn="l" defTabSz="914001"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14001" rtl="0" eaLnBrk="1" latinLnBrk="0" hangingPunct="1">
        <a:defRPr sz="1799" kern="1200">
          <a:solidFill>
            <a:schemeClr val="tx1"/>
          </a:solidFill>
          <a:latin typeface="+mn-lt"/>
          <a:ea typeface="+mn-ea"/>
          <a:cs typeface="+mn-cs"/>
        </a:defRPr>
      </a:lvl1pPr>
      <a:lvl2pPr marL="457001" algn="l" defTabSz="914001" rtl="0" eaLnBrk="1" latinLnBrk="0" hangingPunct="1">
        <a:defRPr sz="1799" kern="1200">
          <a:solidFill>
            <a:schemeClr val="tx1"/>
          </a:solidFill>
          <a:latin typeface="+mn-lt"/>
          <a:ea typeface="+mn-ea"/>
          <a:cs typeface="+mn-cs"/>
        </a:defRPr>
      </a:lvl2pPr>
      <a:lvl3pPr marL="914001" algn="l" defTabSz="914001" rtl="0" eaLnBrk="1" latinLnBrk="0" hangingPunct="1">
        <a:defRPr sz="1799" kern="1200">
          <a:solidFill>
            <a:schemeClr val="tx1"/>
          </a:solidFill>
          <a:latin typeface="+mn-lt"/>
          <a:ea typeface="+mn-ea"/>
          <a:cs typeface="+mn-cs"/>
        </a:defRPr>
      </a:lvl3pPr>
      <a:lvl4pPr marL="1371002" algn="l" defTabSz="914001" rtl="0" eaLnBrk="1" latinLnBrk="0" hangingPunct="1">
        <a:defRPr sz="1799" kern="1200">
          <a:solidFill>
            <a:schemeClr val="tx1"/>
          </a:solidFill>
          <a:latin typeface="+mn-lt"/>
          <a:ea typeface="+mn-ea"/>
          <a:cs typeface="+mn-cs"/>
        </a:defRPr>
      </a:lvl4pPr>
      <a:lvl5pPr marL="1828003" algn="l" defTabSz="914001" rtl="0" eaLnBrk="1" latinLnBrk="0" hangingPunct="1">
        <a:defRPr sz="1799" kern="1200">
          <a:solidFill>
            <a:schemeClr val="tx1"/>
          </a:solidFill>
          <a:latin typeface="+mn-lt"/>
          <a:ea typeface="+mn-ea"/>
          <a:cs typeface="+mn-cs"/>
        </a:defRPr>
      </a:lvl5pPr>
      <a:lvl6pPr marL="2285004" algn="l" defTabSz="914001" rtl="0" eaLnBrk="1" latinLnBrk="0" hangingPunct="1">
        <a:defRPr sz="1799" kern="1200">
          <a:solidFill>
            <a:schemeClr val="tx1"/>
          </a:solidFill>
          <a:latin typeface="+mn-lt"/>
          <a:ea typeface="+mn-ea"/>
          <a:cs typeface="+mn-cs"/>
        </a:defRPr>
      </a:lvl6pPr>
      <a:lvl7pPr marL="2742003" algn="l" defTabSz="914001" rtl="0" eaLnBrk="1" latinLnBrk="0" hangingPunct="1">
        <a:defRPr sz="1799" kern="1200">
          <a:solidFill>
            <a:schemeClr val="tx1"/>
          </a:solidFill>
          <a:latin typeface="+mn-lt"/>
          <a:ea typeface="+mn-ea"/>
          <a:cs typeface="+mn-cs"/>
        </a:defRPr>
      </a:lvl7pPr>
      <a:lvl8pPr marL="3199004" algn="l" defTabSz="914001" rtl="0" eaLnBrk="1" latinLnBrk="0" hangingPunct="1">
        <a:defRPr sz="1799" kern="1200">
          <a:solidFill>
            <a:schemeClr val="tx1"/>
          </a:solidFill>
          <a:latin typeface="+mn-lt"/>
          <a:ea typeface="+mn-ea"/>
          <a:cs typeface="+mn-cs"/>
        </a:defRPr>
      </a:lvl8pPr>
      <a:lvl9pPr marL="3656005" algn="l" defTabSz="914001" rtl="0" eaLnBrk="1" latinLnBrk="0" hangingPunct="1">
        <a:defRPr sz="1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170" y="289512"/>
            <a:ext cx="11652805" cy="899665"/>
          </a:xfrm>
          <a:prstGeom prst="rect">
            <a:avLst/>
          </a:prstGeom>
        </p:spPr>
        <p:txBody>
          <a:bodyPr vert="horz" wrap="square" lIns="146304" tIns="91440" rIns="146304" bIns="91440" rtlCol="0" anchor="t">
            <a:no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269171" y="1189179"/>
            <a:ext cx="11650485" cy="2052030"/>
          </a:xfrm>
          <a:prstGeom prst="rect">
            <a:avLst/>
          </a:prstGeom>
        </p:spPr>
        <p:txBody>
          <a:bodyPr vert="horz" wrap="square" lIns="182880" tIns="146304" rIns="182880" bIns="146304"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Footer Placeholder 2"/>
          <p:cNvSpPr>
            <a:spLocks noGrp="1"/>
          </p:cNvSpPr>
          <p:nvPr>
            <p:ph type="ftr" sz="quarter" idx="3"/>
          </p:nvPr>
        </p:nvSpPr>
        <p:spPr>
          <a:xfrm>
            <a:off x="448096" y="6437242"/>
            <a:ext cx="3858602" cy="134483"/>
          </a:xfrm>
          <a:prstGeom prst="rect">
            <a:avLst/>
          </a:prstGeom>
        </p:spPr>
        <p:txBody>
          <a:bodyPr vert="horz" lIns="0" tIns="0" rIns="91440" bIns="0" rtlCol="0" anchor="ctr"/>
          <a:lstStyle>
            <a:lvl1pPr marL="0" algn="l" defTabSz="914121" rtl="0" eaLnBrk="1" latinLnBrk="0" hangingPunct="1">
              <a:defRPr lang="en-US" sz="882" kern="1200">
                <a:solidFill>
                  <a:schemeClr val="tx2"/>
                </a:solidFill>
                <a:latin typeface="+mn-lt"/>
                <a:ea typeface="+mn-ea"/>
                <a:cs typeface="+mn-cs"/>
              </a:defRPr>
            </a:lvl1pPr>
          </a:lstStyle>
          <a:p>
            <a:r>
              <a:rPr dirty="0" smtClean="0">
                <a:solidFill>
                  <a:srgbClr val="505050"/>
                </a:solidFill>
              </a:rPr>
              <a:t>Microsoft Confidential</a:t>
            </a:r>
            <a:endParaRPr dirty="0">
              <a:solidFill>
                <a:srgbClr val="505050"/>
              </a:solidFill>
            </a:endParaRPr>
          </a:p>
        </p:txBody>
      </p:sp>
      <p:sp>
        <p:nvSpPr>
          <p:cNvPr id="5" name="Slide Number Placeholder 4"/>
          <p:cNvSpPr>
            <a:spLocks noGrp="1"/>
          </p:cNvSpPr>
          <p:nvPr>
            <p:ph type="sldNum" sz="quarter" idx="4"/>
          </p:nvPr>
        </p:nvSpPr>
        <p:spPr>
          <a:xfrm>
            <a:off x="11364208" y="6437242"/>
            <a:ext cx="555451" cy="134483"/>
          </a:xfrm>
          <a:prstGeom prst="rect">
            <a:avLst/>
          </a:prstGeom>
        </p:spPr>
        <p:txBody>
          <a:bodyPr vert="horz" lIns="91440" tIns="0" rIns="0" bIns="0" rtlCol="0" anchor="ctr"/>
          <a:lstStyle>
            <a:lvl1pPr algn="r">
              <a:defRPr lang="en-US" sz="882" b="0" kern="1200" smtClean="0">
                <a:solidFill>
                  <a:schemeClr val="tx2"/>
                </a:solidFill>
                <a:latin typeface="+mn-lt"/>
                <a:ea typeface="+mn-ea"/>
                <a:cs typeface="+mn-cs"/>
              </a:defRPr>
            </a:lvl1pPr>
          </a:lstStyle>
          <a:p>
            <a:pPr defTabSz="914121"/>
            <a:fld id="{27258FFF-F925-446B-8502-81C933981705}" type="slidenum">
              <a:rPr lang="en-US" smtClean="0">
                <a:solidFill>
                  <a:srgbClr val="505050"/>
                </a:solidFill>
              </a:rPr>
              <a:pPr defTabSz="914121"/>
              <a:t>‹#›</a:t>
            </a:fld>
            <a:endParaRPr lang="en-US" dirty="0">
              <a:solidFill>
                <a:srgbClr val="505050"/>
              </a:solidFill>
            </a:endParaRPr>
          </a:p>
        </p:txBody>
      </p:sp>
    </p:spTree>
    <p:extLst>
      <p:ext uri="{BB962C8B-B14F-4D97-AF65-F5344CB8AC3E}">
        <p14:creationId xmlns:p14="http://schemas.microsoft.com/office/powerpoint/2010/main" val="1011579878"/>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5" r:id="rId3"/>
    <p:sldLayoutId id="2147484226" r:id="rId4"/>
    <p:sldLayoutId id="2147484227" r:id="rId5"/>
    <p:sldLayoutId id="2147484228" r:id="rId6"/>
    <p:sldLayoutId id="2147484229" r:id="rId7"/>
    <p:sldLayoutId id="2147484230" r:id="rId8"/>
    <p:sldLayoutId id="2147484231" r:id="rId9"/>
    <p:sldLayoutId id="2147484232" r:id="rId10"/>
    <p:sldLayoutId id="2147484233" r:id="rId11"/>
    <p:sldLayoutId id="2147484234" r:id="rId12"/>
  </p:sldLayoutIdLst>
  <p:transition>
    <p:fade/>
  </p:transition>
  <p:timing>
    <p:tnLst>
      <p:par>
        <p:cTn id="1" dur="indefinite" restart="never" nodeType="tmRoot"/>
      </p:par>
    </p:tnLst>
  </p:timing>
  <p:txStyles>
    <p:titleStyle>
      <a:lvl1pPr algn="l" defTabSz="914121" rtl="0" eaLnBrk="1" latinLnBrk="0" hangingPunct="1">
        <a:lnSpc>
          <a:spcPct val="90000"/>
        </a:lnSpc>
        <a:spcBef>
          <a:spcPct val="0"/>
        </a:spcBef>
        <a:buNone/>
        <a:defRPr lang="en-US" sz="5097" b="0" kern="1200" cap="none" spc="-100" baseline="0" dirty="0" smtClean="0">
          <a:ln w="3175">
            <a:noFill/>
          </a:ln>
          <a:solidFill>
            <a:schemeClr val="tx2"/>
          </a:solidFill>
          <a:effectLst/>
          <a:latin typeface="+mj-lt"/>
          <a:ea typeface="+mn-ea"/>
          <a:cs typeface="Segoe UI" pitchFamily="34" charset="0"/>
        </a:defRPr>
      </a:lvl1pPr>
    </p:titleStyle>
    <p:bodyStyle>
      <a:lvl1pPr marL="336054" marR="0" indent="-336054" algn="l" defTabSz="914121" rtl="0" eaLnBrk="1" fontAlgn="auto" latinLnBrk="0" hangingPunct="1">
        <a:lnSpc>
          <a:spcPct val="90000"/>
        </a:lnSpc>
        <a:spcBef>
          <a:spcPct val="20000"/>
        </a:spcBef>
        <a:spcAft>
          <a:spcPts val="0"/>
        </a:spcAft>
        <a:buClrTx/>
        <a:buSzPct val="90000"/>
        <a:buFont typeface="Arial" pitchFamily="34" charset="0"/>
        <a:buChar char="•"/>
        <a:tabLst/>
        <a:defRPr sz="3919" kern="1200" spc="0" baseline="0">
          <a:solidFill>
            <a:schemeClr val="tx2"/>
          </a:solidFill>
          <a:latin typeface="+mj-lt"/>
          <a:ea typeface="+mn-ea"/>
          <a:cs typeface="+mn-cs"/>
        </a:defRPr>
      </a:lvl1pPr>
      <a:lvl2pPr marL="572536" marR="0" indent="-236482" algn="l" defTabSz="914121" rtl="0" eaLnBrk="1" fontAlgn="auto" latinLnBrk="0" hangingPunct="1">
        <a:lnSpc>
          <a:spcPct val="90000"/>
        </a:lnSpc>
        <a:spcBef>
          <a:spcPct val="20000"/>
        </a:spcBef>
        <a:spcAft>
          <a:spcPts val="0"/>
        </a:spcAft>
        <a:buClrTx/>
        <a:buSzPct val="90000"/>
        <a:buFont typeface="Arial" pitchFamily="34" charset="0"/>
        <a:buChar char="•"/>
        <a:tabLst/>
        <a:defRPr sz="2352" kern="1200" spc="0" baseline="0">
          <a:solidFill>
            <a:schemeClr val="tx2"/>
          </a:solidFill>
          <a:latin typeface="+mn-lt"/>
          <a:ea typeface="+mn-ea"/>
          <a:cs typeface="+mn-cs"/>
        </a:defRPr>
      </a:lvl2pPr>
      <a:lvl3pPr marL="784127" marR="0" indent="-224037" algn="l" defTabSz="914121" rtl="0" eaLnBrk="1" fontAlgn="auto" latinLnBrk="0" hangingPunct="1">
        <a:lnSpc>
          <a:spcPct val="90000"/>
        </a:lnSpc>
        <a:spcBef>
          <a:spcPct val="20000"/>
        </a:spcBef>
        <a:spcAft>
          <a:spcPts val="0"/>
        </a:spcAft>
        <a:buClrTx/>
        <a:buSzPct val="90000"/>
        <a:buFont typeface="Arial" pitchFamily="34" charset="0"/>
        <a:buChar char="•"/>
        <a:tabLst/>
        <a:defRPr sz="1960" kern="1200" spc="0" baseline="0">
          <a:solidFill>
            <a:schemeClr val="tx2"/>
          </a:solidFill>
          <a:latin typeface="+mn-lt"/>
          <a:ea typeface="+mn-ea"/>
          <a:cs typeface="+mn-cs"/>
        </a:defRPr>
      </a:lvl3pPr>
      <a:lvl4pPr marL="1008162" marR="0" indent="-224037" algn="l" defTabSz="914121"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solidFill>
            <a:schemeClr val="tx2"/>
          </a:solidFill>
          <a:latin typeface="+mn-lt"/>
          <a:ea typeface="+mn-ea"/>
          <a:cs typeface="+mn-cs"/>
        </a:defRPr>
      </a:lvl4pPr>
      <a:lvl5pPr marL="1232199" marR="0" indent="-224037" algn="l" defTabSz="914121"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solidFill>
            <a:schemeClr val="tx2"/>
          </a:solidFill>
          <a:latin typeface="+mn-lt"/>
          <a:ea typeface="+mn-ea"/>
          <a:cs typeface="+mn-cs"/>
        </a:defRPr>
      </a:lvl5pPr>
      <a:lvl6pPr marL="2513831" indent="-228531" algn="l" defTabSz="914121"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0892" indent="-228531" algn="l" defTabSz="914121"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7953" indent="-228531" algn="l" defTabSz="914121"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5013" indent="-228531" algn="l" defTabSz="914121"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121" rtl="0" eaLnBrk="1" latinLnBrk="0" hangingPunct="1">
        <a:defRPr sz="1765" kern="1200">
          <a:solidFill>
            <a:schemeClr val="tx1"/>
          </a:solidFill>
          <a:latin typeface="+mn-lt"/>
          <a:ea typeface="+mn-ea"/>
          <a:cs typeface="+mn-cs"/>
        </a:defRPr>
      </a:lvl1pPr>
      <a:lvl2pPr marL="457061" algn="l" defTabSz="914121" rtl="0" eaLnBrk="1" latinLnBrk="0" hangingPunct="1">
        <a:defRPr sz="1765" kern="1200">
          <a:solidFill>
            <a:schemeClr val="tx1"/>
          </a:solidFill>
          <a:latin typeface="+mn-lt"/>
          <a:ea typeface="+mn-ea"/>
          <a:cs typeface="+mn-cs"/>
        </a:defRPr>
      </a:lvl2pPr>
      <a:lvl3pPr marL="914121" algn="l" defTabSz="914121" rtl="0" eaLnBrk="1" latinLnBrk="0" hangingPunct="1">
        <a:defRPr sz="1765" kern="1200">
          <a:solidFill>
            <a:schemeClr val="tx1"/>
          </a:solidFill>
          <a:latin typeface="+mn-lt"/>
          <a:ea typeface="+mn-ea"/>
          <a:cs typeface="+mn-cs"/>
        </a:defRPr>
      </a:lvl3pPr>
      <a:lvl4pPr marL="1371181" algn="l" defTabSz="914121" rtl="0" eaLnBrk="1" latinLnBrk="0" hangingPunct="1">
        <a:defRPr sz="1765" kern="1200">
          <a:solidFill>
            <a:schemeClr val="tx1"/>
          </a:solidFill>
          <a:latin typeface="+mn-lt"/>
          <a:ea typeface="+mn-ea"/>
          <a:cs typeface="+mn-cs"/>
        </a:defRPr>
      </a:lvl4pPr>
      <a:lvl5pPr marL="1828240" algn="l" defTabSz="914121" rtl="0" eaLnBrk="1" latinLnBrk="0" hangingPunct="1">
        <a:defRPr sz="1765" kern="1200">
          <a:solidFill>
            <a:schemeClr val="tx1"/>
          </a:solidFill>
          <a:latin typeface="+mn-lt"/>
          <a:ea typeface="+mn-ea"/>
          <a:cs typeface="+mn-cs"/>
        </a:defRPr>
      </a:lvl5pPr>
      <a:lvl6pPr marL="2285303" algn="l" defTabSz="914121" rtl="0" eaLnBrk="1" latinLnBrk="0" hangingPunct="1">
        <a:defRPr sz="1765" kern="1200">
          <a:solidFill>
            <a:schemeClr val="tx1"/>
          </a:solidFill>
          <a:latin typeface="+mn-lt"/>
          <a:ea typeface="+mn-ea"/>
          <a:cs typeface="+mn-cs"/>
        </a:defRPr>
      </a:lvl6pPr>
      <a:lvl7pPr marL="2742362" algn="l" defTabSz="914121" rtl="0" eaLnBrk="1" latinLnBrk="0" hangingPunct="1">
        <a:defRPr sz="1765" kern="1200">
          <a:solidFill>
            <a:schemeClr val="tx1"/>
          </a:solidFill>
          <a:latin typeface="+mn-lt"/>
          <a:ea typeface="+mn-ea"/>
          <a:cs typeface="+mn-cs"/>
        </a:defRPr>
      </a:lvl7pPr>
      <a:lvl8pPr marL="3199422" algn="l" defTabSz="914121" rtl="0" eaLnBrk="1" latinLnBrk="0" hangingPunct="1">
        <a:defRPr sz="1765" kern="1200">
          <a:solidFill>
            <a:schemeClr val="tx1"/>
          </a:solidFill>
          <a:latin typeface="+mn-lt"/>
          <a:ea typeface="+mn-ea"/>
          <a:cs typeface="+mn-cs"/>
        </a:defRPr>
      </a:lvl8pPr>
      <a:lvl9pPr marL="3656484" algn="l" defTabSz="914121" rtl="0" eaLnBrk="1" latinLnBrk="0" hangingPunct="1">
        <a:defRPr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3.xml"/><Relationship Id="rId7" Type="http://schemas.openxmlformats.org/officeDocument/2006/relationships/image" Target="../media/image29.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6.xml"/><Relationship Id="rId5" Type="http://schemas.openxmlformats.org/officeDocument/2006/relationships/slideLayout" Target="../slideLayouts/slideLayout17.xml"/><Relationship Id="rId4" Type="http://schemas.openxmlformats.org/officeDocument/2006/relationships/tags" Target="../tags/tag4.xml"/><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tags" Target="../tags/tag7.xml"/><Relationship Id="rId7" Type="http://schemas.openxmlformats.org/officeDocument/2006/relationships/image" Target="../media/image31.jpe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7.xml"/><Relationship Id="rId5" Type="http://schemas.openxmlformats.org/officeDocument/2006/relationships/slideLayout" Target="../slideLayouts/slideLayout17.xml"/><Relationship Id="rId4" Type="http://schemas.openxmlformats.org/officeDocument/2006/relationships/tags" Target="../tags/tag8.xml"/><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tags" Target="../tags/tag11.xml"/><Relationship Id="rId7" Type="http://schemas.openxmlformats.org/officeDocument/2006/relationships/image" Target="../media/image33.jpe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tags" Target="../tags/tag12.xml"/><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8.xml"/><Relationship Id="rId1" Type="http://schemas.openxmlformats.org/officeDocument/2006/relationships/vmlDrawing" Target="../drawings/vmlDrawing1.vml"/><Relationship Id="rId6" Type="http://schemas.openxmlformats.org/officeDocument/2006/relationships/image" Target="../media/image35.emf"/><Relationship Id="rId5" Type="http://schemas.openxmlformats.org/officeDocument/2006/relationships/package" Target="../embeddings/Microsoft_Excel_Worksheet1.xlsx"/><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5.xml"/><Relationship Id="rId1" Type="http://schemas.openxmlformats.org/officeDocument/2006/relationships/slideLayout" Target="../slideLayouts/slideLayout83.xml"/></Relationships>
</file>

<file path=ppt/slides/_rels/slide18.xml.rels><?xml version="1.0" encoding="UTF-8" standalone="yes"?>
<Relationships xmlns="http://schemas.openxmlformats.org/package/2006/relationships"><Relationship Id="rId3" Type="http://schemas.openxmlformats.org/officeDocument/2006/relationships/hyperlink" Target="http://www.microsoft.com/licensing/about-licensing/product-licensing.aspx" TargetMode="External"/><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7.xml"/><Relationship Id="rId1" Type="http://schemas.openxmlformats.org/officeDocument/2006/relationships/slideLayout" Target="../slideLayouts/slideLayout22.xml"/><Relationship Id="rId5" Type="http://schemas.openxmlformats.org/officeDocument/2006/relationships/image" Target="../media/image41.emf"/><Relationship Id="rId4" Type="http://schemas.openxmlformats.org/officeDocument/2006/relationships/image" Target="../media/image40.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hyperlink" Target="http://blogs.technet.com/b/sbs/archive/2012/12/12/using-windows-server-2012-essentials-with-more-than-25-users.aspx" TargetMode="External"/><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49.jpe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48.jpe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image" Target="../media/image47.jpeg"/><Relationship Id="rId5" Type="http://schemas.openxmlformats.org/officeDocument/2006/relationships/tags" Target="../tags/tag17.xml"/><Relationship Id="rId10" Type="http://schemas.openxmlformats.org/officeDocument/2006/relationships/image" Target="../media/image46.jpeg"/><Relationship Id="rId4" Type="http://schemas.openxmlformats.org/officeDocument/2006/relationships/tags" Target="../tags/tag16.xml"/><Relationship Id="rId9" Type="http://schemas.openxmlformats.org/officeDocument/2006/relationships/notesSlide" Target="../notesSlides/notesSlide27.xml"/><Relationship Id="rId1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hyperlink" Target="https://readytogo.microsoft.com/global/Asset/Pages/Training%20Resources%20for%20Selling%20Office%20to%20Consumers.aspx" TargetMode="External"/><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7.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7.xml"/><Relationship Id="rId5" Type="http://schemas.openxmlformats.org/officeDocument/2006/relationships/image" Target="../media/image62.png"/><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hyperlink" Target="http://technet.microsoft.com/en-us/library/dn308544.aspx" TargetMode="External"/><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48.xml"/><Relationship Id="rId4" Type="http://schemas.openxmlformats.org/officeDocument/2006/relationships/hyperlink" Target="http://blogs.technet.com/b/odsupport/archive/2014/04/28/new-group-policies-introduced-with-the-april-2014-update-of-office-2013-click-to-run.aspx"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png"/><Relationship Id="rId7"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25.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0.png"/><Relationship Id="rId4" Type="http://schemas.openxmlformats.org/officeDocument/2006/relationships/image" Target="../media/image65.png"/><Relationship Id="rId9"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9.xml"/><Relationship Id="rId1" Type="http://schemas.openxmlformats.org/officeDocument/2006/relationships/slideLayout" Target="../slideLayouts/slideLayout9.xml"/><Relationship Id="rId4" Type="http://schemas.openxmlformats.org/officeDocument/2006/relationships/image" Target="../media/image79.png"/></Relationships>
</file>

<file path=ppt/slides/_rels/slide4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9.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hyperlink" Target="http://technet.microsoft.com/en-us/library/jj247582.aspx" TargetMode="External"/><Relationship Id="rId2" Type="http://schemas.openxmlformats.org/officeDocument/2006/relationships/notesSlide" Target="../notesSlides/notesSlide42.xml"/><Relationship Id="rId1" Type="http://schemas.openxmlformats.org/officeDocument/2006/relationships/slideLayout" Target="../slideLayouts/slideLayout22.xml"/><Relationship Id="rId4" Type="http://schemas.openxmlformats.org/officeDocument/2006/relationships/hyperlink" Target="http://technet.microsoft.com/library/dn408633.aspx"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8.pn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image" Target="../media/image89.png"/><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30.xml"/><Relationship Id="rId4" Type="http://schemas.openxmlformats.org/officeDocument/2006/relationships/image" Target="../media/image9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45.xml"/><Relationship Id="rId1" Type="http://schemas.openxmlformats.org/officeDocument/2006/relationships/slideLayout" Target="../slideLayouts/slideLayout17.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s>
</file>

<file path=ppt/slides/_rels/slide62.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46.xml"/><Relationship Id="rId1" Type="http://schemas.openxmlformats.org/officeDocument/2006/relationships/slideLayout" Target="../slideLayouts/slideLayout17.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0.png"/><Relationship Id="rId4" Type="http://schemas.openxmlformats.org/officeDocument/2006/relationships/image" Target="../media/image95.png"/><Relationship Id="rId9" Type="http://schemas.openxmlformats.org/officeDocument/2006/relationships/image" Target="../media/image99.png"/></Relationships>
</file>

<file path=ppt/slides/_rels/slide6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7.xml"/><Relationship Id="rId1" Type="http://schemas.openxmlformats.org/officeDocument/2006/relationships/slideLayout" Target="../slideLayouts/slideLayout13.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7.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hyperlink" Target="http://technet.microsoft.com/en-US/sbs/jj159331" TargetMode="External"/><Relationship Id="rId7" Type="http://schemas.openxmlformats.org/officeDocument/2006/relationships/hyperlink" Target="http://www.microsoft.com/en-us/server-cloud/products/windows-server-2012-r2-essentials/default.aspx" TargetMode="External"/><Relationship Id="rId2" Type="http://schemas.openxmlformats.org/officeDocument/2006/relationships/notesSlide" Target="../notesSlides/notesSlide51.xml"/><Relationship Id="rId1" Type="http://schemas.openxmlformats.org/officeDocument/2006/relationships/slideLayout" Target="../slideLayouts/slideLayout24.xml"/><Relationship Id="rId6" Type="http://schemas.openxmlformats.org/officeDocument/2006/relationships/hyperlink" Target="http://www.microsoft.com/en-us/server-cloud/products/windows-server-2012-r2/default.aspx" TargetMode="External"/><Relationship Id="rId5" Type="http://schemas.openxmlformats.org/officeDocument/2006/relationships/hyperlink" Target="http://social.technet.microsoft.com/Forums/en-US/winserveressentials/threads" TargetMode="External"/><Relationship Id="rId4" Type="http://schemas.openxmlformats.org/officeDocument/2006/relationships/hyperlink" Target="http://blogs.technet.com/b/sbs/"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mailto:isvupgrade@microsoft.com" TargetMode="External"/><Relationship Id="rId3" Type="http://schemas.openxmlformats.org/officeDocument/2006/relationships/image" Target="../media/image105.jpeg"/><Relationship Id="rId7" Type="http://schemas.openxmlformats.org/officeDocument/2006/relationships/hyperlink" Target="https://mspartner.microsoft.com/en/us/Pages/Training/partner-learning-center.aspx" TargetMode="External"/><Relationship Id="rId2" Type="http://schemas.openxmlformats.org/officeDocument/2006/relationships/notesSlide" Target="../notesSlides/notesSlide52.xml"/><Relationship Id="rId1" Type="http://schemas.openxmlformats.org/officeDocument/2006/relationships/slideLayout" Target="../slideLayouts/slideLayout22.xml"/><Relationship Id="rId6" Type="http://schemas.openxmlformats.org/officeDocument/2006/relationships/hyperlink" Target="http://www.microsoftvirtualacademy.com/" TargetMode="External"/><Relationship Id="rId5" Type="http://schemas.openxmlformats.org/officeDocument/2006/relationships/hyperlink" Target="http://partner.microsoft.com/" TargetMode="External"/><Relationship Id="rId4" Type="http://schemas.openxmlformats.org/officeDocument/2006/relationships/hyperlink" Target="http://aka.ms/AheadoftheGame"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mla.microsoft.com/" TargetMode="External"/><Relationship Id="rId3" Type="http://schemas.openxmlformats.org/officeDocument/2006/relationships/hyperlink" Target="https://mspartner.microsoft.com/en/us/Pages/Solutions/microsoft-windows-server.aspx" TargetMode="External"/><Relationship Id="rId7" Type="http://schemas.openxmlformats.org/officeDocument/2006/relationships/hyperlink" Target="http://www.microsoft.com/licensing/" TargetMode="External"/><Relationship Id="rId2" Type="http://schemas.openxmlformats.org/officeDocument/2006/relationships/notesSlide" Target="../notesSlides/notesSlide53.xml"/><Relationship Id="rId1" Type="http://schemas.openxmlformats.org/officeDocument/2006/relationships/slideLayout" Target="../slideLayouts/slideLayout22.xml"/><Relationship Id="rId6" Type="http://schemas.openxmlformats.org/officeDocument/2006/relationships/hyperlink" Target="http://msdn.microsoft.com/en-us/library/windowsazure/" TargetMode="External"/><Relationship Id="rId5" Type="http://schemas.openxmlformats.org/officeDocument/2006/relationships/hyperlink" Target="https://mspartner.microsoft.com/en/us/pages/solutions/windows-azure-platform.aspx" TargetMode="External"/><Relationship Id="rId4" Type="http://schemas.openxmlformats.org/officeDocument/2006/relationships/hyperlink" Target="http://technet.microsoft.com/en-us/windowsserve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Title 5"/>
          <p:cNvSpPr>
            <a:spLocks noGrp="1"/>
          </p:cNvSpPr>
          <p:nvPr>
            <p:ph type="title"/>
          </p:nvPr>
        </p:nvSpPr>
        <p:spPr>
          <a:xfrm>
            <a:off x="520700" y="2351206"/>
            <a:ext cx="11152188" cy="997196"/>
          </a:xfrm>
        </p:spPr>
        <p:txBody>
          <a:bodyPr anchor="b"/>
          <a:lstStyle/>
          <a:p>
            <a:r>
              <a:rPr lang="en-US" dirty="0" smtClean="0"/>
              <a:t>The Best of Both Worlds</a:t>
            </a:r>
            <a:br>
              <a:rPr lang="en-US" dirty="0" smtClean="0"/>
            </a:br>
            <a:r>
              <a:rPr lang="en-US" sz="4800" dirty="0" smtClean="0"/>
              <a:t>Office 365 and </a:t>
            </a:r>
            <a:br>
              <a:rPr lang="en-US" sz="4800" dirty="0" smtClean="0"/>
            </a:br>
            <a:r>
              <a:rPr lang="en-US" sz="4800" dirty="0" smtClean="0"/>
              <a:t>Windows Server 2012 R2</a:t>
            </a:r>
            <a:endParaRPr lang="en-US" sz="4800" dirty="0"/>
          </a:p>
        </p:txBody>
      </p:sp>
      <p:sp>
        <p:nvSpPr>
          <p:cNvPr id="21506" name="Subtitle 6"/>
          <p:cNvSpPr>
            <a:spLocks noGrp="1"/>
          </p:cNvSpPr>
          <p:nvPr>
            <p:ph type="body" sz="quarter" idx="12"/>
          </p:nvPr>
        </p:nvSpPr>
        <p:spPr>
          <a:xfrm>
            <a:off x="344237" y="4840593"/>
            <a:ext cx="11152188" cy="498598"/>
          </a:xfrm>
        </p:spPr>
        <p:txBody>
          <a:bodyPr/>
          <a:lstStyle/>
          <a:p>
            <a:pPr>
              <a:lnSpc>
                <a:spcPct val="100000"/>
              </a:lnSpc>
            </a:pPr>
            <a:r>
              <a:rPr lang="en-US" sz="3200" dirty="0" smtClean="0"/>
              <a:t>Mark O’Shea</a:t>
            </a:r>
          </a:p>
          <a:p>
            <a:pPr>
              <a:lnSpc>
                <a:spcPct val="100000"/>
              </a:lnSpc>
            </a:pPr>
            <a:r>
              <a:rPr lang="en-US" sz="3200" dirty="0" smtClean="0"/>
              <a:t>MVP Windows Expert – IT Pro</a:t>
            </a:r>
          </a:p>
          <a:p>
            <a:pPr>
              <a:lnSpc>
                <a:spcPct val="100000"/>
              </a:lnSpc>
            </a:pPr>
            <a:r>
              <a:rPr lang="en-US" sz="3200" dirty="0" smtClean="0"/>
              <a:t>Global Partner Advisory Council – Office 365 </a:t>
            </a:r>
          </a:p>
          <a:p>
            <a:pPr>
              <a:lnSpc>
                <a:spcPct val="100000"/>
              </a:lnSpc>
            </a:pPr>
            <a:endParaRPr lang="en-US" sz="3200" dirty="0" smtClean="0"/>
          </a:p>
          <a:p>
            <a:pPr>
              <a:lnSpc>
                <a:spcPct val="100000"/>
              </a:lnSpc>
            </a:pPr>
            <a:r>
              <a:rPr lang="en-US" sz="3200" dirty="0" smtClean="0"/>
              <a:t>June 2014</a:t>
            </a:r>
          </a:p>
          <a:p>
            <a:pPr>
              <a:lnSpc>
                <a:spcPct val="100000"/>
              </a:lnSpc>
            </a:pPr>
            <a:endParaRPr lang="en-US" sz="3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794" y="-467899"/>
            <a:ext cx="7353531" cy="7632602"/>
          </a:xfrm>
          <a:prstGeom prst="rect">
            <a:avLst/>
          </a:prstGeom>
        </p:spPr>
      </p:pic>
    </p:spTree>
    <p:extLst>
      <p:ext uri="{BB962C8B-B14F-4D97-AF65-F5344CB8AC3E}">
        <p14:creationId xmlns:p14="http://schemas.microsoft.com/office/powerpoint/2010/main" val="34808988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Agenda</a:t>
            </a:r>
            <a:endParaRPr lang="en-US" dirty="0"/>
          </a:p>
        </p:txBody>
      </p:sp>
      <p:sp>
        <p:nvSpPr>
          <p:cNvPr id="6" name="Rectangle 5"/>
          <p:cNvSpPr/>
          <p:nvPr/>
        </p:nvSpPr>
        <p:spPr bwMode="auto">
          <a:xfrm>
            <a:off x="694521" y="2460763"/>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694521" y="1372661"/>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694521" y="4695457"/>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1786721" y="2460763"/>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Windows Server 2012 R2</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Leveraging the Essentials role and much more</a:t>
            </a:r>
          </a:p>
        </p:txBody>
      </p:sp>
      <p:sp>
        <p:nvSpPr>
          <p:cNvPr id="12" name="Rectangle 11"/>
          <p:cNvSpPr/>
          <p:nvPr/>
        </p:nvSpPr>
        <p:spPr bwMode="auto">
          <a:xfrm>
            <a:off x="1786721" y="137266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Deliver the Best of Both Worlds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Benefits extend in both directions</a:t>
            </a:r>
          </a:p>
        </p:txBody>
      </p:sp>
      <p:sp>
        <p:nvSpPr>
          <p:cNvPr id="13" name="Rectangle 12"/>
          <p:cNvSpPr/>
          <p:nvPr/>
        </p:nvSpPr>
        <p:spPr bwMode="auto">
          <a:xfrm>
            <a:off x="1786721" y="4695457"/>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Migration Options For Your Customers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How to get from then to now</a:t>
            </a:r>
          </a:p>
        </p:txBody>
      </p:sp>
      <p:sp>
        <p:nvSpPr>
          <p:cNvPr id="15" name="Oval 3"/>
          <p:cNvSpPr/>
          <p:nvPr/>
        </p:nvSpPr>
        <p:spPr bwMode="auto">
          <a:xfrm>
            <a:off x="778068" y="1660809"/>
            <a:ext cx="830383" cy="474295"/>
          </a:xfrm>
          <a:custGeom>
            <a:avLst/>
            <a:gdLst/>
            <a:ahLst/>
            <a:cxnLst/>
            <a:rect l="l" t="t" r="r" b="b"/>
            <a:pathLst>
              <a:path w="3736341" h="2134108">
                <a:moveTo>
                  <a:pt x="2449029" y="1336087"/>
                </a:moveTo>
                <a:cubicBezTo>
                  <a:pt x="2481084" y="1339348"/>
                  <a:pt x="2504598" y="1366295"/>
                  <a:pt x="2501548" y="1396273"/>
                </a:cubicBezTo>
                <a:cubicBezTo>
                  <a:pt x="2498498" y="1426251"/>
                  <a:pt x="2470040" y="1447910"/>
                  <a:pt x="2437984" y="1444649"/>
                </a:cubicBezTo>
                <a:cubicBezTo>
                  <a:pt x="2405929" y="1441388"/>
                  <a:pt x="2382415" y="1414442"/>
                  <a:pt x="2385465" y="1384464"/>
                </a:cubicBezTo>
                <a:cubicBezTo>
                  <a:pt x="2388515" y="1354485"/>
                  <a:pt x="2416973" y="1332826"/>
                  <a:pt x="2449029" y="1336087"/>
                </a:cubicBezTo>
                <a:close/>
                <a:moveTo>
                  <a:pt x="2445172" y="1332126"/>
                </a:moveTo>
                <a:cubicBezTo>
                  <a:pt x="2409374" y="1328484"/>
                  <a:pt x="2377722" y="1351416"/>
                  <a:pt x="2374474" y="1383345"/>
                </a:cubicBezTo>
                <a:cubicBezTo>
                  <a:pt x="2371226" y="1415275"/>
                  <a:pt x="2397612" y="1444111"/>
                  <a:pt x="2433409" y="1447753"/>
                </a:cubicBezTo>
                <a:cubicBezTo>
                  <a:pt x="2469206" y="1451395"/>
                  <a:pt x="2500859" y="1428462"/>
                  <a:pt x="2504107" y="1396533"/>
                </a:cubicBezTo>
                <a:cubicBezTo>
                  <a:pt x="2507355" y="1364604"/>
                  <a:pt x="2480969" y="1335767"/>
                  <a:pt x="2445172" y="1332126"/>
                </a:cubicBezTo>
                <a:close/>
                <a:moveTo>
                  <a:pt x="1939956" y="1273082"/>
                </a:moveTo>
                <a:cubicBezTo>
                  <a:pt x="1963917" y="1275519"/>
                  <a:pt x="1981493" y="1295661"/>
                  <a:pt x="1979213" y="1318069"/>
                </a:cubicBezTo>
                <a:cubicBezTo>
                  <a:pt x="1976934" y="1340477"/>
                  <a:pt x="1955662" y="1356667"/>
                  <a:pt x="1931701" y="1354229"/>
                </a:cubicBezTo>
                <a:cubicBezTo>
                  <a:pt x="1907740" y="1351792"/>
                  <a:pt x="1890164" y="1331650"/>
                  <a:pt x="1892444" y="1309242"/>
                </a:cubicBezTo>
                <a:cubicBezTo>
                  <a:pt x="1894723" y="1286834"/>
                  <a:pt x="1915995" y="1270644"/>
                  <a:pt x="1939956" y="1273082"/>
                </a:cubicBezTo>
                <a:close/>
                <a:moveTo>
                  <a:pt x="1937073" y="1270121"/>
                </a:moveTo>
                <a:cubicBezTo>
                  <a:pt x="1910316" y="1267398"/>
                  <a:pt x="1886656" y="1284540"/>
                  <a:pt x="1884228" y="1308406"/>
                </a:cubicBezTo>
                <a:cubicBezTo>
                  <a:pt x="1881800" y="1332273"/>
                  <a:pt x="1901523" y="1353827"/>
                  <a:pt x="1928281" y="1356549"/>
                </a:cubicBezTo>
                <a:cubicBezTo>
                  <a:pt x="1955038" y="1359272"/>
                  <a:pt x="1978698" y="1342130"/>
                  <a:pt x="1981126" y="1318264"/>
                </a:cubicBezTo>
                <a:cubicBezTo>
                  <a:pt x="1983554" y="1294397"/>
                  <a:pt x="1963831" y="1272843"/>
                  <a:pt x="1937073" y="1270121"/>
                </a:cubicBezTo>
                <a:close/>
                <a:moveTo>
                  <a:pt x="2171747" y="1034919"/>
                </a:moveTo>
                <a:lnTo>
                  <a:pt x="2533950" y="1057916"/>
                </a:lnTo>
                <a:lnTo>
                  <a:pt x="2533950" y="1514982"/>
                </a:lnTo>
                <a:lnTo>
                  <a:pt x="2171747" y="1445991"/>
                </a:lnTo>
                <a:close/>
                <a:moveTo>
                  <a:pt x="1723301" y="1025081"/>
                </a:moveTo>
                <a:lnTo>
                  <a:pt x="2009823" y="1043273"/>
                </a:lnTo>
                <a:lnTo>
                  <a:pt x="2009823" y="1404836"/>
                </a:lnTo>
                <a:lnTo>
                  <a:pt x="1723301" y="1350260"/>
                </a:lnTo>
                <a:close/>
                <a:moveTo>
                  <a:pt x="1725575" y="940944"/>
                </a:moveTo>
                <a:lnTo>
                  <a:pt x="2012096" y="945491"/>
                </a:lnTo>
                <a:lnTo>
                  <a:pt x="2012096" y="1018259"/>
                </a:lnTo>
                <a:lnTo>
                  <a:pt x="1725575" y="1004615"/>
                </a:lnTo>
                <a:cubicBezTo>
                  <a:pt x="1726333" y="983392"/>
                  <a:pt x="1727090" y="962168"/>
                  <a:pt x="1725575" y="940944"/>
                </a:cubicBezTo>
                <a:close/>
                <a:moveTo>
                  <a:pt x="2174621" y="928558"/>
                </a:moveTo>
                <a:lnTo>
                  <a:pt x="2536825" y="934306"/>
                </a:lnTo>
                <a:lnTo>
                  <a:pt x="2536825" y="1026294"/>
                </a:lnTo>
                <a:lnTo>
                  <a:pt x="2174621" y="1009047"/>
                </a:lnTo>
                <a:cubicBezTo>
                  <a:pt x="2175580" y="982218"/>
                  <a:pt x="2176537" y="955388"/>
                  <a:pt x="2174621" y="928558"/>
                </a:cubicBezTo>
                <a:close/>
                <a:moveTo>
                  <a:pt x="2012096" y="845435"/>
                </a:moveTo>
                <a:lnTo>
                  <a:pt x="2012096" y="919485"/>
                </a:lnTo>
                <a:lnTo>
                  <a:pt x="1725575" y="916716"/>
                </a:lnTo>
                <a:cubicBezTo>
                  <a:pt x="1726333" y="895492"/>
                  <a:pt x="1727090" y="868934"/>
                  <a:pt x="1725575" y="847710"/>
                </a:cubicBezTo>
                <a:close/>
                <a:moveTo>
                  <a:pt x="2536825" y="807822"/>
                </a:moveTo>
                <a:lnTo>
                  <a:pt x="2536825" y="901431"/>
                </a:lnTo>
                <a:lnTo>
                  <a:pt x="2174621" y="897930"/>
                </a:lnTo>
                <a:cubicBezTo>
                  <a:pt x="2175580" y="871100"/>
                  <a:pt x="2176537" y="837527"/>
                  <a:pt x="2174621" y="810697"/>
                </a:cubicBezTo>
                <a:close/>
                <a:moveTo>
                  <a:pt x="2012096" y="747638"/>
                </a:moveTo>
                <a:lnTo>
                  <a:pt x="2012096" y="821687"/>
                </a:lnTo>
                <a:lnTo>
                  <a:pt x="1726464" y="827809"/>
                </a:lnTo>
                <a:cubicBezTo>
                  <a:pt x="1727222" y="806585"/>
                  <a:pt x="1727090" y="780916"/>
                  <a:pt x="1725575" y="759692"/>
                </a:cubicBezTo>
                <a:close/>
                <a:moveTo>
                  <a:pt x="2536825" y="684192"/>
                </a:moveTo>
                <a:lnTo>
                  <a:pt x="2536825" y="777801"/>
                </a:lnTo>
                <a:lnTo>
                  <a:pt x="2175745" y="785539"/>
                </a:lnTo>
                <a:cubicBezTo>
                  <a:pt x="2176704" y="758709"/>
                  <a:pt x="2176537" y="726260"/>
                  <a:pt x="2174621" y="699430"/>
                </a:cubicBezTo>
                <a:close/>
                <a:moveTo>
                  <a:pt x="2012096" y="647174"/>
                </a:moveTo>
                <a:lnTo>
                  <a:pt x="2012096" y="721224"/>
                </a:lnTo>
                <a:lnTo>
                  <a:pt x="1726464" y="737124"/>
                </a:lnTo>
                <a:cubicBezTo>
                  <a:pt x="1727222" y="715901"/>
                  <a:pt x="1727090" y="692899"/>
                  <a:pt x="1725575" y="671675"/>
                </a:cubicBezTo>
                <a:close/>
                <a:moveTo>
                  <a:pt x="2536825" y="557191"/>
                </a:moveTo>
                <a:lnTo>
                  <a:pt x="2536825" y="650800"/>
                </a:lnTo>
                <a:lnTo>
                  <a:pt x="2175745" y="670901"/>
                </a:lnTo>
                <a:cubicBezTo>
                  <a:pt x="2176704" y="644072"/>
                  <a:pt x="2176537" y="614994"/>
                  <a:pt x="2174621" y="588164"/>
                </a:cubicBezTo>
                <a:close/>
                <a:moveTo>
                  <a:pt x="2012096" y="547598"/>
                </a:moveTo>
                <a:lnTo>
                  <a:pt x="2012096" y="621648"/>
                </a:lnTo>
                <a:lnTo>
                  <a:pt x="1726464" y="648217"/>
                </a:lnTo>
                <a:cubicBezTo>
                  <a:pt x="1727222" y="626994"/>
                  <a:pt x="1727979" y="603103"/>
                  <a:pt x="1726464" y="581879"/>
                </a:cubicBezTo>
                <a:close/>
                <a:moveTo>
                  <a:pt x="2012096" y="448912"/>
                </a:moveTo>
                <a:lnTo>
                  <a:pt x="2012096" y="522962"/>
                </a:lnTo>
                <a:lnTo>
                  <a:pt x="1727353" y="559311"/>
                </a:lnTo>
                <a:cubicBezTo>
                  <a:pt x="1728111" y="538088"/>
                  <a:pt x="1727979" y="514197"/>
                  <a:pt x="1726464" y="492973"/>
                </a:cubicBezTo>
                <a:close/>
                <a:moveTo>
                  <a:pt x="2536825" y="431313"/>
                </a:moveTo>
                <a:lnTo>
                  <a:pt x="2536825" y="524923"/>
                </a:lnTo>
                <a:lnTo>
                  <a:pt x="2175745" y="558510"/>
                </a:lnTo>
                <a:cubicBezTo>
                  <a:pt x="2176704" y="531681"/>
                  <a:pt x="2177661" y="501479"/>
                  <a:pt x="2175745" y="474649"/>
                </a:cubicBezTo>
                <a:close/>
                <a:moveTo>
                  <a:pt x="2536825" y="306561"/>
                </a:moveTo>
                <a:lnTo>
                  <a:pt x="2536825" y="400170"/>
                </a:lnTo>
                <a:lnTo>
                  <a:pt x="2176869" y="446121"/>
                </a:lnTo>
                <a:cubicBezTo>
                  <a:pt x="2177827" y="419291"/>
                  <a:pt x="2177661" y="389089"/>
                  <a:pt x="2175745" y="362260"/>
                </a:cubicBezTo>
                <a:close/>
                <a:moveTo>
                  <a:pt x="2556213" y="276383"/>
                </a:moveTo>
                <a:lnTo>
                  <a:pt x="2130767" y="348250"/>
                </a:lnTo>
                <a:lnTo>
                  <a:pt x="2130767" y="1384395"/>
                </a:lnTo>
                <a:cubicBezTo>
                  <a:pt x="2128878" y="1385285"/>
                  <a:pt x="2118232" y="1390406"/>
                  <a:pt x="2116281" y="1391330"/>
                </a:cubicBezTo>
                <a:lnTo>
                  <a:pt x="2121997" y="1388543"/>
                </a:lnTo>
                <a:lnTo>
                  <a:pt x="2124363" y="465367"/>
                </a:lnTo>
                <a:cubicBezTo>
                  <a:pt x="2124587" y="465455"/>
                  <a:pt x="2124807" y="465549"/>
                  <a:pt x="2125028" y="465644"/>
                </a:cubicBezTo>
                <a:lnTo>
                  <a:pt x="2124377" y="459815"/>
                </a:lnTo>
                <a:lnTo>
                  <a:pt x="2124363" y="465367"/>
                </a:lnTo>
                <a:lnTo>
                  <a:pt x="2027434" y="425040"/>
                </a:lnTo>
                <a:lnTo>
                  <a:pt x="1690884" y="481891"/>
                </a:lnTo>
                <a:lnTo>
                  <a:pt x="1690884" y="1213128"/>
                </a:lnTo>
                <a:cubicBezTo>
                  <a:pt x="1558672" y="1265316"/>
                  <a:pt x="1477329" y="1337245"/>
                  <a:pt x="1477329" y="1416556"/>
                </a:cubicBezTo>
                <a:cubicBezTo>
                  <a:pt x="1477329" y="1577878"/>
                  <a:pt x="1813868" y="1708656"/>
                  <a:pt x="2229010" y="1708656"/>
                </a:cubicBezTo>
                <a:cubicBezTo>
                  <a:pt x="2644152" y="1708656"/>
                  <a:pt x="2980691" y="1577878"/>
                  <a:pt x="2980691" y="1416556"/>
                </a:cubicBezTo>
                <a:cubicBezTo>
                  <a:pt x="2980691" y="1337415"/>
                  <a:pt x="2899698" y="1265625"/>
                  <a:pt x="2767966" y="1213513"/>
                </a:cubicBezTo>
                <a:lnTo>
                  <a:pt x="2767966" y="1220029"/>
                </a:lnTo>
                <a:cubicBezTo>
                  <a:pt x="2875103" y="1265121"/>
                  <a:pt x="2939416" y="1325716"/>
                  <a:pt x="2939416" y="1391950"/>
                </a:cubicBezTo>
                <a:cubicBezTo>
                  <a:pt x="2939416" y="1539244"/>
                  <a:pt x="2621356" y="1658650"/>
                  <a:pt x="2229010" y="1658650"/>
                </a:cubicBezTo>
                <a:cubicBezTo>
                  <a:pt x="1836664" y="1658650"/>
                  <a:pt x="1518604" y="1539244"/>
                  <a:pt x="1518604" y="1391950"/>
                </a:cubicBezTo>
                <a:cubicBezTo>
                  <a:pt x="1518604" y="1325546"/>
                  <a:pt x="1583251" y="1264809"/>
                  <a:pt x="1690884" y="1219690"/>
                </a:cubicBezTo>
                <a:lnTo>
                  <a:pt x="1690884" y="1375565"/>
                </a:lnTo>
                <a:lnTo>
                  <a:pt x="2013789" y="1446058"/>
                </a:lnTo>
                <a:lnTo>
                  <a:pt x="2125028" y="1387187"/>
                </a:lnTo>
                <a:lnTo>
                  <a:pt x="2130767" y="1384398"/>
                </a:lnTo>
                <a:lnTo>
                  <a:pt x="2130767" y="1477980"/>
                </a:lnTo>
                <a:lnTo>
                  <a:pt x="2538965" y="1567093"/>
                </a:lnTo>
                <a:lnTo>
                  <a:pt x="2766061" y="1449232"/>
                </a:lnTo>
                <a:lnTo>
                  <a:pt x="2766061" y="365497"/>
                </a:lnTo>
                <a:close/>
                <a:moveTo>
                  <a:pt x="2281881" y="0"/>
                </a:moveTo>
                <a:cubicBezTo>
                  <a:pt x="2745996" y="0"/>
                  <a:pt x="3122233" y="321790"/>
                  <a:pt x="3122233" y="718740"/>
                </a:cubicBezTo>
                <a:lnTo>
                  <a:pt x="3109413" y="830992"/>
                </a:lnTo>
                <a:cubicBezTo>
                  <a:pt x="3152048" y="818443"/>
                  <a:pt x="3197772" y="812729"/>
                  <a:pt x="3245056" y="812729"/>
                </a:cubicBezTo>
                <a:cubicBezTo>
                  <a:pt x="3516386" y="812729"/>
                  <a:pt x="3736341" y="1000854"/>
                  <a:pt x="3736341" y="1232917"/>
                </a:cubicBezTo>
                <a:cubicBezTo>
                  <a:pt x="3736341" y="1464981"/>
                  <a:pt x="3516386" y="1653105"/>
                  <a:pt x="3245056" y="1653105"/>
                </a:cubicBezTo>
                <a:cubicBezTo>
                  <a:pt x="3201834" y="1653105"/>
                  <a:pt x="3159915" y="1648332"/>
                  <a:pt x="3120468" y="1637778"/>
                </a:cubicBezTo>
                <a:cubicBezTo>
                  <a:pt x="3065236" y="1757018"/>
                  <a:pt x="2929063" y="1841083"/>
                  <a:pt x="2769933" y="1841083"/>
                </a:cubicBezTo>
                <a:cubicBezTo>
                  <a:pt x="2696916" y="1841083"/>
                  <a:pt x="2628731" y="1823384"/>
                  <a:pt x="2574472" y="1787835"/>
                </a:cubicBezTo>
                <a:cubicBezTo>
                  <a:pt x="2525696" y="1943128"/>
                  <a:pt x="2359505" y="2056707"/>
                  <a:pt x="2162293" y="2056707"/>
                </a:cubicBezTo>
                <a:cubicBezTo>
                  <a:pt x="2029714" y="2056707"/>
                  <a:pt x="1911152" y="2005374"/>
                  <a:pt x="1836672" y="1921553"/>
                </a:cubicBezTo>
                <a:cubicBezTo>
                  <a:pt x="1715765" y="2051957"/>
                  <a:pt x="1528454" y="2134108"/>
                  <a:pt x="1318709" y="2134108"/>
                </a:cubicBezTo>
                <a:cubicBezTo>
                  <a:pt x="987988" y="2134108"/>
                  <a:pt x="713045" y="1929862"/>
                  <a:pt x="658385" y="1660579"/>
                </a:cubicBezTo>
                <a:cubicBezTo>
                  <a:pt x="599942" y="1684490"/>
                  <a:pt x="534438" y="1697336"/>
                  <a:pt x="465428" y="1697336"/>
                </a:cubicBezTo>
                <a:cubicBezTo>
                  <a:pt x="208379" y="1697336"/>
                  <a:pt x="0" y="1519112"/>
                  <a:pt x="0" y="1299262"/>
                </a:cubicBezTo>
                <a:cubicBezTo>
                  <a:pt x="0" y="1079413"/>
                  <a:pt x="208379" y="901189"/>
                  <a:pt x="465428" y="901189"/>
                </a:cubicBezTo>
                <a:lnTo>
                  <a:pt x="508257" y="904883"/>
                </a:lnTo>
                <a:cubicBezTo>
                  <a:pt x="484017" y="853278"/>
                  <a:pt x="471888" y="796897"/>
                  <a:pt x="471888" y="738092"/>
                </a:cubicBezTo>
                <a:cubicBezTo>
                  <a:pt x="471888" y="467861"/>
                  <a:pt x="728021" y="248795"/>
                  <a:pt x="1043976" y="248795"/>
                </a:cubicBezTo>
                <a:cubicBezTo>
                  <a:pt x="1233241" y="248795"/>
                  <a:pt x="1401041" y="327404"/>
                  <a:pt x="1503780" y="449408"/>
                </a:cubicBezTo>
                <a:cubicBezTo>
                  <a:pt x="1627414" y="185725"/>
                  <a:pt x="1929287" y="0"/>
                  <a:pt x="2281881" y="0"/>
                </a:cubicBezTo>
                <a:close/>
              </a:path>
            </a:pathLst>
          </a:custGeom>
          <a:solidFill>
            <a:schemeClr val="bg1"/>
          </a:solidFill>
          <a:ln w="1270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spAutoFit/>
          </a:bodyPr>
          <a:lstStyle/>
          <a:p>
            <a:pPr algn="ctr" defTabSz="914159">
              <a:lnSpc>
                <a:spcPct val="90000"/>
              </a:lnSpc>
              <a:spcBef>
                <a:spcPts val="630"/>
              </a:spcBef>
              <a:buClr>
                <a:srgbClr val="FFFF99"/>
              </a:buClr>
              <a:buSzPct val="120000"/>
            </a:pPr>
            <a:endParaRPr lang="en-US" sz="20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endParaRPr>
          </a:p>
        </p:txBody>
      </p:sp>
      <p:pic>
        <p:nvPicPr>
          <p:cNvPr id="16" name="Picture 5" descr="\\MAGNUM\Projects\Microsoft\Cloud Power FY12\Design\ICONS_PNG\Increase.png"/>
          <p:cNvPicPr>
            <a:picLocks noChangeAspect="1" noChangeArrowheads="1"/>
          </p:cNvPicPr>
          <p:nvPr/>
        </p:nvPicPr>
        <p:blipFill>
          <a:blip r:embed="rId3" cstate="print">
            <a:lum bright="100000"/>
          </a:blip>
          <a:srcRect/>
          <a:stretch>
            <a:fillRect/>
          </a:stretch>
        </p:blipFill>
        <p:spPr bwMode="auto">
          <a:xfrm>
            <a:off x="746218" y="4695457"/>
            <a:ext cx="894082" cy="894082"/>
          </a:xfrm>
          <a:prstGeom prst="rect">
            <a:avLst/>
          </a:prstGeom>
          <a:noFill/>
        </p:spPr>
      </p:pic>
      <p:sp>
        <p:nvSpPr>
          <p:cNvPr id="17" name="Freeform 21"/>
          <p:cNvSpPr>
            <a:spLocks noEditPoints="1"/>
          </p:cNvSpPr>
          <p:nvPr/>
        </p:nvSpPr>
        <p:spPr bwMode="black">
          <a:xfrm>
            <a:off x="877446" y="2706562"/>
            <a:ext cx="631625" cy="505879"/>
          </a:xfrm>
          <a:custGeom>
            <a:avLst/>
            <a:gdLst>
              <a:gd name="T0" fmla="*/ 22 w 300"/>
              <a:gd name="T1" fmla="*/ 45 h 240"/>
              <a:gd name="T2" fmla="*/ 22 w 300"/>
              <a:gd name="T3" fmla="*/ 141 h 240"/>
              <a:gd name="T4" fmla="*/ 0 w 300"/>
              <a:gd name="T5" fmla="*/ 149 h 240"/>
              <a:gd name="T6" fmla="*/ 0 w 300"/>
              <a:gd name="T7" fmla="*/ 34 h 240"/>
              <a:gd name="T8" fmla="*/ 22 w 300"/>
              <a:gd name="T9" fmla="*/ 45 h 240"/>
              <a:gd name="T10" fmla="*/ 223 w 300"/>
              <a:gd name="T11" fmla="*/ 19 h 240"/>
              <a:gd name="T12" fmla="*/ 105 w 300"/>
              <a:gd name="T13" fmla="*/ 19 h 240"/>
              <a:gd name="T14" fmla="*/ 34 w 300"/>
              <a:gd name="T15" fmla="*/ 44 h 240"/>
              <a:gd name="T16" fmla="*/ 34 w 300"/>
              <a:gd name="T17" fmla="*/ 141 h 240"/>
              <a:gd name="T18" fmla="*/ 53 w 300"/>
              <a:gd name="T19" fmla="*/ 145 h 240"/>
              <a:gd name="T20" fmla="*/ 125 w 300"/>
              <a:gd name="T21" fmla="*/ 149 h 240"/>
              <a:gd name="T22" fmla="*/ 142 w 300"/>
              <a:gd name="T23" fmla="*/ 133 h 240"/>
              <a:gd name="T24" fmla="*/ 139 w 300"/>
              <a:gd name="T25" fmla="*/ 123 h 240"/>
              <a:gd name="T26" fmla="*/ 141 w 300"/>
              <a:gd name="T27" fmla="*/ 114 h 240"/>
              <a:gd name="T28" fmla="*/ 149 w 300"/>
              <a:gd name="T29" fmla="*/ 100 h 240"/>
              <a:gd name="T30" fmla="*/ 146 w 300"/>
              <a:gd name="T31" fmla="*/ 92 h 240"/>
              <a:gd name="T32" fmla="*/ 148 w 300"/>
              <a:gd name="T33" fmla="*/ 82 h 240"/>
              <a:gd name="T34" fmla="*/ 155 w 300"/>
              <a:gd name="T35" fmla="*/ 69 h 240"/>
              <a:gd name="T36" fmla="*/ 151 w 300"/>
              <a:gd name="T37" fmla="*/ 59 h 240"/>
              <a:gd name="T38" fmla="*/ 151 w 300"/>
              <a:gd name="T39" fmla="*/ 50 h 240"/>
              <a:gd name="T40" fmla="*/ 225 w 300"/>
              <a:gd name="T41" fmla="*/ 50 h 240"/>
              <a:gd name="T42" fmla="*/ 243 w 300"/>
              <a:gd name="T43" fmla="*/ 36 h 240"/>
              <a:gd name="T44" fmla="*/ 223 w 300"/>
              <a:gd name="T45" fmla="*/ 19 h 240"/>
              <a:gd name="T46" fmla="*/ 278 w 300"/>
              <a:gd name="T47" fmla="*/ 15 h 240"/>
              <a:gd name="T48" fmla="*/ 258 w 300"/>
              <a:gd name="T49" fmla="*/ 15 h 240"/>
              <a:gd name="T50" fmla="*/ 258 w 300"/>
              <a:gd name="T51" fmla="*/ 54 h 240"/>
              <a:gd name="T52" fmla="*/ 278 w 300"/>
              <a:gd name="T53" fmla="*/ 54 h 240"/>
              <a:gd name="T54" fmla="*/ 278 w 300"/>
              <a:gd name="T55" fmla="*/ 15 h 240"/>
              <a:gd name="T56" fmla="*/ 300 w 300"/>
              <a:gd name="T57" fmla="*/ 0 h 240"/>
              <a:gd name="T58" fmla="*/ 285 w 300"/>
              <a:gd name="T59" fmla="*/ 0 h 240"/>
              <a:gd name="T60" fmla="*/ 285 w 300"/>
              <a:gd name="T61" fmla="*/ 69 h 240"/>
              <a:gd name="T62" fmla="*/ 300 w 300"/>
              <a:gd name="T63" fmla="*/ 69 h 240"/>
              <a:gd name="T64" fmla="*/ 300 w 300"/>
              <a:gd name="T65" fmla="*/ 0 h 240"/>
              <a:gd name="T66" fmla="*/ 300 w 300"/>
              <a:gd name="T67" fmla="*/ 81 h 240"/>
              <a:gd name="T68" fmla="*/ 291 w 300"/>
              <a:gd name="T69" fmla="*/ 81 h 240"/>
              <a:gd name="T70" fmla="*/ 291 w 300"/>
              <a:gd name="T71" fmla="*/ 231 h 240"/>
              <a:gd name="T72" fmla="*/ 0 w 300"/>
              <a:gd name="T73" fmla="*/ 231 h 240"/>
              <a:gd name="T74" fmla="*/ 0 w 300"/>
              <a:gd name="T75" fmla="*/ 240 h 240"/>
              <a:gd name="T76" fmla="*/ 300 w 300"/>
              <a:gd name="T77" fmla="*/ 240 h 240"/>
              <a:gd name="T78" fmla="*/ 300 w 30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0" h="240">
                <a:moveTo>
                  <a:pt x="22" y="45"/>
                </a:moveTo>
                <a:cubicBezTo>
                  <a:pt x="22" y="141"/>
                  <a:pt x="22" y="141"/>
                  <a:pt x="22" y="141"/>
                </a:cubicBezTo>
                <a:cubicBezTo>
                  <a:pt x="22" y="149"/>
                  <a:pt x="22" y="149"/>
                  <a:pt x="0" y="149"/>
                </a:cubicBezTo>
                <a:cubicBezTo>
                  <a:pt x="0" y="125"/>
                  <a:pt x="0" y="74"/>
                  <a:pt x="0" y="34"/>
                </a:cubicBezTo>
                <a:cubicBezTo>
                  <a:pt x="22" y="34"/>
                  <a:pt x="22" y="34"/>
                  <a:pt x="22" y="45"/>
                </a:cubicBezTo>
                <a:close/>
                <a:moveTo>
                  <a:pt x="223" y="19"/>
                </a:moveTo>
                <a:cubicBezTo>
                  <a:pt x="105" y="19"/>
                  <a:pt x="105" y="19"/>
                  <a:pt x="105" y="19"/>
                </a:cubicBezTo>
                <a:cubicBezTo>
                  <a:pt x="80" y="19"/>
                  <a:pt x="60" y="40"/>
                  <a:pt x="34" y="44"/>
                </a:cubicBezTo>
                <a:cubicBezTo>
                  <a:pt x="34" y="141"/>
                  <a:pt x="34" y="141"/>
                  <a:pt x="34" y="141"/>
                </a:cubicBezTo>
                <a:cubicBezTo>
                  <a:pt x="41" y="141"/>
                  <a:pt x="46" y="142"/>
                  <a:pt x="53" y="145"/>
                </a:cubicBezTo>
                <a:cubicBezTo>
                  <a:pt x="73" y="152"/>
                  <a:pt x="125" y="149"/>
                  <a:pt x="125" y="149"/>
                </a:cubicBezTo>
                <a:cubicBezTo>
                  <a:pt x="135" y="149"/>
                  <a:pt x="142" y="142"/>
                  <a:pt x="142" y="133"/>
                </a:cubicBezTo>
                <a:cubicBezTo>
                  <a:pt x="142" y="129"/>
                  <a:pt x="141" y="126"/>
                  <a:pt x="139" y="123"/>
                </a:cubicBezTo>
                <a:cubicBezTo>
                  <a:pt x="140" y="120"/>
                  <a:pt x="140" y="117"/>
                  <a:pt x="141" y="114"/>
                </a:cubicBezTo>
                <a:cubicBezTo>
                  <a:pt x="146" y="111"/>
                  <a:pt x="149" y="106"/>
                  <a:pt x="149" y="100"/>
                </a:cubicBezTo>
                <a:cubicBezTo>
                  <a:pt x="149" y="97"/>
                  <a:pt x="148" y="94"/>
                  <a:pt x="146" y="92"/>
                </a:cubicBezTo>
                <a:cubicBezTo>
                  <a:pt x="147" y="88"/>
                  <a:pt x="148" y="85"/>
                  <a:pt x="148" y="82"/>
                </a:cubicBezTo>
                <a:cubicBezTo>
                  <a:pt x="153" y="79"/>
                  <a:pt x="155" y="75"/>
                  <a:pt x="155" y="69"/>
                </a:cubicBezTo>
                <a:cubicBezTo>
                  <a:pt x="155" y="63"/>
                  <a:pt x="153" y="62"/>
                  <a:pt x="151" y="59"/>
                </a:cubicBezTo>
                <a:cubicBezTo>
                  <a:pt x="151" y="56"/>
                  <a:pt x="151" y="53"/>
                  <a:pt x="151" y="50"/>
                </a:cubicBezTo>
                <a:cubicBezTo>
                  <a:pt x="151" y="49"/>
                  <a:pt x="218" y="50"/>
                  <a:pt x="225" y="50"/>
                </a:cubicBezTo>
                <a:cubicBezTo>
                  <a:pt x="232" y="50"/>
                  <a:pt x="243" y="47"/>
                  <a:pt x="243" y="36"/>
                </a:cubicBezTo>
                <a:cubicBezTo>
                  <a:pt x="243" y="24"/>
                  <a:pt x="232" y="19"/>
                  <a:pt x="223" y="19"/>
                </a:cubicBezTo>
                <a:close/>
                <a:moveTo>
                  <a:pt x="278" y="15"/>
                </a:moveTo>
                <a:cubicBezTo>
                  <a:pt x="258" y="15"/>
                  <a:pt x="258" y="15"/>
                  <a:pt x="258" y="15"/>
                </a:cubicBezTo>
                <a:cubicBezTo>
                  <a:pt x="258" y="54"/>
                  <a:pt x="258" y="54"/>
                  <a:pt x="258" y="54"/>
                </a:cubicBezTo>
                <a:cubicBezTo>
                  <a:pt x="278" y="54"/>
                  <a:pt x="278" y="54"/>
                  <a:pt x="278" y="54"/>
                </a:cubicBezTo>
                <a:lnTo>
                  <a:pt x="278" y="15"/>
                </a:lnTo>
                <a:close/>
                <a:moveTo>
                  <a:pt x="300" y="0"/>
                </a:moveTo>
                <a:cubicBezTo>
                  <a:pt x="285" y="0"/>
                  <a:pt x="285" y="0"/>
                  <a:pt x="285" y="0"/>
                </a:cubicBezTo>
                <a:cubicBezTo>
                  <a:pt x="285" y="69"/>
                  <a:pt x="285" y="69"/>
                  <a:pt x="285" y="69"/>
                </a:cubicBezTo>
                <a:cubicBezTo>
                  <a:pt x="300" y="69"/>
                  <a:pt x="300" y="69"/>
                  <a:pt x="300" y="69"/>
                </a:cubicBezTo>
                <a:lnTo>
                  <a:pt x="300" y="0"/>
                </a:lnTo>
                <a:close/>
                <a:moveTo>
                  <a:pt x="300" y="81"/>
                </a:moveTo>
                <a:cubicBezTo>
                  <a:pt x="291" y="81"/>
                  <a:pt x="291" y="81"/>
                  <a:pt x="291" y="81"/>
                </a:cubicBezTo>
                <a:cubicBezTo>
                  <a:pt x="291" y="231"/>
                  <a:pt x="291" y="231"/>
                  <a:pt x="291" y="231"/>
                </a:cubicBezTo>
                <a:cubicBezTo>
                  <a:pt x="0" y="231"/>
                  <a:pt x="0" y="231"/>
                  <a:pt x="0" y="231"/>
                </a:cubicBezTo>
                <a:cubicBezTo>
                  <a:pt x="0" y="240"/>
                  <a:pt x="0" y="240"/>
                  <a:pt x="0" y="240"/>
                </a:cubicBezTo>
                <a:cubicBezTo>
                  <a:pt x="300" y="240"/>
                  <a:pt x="300" y="240"/>
                  <a:pt x="300" y="240"/>
                </a:cubicBezTo>
                <a:lnTo>
                  <a:pt x="300" y="81"/>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14" name="Rectangle 13"/>
          <p:cNvSpPr/>
          <p:nvPr/>
        </p:nvSpPr>
        <p:spPr bwMode="auto">
          <a:xfrm>
            <a:off x="694521" y="3578110"/>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p:cNvSpPr/>
          <p:nvPr/>
        </p:nvSpPr>
        <p:spPr bwMode="auto">
          <a:xfrm>
            <a:off x="1786721" y="357811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Office 365</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What is it and how is it different to previous offerings</a:t>
            </a: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44085" y="3817846"/>
            <a:ext cx="498346" cy="603670"/>
          </a:xfrm>
          <a:prstGeom prst="rect">
            <a:avLst/>
          </a:prstGeom>
        </p:spPr>
      </p:pic>
    </p:spTree>
    <p:extLst>
      <p:ext uri="{BB962C8B-B14F-4D97-AF65-F5344CB8AC3E}">
        <p14:creationId xmlns:p14="http://schemas.microsoft.com/office/powerpoint/2010/main" val="2782362188"/>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Agenda</a:t>
            </a:r>
            <a:endParaRPr lang="en-US" dirty="0"/>
          </a:p>
        </p:txBody>
      </p:sp>
      <p:sp>
        <p:nvSpPr>
          <p:cNvPr id="6" name="Rectangle 5"/>
          <p:cNvSpPr/>
          <p:nvPr/>
        </p:nvSpPr>
        <p:spPr bwMode="auto">
          <a:xfrm>
            <a:off x="694521" y="2460763"/>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7" name="Rectangle 6"/>
          <p:cNvSpPr/>
          <p:nvPr/>
        </p:nvSpPr>
        <p:spPr bwMode="auto">
          <a:xfrm>
            <a:off x="694521" y="1372661"/>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694521" y="4695457"/>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9" name="Rectangle 8"/>
          <p:cNvSpPr/>
          <p:nvPr/>
        </p:nvSpPr>
        <p:spPr bwMode="auto">
          <a:xfrm>
            <a:off x="1786721" y="2460763"/>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bg2"/>
                </a:solidFill>
                <a:latin typeface="+mj-lt"/>
                <a:ea typeface="Segoe UI" pitchFamily="34" charset="0"/>
                <a:cs typeface="Segoe UI" pitchFamily="34" charset="0"/>
              </a:rPr>
              <a:t>Windows Server 2012 R2</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Leveraging the Essentials role and much more</a:t>
            </a:r>
          </a:p>
        </p:txBody>
      </p:sp>
      <p:sp>
        <p:nvSpPr>
          <p:cNvPr id="12" name="Rectangle 11"/>
          <p:cNvSpPr/>
          <p:nvPr/>
        </p:nvSpPr>
        <p:spPr bwMode="auto">
          <a:xfrm>
            <a:off x="1786721" y="137266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Deliver the Best of Both Worlds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Benefits extend in both directions</a:t>
            </a:r>
          </a:p>
        </p:txBody>
      </p:sp>
      <p:sp>
        <p:nvSpPr>
          <p:cNvPr id="13" name="Rectangle 12"/>
          <p:cNvSpPr/>
          <p:nvPr/>
        </p:nvSpPr>
        <p:spPr bwMode="auto">
          <a:xfrm>
            <a:off x="1786721" y="4695457"/>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a:solidFill>
                  <a:schemeClr val="bg2"/>
                </a:solidFill>
                <a:latin typeface="+mj-lt"/>
                <a:ea typeface="Segoe UI" pitchFamily="34" charset="0"/>
                <a:cs typeface="Segoe UI" pitchFamily="34" charset="0"/>
              </a:rPr>
              <a:t>Migration Options For Your Customers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How to get from then to now</a:t>
            </a:r>
          </a:p>
        </p:txBody>
      </p:sp>
      <p:sp>
        <p:nvSpPr>
          <p:cNvPr id="15" name="Oval 3"/>
          <p:cNvSpPr/>
          <p:nvPr/>
        </p:nvSpPr>
        <p:spPr bwMode="auto">
          <a:xfrm>
            <a:off x="778068" y="1660809"/>
            <a:ext cx="830383" cy="474295"/>
          </a:xfrm>
          <a:custGeom>
            <a:avLst/>
            <a:gdLst/>
            <a:ahLst/>
            <a:cxnLst/>
            <a:rect l="l" t="t" r="r" b="b"/>
            <a:pathLst>
              <a:path w="3736341" h="2134108">
                <a:moveTo>
                  <a:pt x="2449029" y="1336087"/>
                </a:moveTo>
                <a:cubicBezTo>
                  <a:pt x="2481084" y="1339348"/>
                  <a:pt x="2504598" y="1366295"/>
                  <a:pt x="2501548" y="1396273"/>
                </a:cubicBezTo>
                <a:cubicBezTo>
                  <a:pt x="2498498" y="1426251"/>
                  <a:pt x="2470040" y="1447910"/>
                  <a:pt x="2437984" y="1444649"/>
                </a:cubicBezTo>
                <a:cubicBezTo>
                  <a:pt x="2405929" y="1441388"/>
                  <a:pt x="2382415" y="1414442"/>
                  <a:pt x="2385465" y="1384464"/>
                </a:cubicBezTo>
                <a:cubicBezTo>
                  <a:pt x="2388515" y="1354485"/>
                  <a:pt x="2416973" y="1332826"/>
                  <a:pt x="2449029" y="1336087"/>
                </a:cubicBezTo>
                <a:close/>
                <a:moveTo>
                  <a:pt x="2445172" y="1332126"/>
                </a:moveTo>
                <a:cubicBezTo>
                  <a:pt x="2409374" y="1328484"/>
                  <a:pt x="2377722" y="1351416"/>
                  <a:pt x="2374474" y="1383345"/>
                </a:cubicBezTo>
                <a:cubicBezTo>
                  <a:pt x="2371226" y="1415275"/>
                  <a:pt x="2397612" y="1444111"/>
                  <a:pt x="2433409" y="1447753"/>
                </a:cubicBezTo>
                <a:cubicBezTo>
                  <a:pt x="2469206" y="1451395"/>
                  <a:pt x="2500859" y="1428462"/>
                  <a:pt x="2504107" y="1396533"/>
                </a:cubicBezTo>
                <a:cubicBezTo>
                  <a:pt x="2507355" y="1364604"/>
                  <a:pt x="2480969" y="1335767"/>
                  <a:pt x="2445172" y="1332126"/>
                </a:cubicBezTo>
                <a:close/>
                <a:moveTo>
                  <a:pt x="1939956" y="1273082"/>
                </a:moveTo>
                <a:cubicBezTo>
                  <a:pt x="1963917" y="1275519"/>
                  <a:pt x="1981493" y="1295661"/>
                  <a:pt x="1979213" y="1318069"/>
                </a:cubicBezTo>
                <a:cubicBezTo>
                  <a:pt x="1976934" y="1340477"/>
                  <a:pt x="1955662" y="1356667"/>
                  <a:pt x="1931701" y="1354229"/>
                </a:cubicBezTo>
                <a:cubicBezTo>
                  <a:pt x="1907740" y="1351792"/>
                  <a:pt x="1890164" y="1331650"/>
                  <a:pt x="1892444" y="1309242"/>
                </a:cubicBezTo>
                <a:cubicBezTo>
                  <a:pt x="1894723" y="1286834"/>
                  <a:pt x="1915995" y="1270644"/>
                  <a:pt x="1939956" y="1273082"/>
                </a:cubicBezTo>
                <a:close/>
                <a:moveTo>
                  <a:pt x="1937073" y="1270121"/>
                </a:moveTo>
                <a:cubicBezTo>
                  <a:pt x="1910316" y="1267398"/>
                  <a:pt x="1886656" y="1284540"/>
                  <a:pt x="1884228" y="1308406"/>
                </a:cubicBezTo>
                <a:cubicBezTo>
                  <a:pt x="1881800" y="1332273"/>
                  <a:pt x="1901523" y="1353827"/>
                  <a:pt x="1928281" y="1356549"/>
                </a:cubicBezTo>
                <a:cubicBezTo>
                  <a:pt x="1955038" y="1359272"/>
                  <a:pt x="1978698" y="1342130"/>
                  <a:pt x="1981126" y="1318264"/>
                </a:cubicBezTo>
                <a:cubicBezTo>
                  <a:pt x="1983554" y="1294397"/>
                  <a:pt x="1963831" y="1272843"/>
                  <a:pt x="1937073" y="1270121"/>
                </a:cubicBezTo>
                <a:close/>
                <a:moveTo>
                  <a:pt x="2171747" y="1034919"/>
                </a:moveTo>
                <a:lnTo>
                  <a:pt x="2533950" y="1057916"/>
                </a:lnTo>
                <a:lnTo>
                  <a:pt x="2533950" y="1514982"/>
                </a:lnTo>
                <a:lnTo>
                  <a:pt x="2171747" y="1445991"/>
                </a:lnTo>
                <a:close/>
                <a:moveTo>
                  <a:pt x="1723301" y="1025081"/>
                </a:moveTo>
                <a:lnTo>
                  <a:pt x="2009823" y="1043273"/>
                </a:lnTo>
                <a:lnTo>
                  <a:pt x="2009823" y="1404836"/>
                </a:lnTo>
                <a:lnTo>
                  <a:pt x="1723301" y="1350260"/>
                </a:lnTo>
                <a:close/>
                <a:moveTo>
                  <a:pt x="1725575" y="940944"/>
                </a:moveTo>
                <a:lnTo>
                  <a:pt x="2012096" y="945491"/>
                </a:lnTo>
                <a:lnTo>
                  <a:pt x="2012096" y="1018259"/>
                </a:lnTo>
                <a:lnTo>
                  <a:pt x="1725575" y="1004615"/>
                </a:lnTo>
                <a:cubicBezTo>
                  <a:pt x="1726333" y="983392"/>
                  <a:pt x="1727090" y="962168"/>
                  <a:pt x="1725575" y="940944"/>
                </a:cubicBezTo>
                <a:close/>
                <a:moveTo>
                  <a:pt x="2174621" y="928558"/>
                </a:moveTo>
                <a:lnTo>
                  <a:pt x="2536825" y="934306"/>
                </a:lnTo>
                <a:lnTo>
                  <a:pt x="2536825" y="1026294"/>
                </a:lnTo>
                <a:lnTo>
                  <a:pt x="2174621" y="1009047"/>
                </a:lnTo>
                <a:cubicBezTo>
                  <a:pt x="2175580" y="982218"/>
                  <a:pt x="2176537" y="955388"/>
                  <a:pt x="2174621" y="928558"/>
                </a:cubicBezTo>
                <a:close/>
                <a:moveTo>
                  <a:pt x="2012096" y="845435"/>
                </a:moveTo>
                <a:lnTo>
                  <a:pt x="2012096" y="919485"/>
                </a:lnTo>
                <a:lnTo>
                  <a:pt x="1725575" y="916716"/>
                </a:lnTo>
                <a:cubicBezTo>
                  <a:pt x="1726333" y="895492"/>
                  <a:pt x="1727090" y="868934"/>
                  <a:pt x="1725575" y="847710"/>
                </a:cubicBezTo>
                <a:close/>
                <a:moveTo>
                  <a:pt x="2536825" y="807822"/>
                </a:moveTo>
                <a:lnTo>
                  <a:pt x="2536825" y="901431"/>
                </a:lnTo>
                <a:lnTo>
                  <a:pt x="2174621" y="897930"/>
                </a:lnTo>
                <a:cubicBezTo>
                  <a:pt x="2175580" y="871100"/>
                  <a:pt x="2176537" y="837527"/>
                  <a:pt x="2174621" y="810697"/>
                </a:cubicBezTo>
                <a:close/>
                <a:moveTo>
                  <a:pt x="2012096" y="747638"/>
                </a:moveTo>
                <a:lnTo>
                  <a:pt x="2012096" y="821687"/>
                </a:lnTo>
                <a:lnTo>
                  <a:pt x="1726464" y="827809"/>
                </a:lnTo>
                <a:cubicBezTo>
                  <a:pt x="1727222" y="806585"/>
                  <a:pt x="1727090" y="780916"/>
                  <a:pt x="1725575" y="759692"/>
                </a:cubicBezTo>
                <a:close/>
                <a:moveTo>
                  <a:pt x="2536825" y="684192"/>
                </a:moveTo>
                <a:lnTo>
                  <a:pt x="2536825" y="777801"/>
                </a:lnTo>
                <a:lnTo>
                  <a:pt x="2175745" y="785539"/>
                </a:lnTo>
                <a:cubicBezTo>
                  <a:pt x="2176704" y="758709"/>
                  <a:pt x="2176537" y="726260"/>
                  <a:pt x="2174621" y="699430"/>
                </a:cubicBezTo>
                <a:close/>
                <a:moveTo>
                  <a:pt x="2012096" y="647174"/>
                </a:moveTo>
                <a:lnTo>
                  <a:pt x="2012096" y="721224"/>
                </a:lnTo>
                <a:lnTo>
                  <a:pt x="1726464" y="737124"/>
                </a:lnTo>
                <a:cubicBezTo>
                  <a:pt x="1727222" y="715901"/>
                  <a:pt x="1727090" y="692899"/>
                  <a:pt x="1725575" y="671675"/>
                </a:cubicBezTo>
                <a:close/>
                <a:moveTo>
                  <a:pt x="2536825" y="557191"/>
                </a:moveTo>
                <a:lnTo>
                  <a:pt x="2536825" y="650800"/>
                </a:lnTo>
                <a:lnTo>
                  <a:pt x="2175745" y="670901"/>
                </a:lnTo>
                <a:cubicBezTo>
                  <a:pt x="2176704" y="644072"/>
                  <a:pt x="2176537" y="614994"/>
                  <a:pt x="2174621" y="588164"/>
                </a:cubicBezTo>
                <a:close/>
                <a:moveTo>
                  <a:pt x="2012096" y="547598"/>
                </a:moveTo>
                <a:lnTo>
                  <a:pt x="2012096" y="621648"/>
                </a:lnTo>
                <a:lnTo>
                  <a:pt x="1726464" y="648217"/>
                </a:lnTo>
                <a:cubicBezTo>
                  <a:pt x="1727222" y="626994"/>
                  <a:pt x="1727979" y="603103"/>
                  <a:pt x="1726464" y="581879"/>
                </a:cubicBezTo>
                <a:close/>
                <a:moveTo>
                  <a:pt x="2012096" y="448912"/>
                </a:moveTo>
                <a:lnTo>
                  <a:pt x="2012096" y="522962"/>
                </a:lnTo>
                <a:lnTo>
                  <a:pt x="1727353" y="559311"/>
                </a:lnTo>
                <a:cubicBezTo>
                  <a:pt x="1728111" y="538088"/>
                  <a:pt x="1727979" y="514197"/>
                  <a:pt x="1726464" y="492973"/>
                </a:cubicBezTo>
                <a:close/>
                <a:moveTo>
                  <a:pt x="2536825" y="431313"/>
                </a:moveTo>
                <a:lnTo>
                  <a:pt x="2536825" y="524923"/>
                </a:lnTo>
                <a:lnTo>
                  <a:pt x="2175745" y="558510"/>
                </a:lnTo>
                <a:cubicBezTo>
                  <a:pt x="2176704" y="531681"/>
                  <a:pt x="2177661" y="501479"/>
                  <a:pt x="2175745" y="474649"/>
                </a:cubicBezTo>
                <a:close/>
                <a:moveTo>
                  <a:pt x="2536825" y="306561"/>
                </a:moveTo>
                <a:lnTo>
                  <a:pt x="2536825" y="400170"/>
                </a:lnTo>
                <a:lnTo>
                  <a:pt x="2176869" y="446121"/>
                </a:lnTo>
                <a:cubicBezTo>
                  <a:pt x="2177827" y="419291"/>
                  <a:pt x="2177661" y="389089"/>
                  <a:pt x="2175745" y="362260"/>
                </a:cubicBezTo>
                <a:close/>
                <a:moveTo>
                  <a:pt x="2556213" y="276383"/>
                </a:moveTo>
                <a:lnTo>
                  <a:pt x="2130767" y="348250"/>
                </a:lnTo>
                <a:lnTo>
                  <a:pt x="2130767" y="1384395"/>
                </a:lnTo>
                <a:cubicBezTo>
                  <a:pt x="2128878" y="1385285"/>
                  <a:pt x="2118232" y="1390406"/>
                  <a:pt x="2116281" y="1391330"/>
                </a:cubicBezTo>
                <a:lnTo>
                  <a:pt x="2121997" y="1388543"/>
                </a:lnTo>
                <a:lnTo>
                  <a:pt x="2124363" y="465367"/>
                </a:lnTo>
                <a:cubicBezTo>
                  <a:pt x="2124587" y="465455"/>
                  <a:pt x="2124807" y="465549"/>
                  <a:pt x="2125028" y="465644"/>
                </a:cubicBezTo>
                <a:lnTo>
                  <a:pt x="2124377" y="459815"/>
                </a:lnTo>
                <a:lnTo>
                  <a:pt x="2124363" y="465367"/>
                </a:lnTo>
                <a:lnTo>
                  <a:pt x="2027434" y="425040"/>
                </a:lnTo>
                <a:lnTo>
                  <a:pt x="1690884" y="481891"/>
                </a:lnTo>
                <a:lnTo>
                  <a:pt x="1690884" y="1213128"/>
                </a:lnTo>
                <a:cubicBezTo>
                  <a:pt x="1558672" y="1265316"/>
                  <a:pt x="1477329" y="1337245"/>
                  <a:pt x="1477329" y="1416556"/>
                </a:cubicBezTo>
                <a:cubicBezTo>
                  <a:pt x="1477329" y="1577878"/>
                  <a:pt x="1813868" y="1708656"/>
                  <a:pt x="2229010" y="1708656"/>
                </a:cubicBezTo>
                <a:cubicBezTo>
                  <a:pt x="2644152" y="1708656"/>
                  <a:pt x="2980691" y="1577878"/>
                  <a:pt x="2980691" y="1416556"/>
                </a:cubicBezTo>
                <a:cubicBezTo>
                  <a:pt x="2980691" y="1337415"/>
                  <a:pt x="2899698" y="1265625"/>
                  <a:pt x="2767966" y="1213513"/>
                </a:cubicBezTo>
                <a:lnTo>
                  <a:pt x="2767966" y="1220029"/>
                </a:lnTo>
                <a:cubicBezTo>
                  <a:pt x="2875103" y="1265121"/>
                  <a:pt x="2939416" y="1325716"/>
                  <a:pt x="2939416" y="1391950"/>
                </a:cubicBezTo>
                <a:cubicBezTo>
                  <a:pt x="2939416" y="1539244"/>
                  <a:pt x="2621356" y="1658650"/>
                  <a:pt x="2229010" y="1658650"/>
                </a:cubicBezTo>
                <a:cubicBezTo>
                  <a:pt x="1836664" y="1658650"/>
                  <a:pt x="1518604" y="1539244"/>
                  <a:pt x="1518604" y="1391950"/>
                </a:cubicBezTo>
                <a:cubicBezTo>
                  <a:pt x="1518604" y="1325546"/>
                  <a:pt x="1583251" y="1264809"/>
                  <a:pt x="1690884" y="1219690"/>
                </a:cubicBezTo>
                <a:lnTo>
                  <a:pt x="1690884" y="1375565"/>
                </a:lnTo>
                <a:lnTo>
                  <a:pt x="2013789" y="1446058"/>
                </a:lnTo>
                <a:lnTo>
                  <a:pt x="2125028" y="1387187"/>
                </a:lnTo>
                <a:lnTo>
                  <a:pt x="2130767" y="1384398"/>
                </a:lnTo>
                <a:lnTo>
                  <a:pt x="2130767" y="1477980"/>
                </a:lnTo>
                <a:lnTo>
                  <a:pt x="2538965" y="1567093"/>
                </a:lnTo>
                <a:lnTo>
                  <a:pt x="2766061" y="1449232"/>
                </a:lnTo>
                <a:lnTo>
                  <a:pt x="2766061" y="365497"/>
                </a:lnTo>
                <a:close/>
                <a:moveTo>
                  <a:pt x="2281881" y="0"/>
                </a:moveTo>
                <a:cubicBezTo>
                  <a:pt x="2745996" y="0"/>
                  <a:pt x="3122233" y="321790"/>
                  <a:pt x="3122233" y="718740"/>
                </a:cubicBezTo>
                <a:lnTo>
                  <a:pt x="3109413" y="830992"/>
                </a:lnTo>
                <a:cubicBezTo>
                  <a:pt x="3152048" y="818443"/>
                  <a:pt x="3197772" y="812729"/>
                  <a:pt x="3245056" y="812729"/>
                </a:cubicBezTo>
                <a:cubicBezTo>
                  <a:pt x="3516386" y="812729"/>
                  <a:pt x="3736341" y="1000854"/>
                  <a:pt x="3736341" y="1232917"/>
                </a:cubicBezTo>
                <a:cubicBezTo>
                  <a:pt x="3736341" y="1464981"/>
                  <a:pt x="3516386" y="1653105"/>
                  <a:pt x="3245056" y="1653105"/>
                </a:cubicBezTo>
                <a:cubicBezTo>
                  <a:pt x="3201834" y="1653105"/>
                  <a:pt x="3159915" y="1648332"/>
                  <a:pt x="3120468" y="1637778"/>
                </a:cubicBezTo>
                <a:cubicBezTo>
                  <a:pt x="3065236" y="1757018"/>
                  <a:pt x="2929063" y="1841083"/>
                  <a:pt x="2769933" y="1841083"/>
                </a:cubicBezTo>
                <a:cubicBezTo>
                  <a:pt x="2696916" y="1841083"/>
                  <a:pt x="2628731" y="1823384"/>
                  <a:pt x="2574472" y="1787835"/>
                </a:cubicBezTo>
                <a:cubicBezTo>
                  <a:pt x="2525696" y="1943128"/>
                  <a:pt x="2359505" y="2056707"/>
                  <a:pt x="2162293" y="2056707"/>
                </a:cubicBezTo>
                <a:cubicBezTo>
                  <a:pt x="2029714" y="2056707"/>
                  <a:pt x="1911152" y="2005374"/>
                  <a:pt x="1836672" y="1921553"/>
                </a:cubicBezTo>
                <a:cubicBezTo>
                  <a:pt x="1715765" y="2051957"/>
                  <a:pt x="1528454" y="2134108"/>
                  <a:pt x="1318709" y="2134108"/>
                </a:cubicBezTo>
                <a:cubicBezTo>
                  <a:pt x="987988" y="2134108"/>
                  <a:pt x="713045" y="1929862"/>
                  <a:pt x="658385" y="1660579"/>
                </a:cubicBezTo>
                <a:cubicBezTo>
                  <a:pt x="599942" y="1684490"/>
                  <a:pt x="534438" y="1697336"/>
                  <a:pt x="465428" y="1697336"/>
                </a:cubicBezTo>
                <a:cubicBezTo>
                  <a:pt x="208379" y="1697336"/>
                  <a:pt x="0" y="1519112"/>
                  <a:pt x="0" y="1299262"/>
                </a:cubicBezTo>
                <a:cubicBezTo>
                  <a:pt x="0" y="1079413"/>
                  <a:pt x="208379" y="901189"/>
                  <a:pt x="465428" y="901189"/>
                </a:cubicBezTo>
                <a:lnTo>
                  <a:pt x="508257" y="904883"/>
                </a:lnTo>
                <a:cubicBezTo>
                  <a:pt x="484017" y="853278"/>
                  <a:pt x="471888" y="796897"/>
                  <a:pt x="471888" y="738092"/>
                </a:cubicBezTo>
                <a:cubicBezTo>
                  <a:pt x="471888" y="467861"/>
                  <a:pt x="728021" y="248795"/>
                  <a:pt x="1043976" y="248795"/>
                </a:cubicBezTo>
                <a:cubicBezTo>
                  <a:pt x="1233241" y="248795"/>
                  <a:pt x="1401041" y="327404"/>
                  <a:pt x="1503780" y="449408"/>
                </a:cubicBezTo>
                <a:cubicBezTo>
                  <a:pt x="1627414" y="185725"/>
                  <a:pt x="1929287" y="0"/>
                  <a:pt x="2281881" y="0"/>
                </a:cubicBezTo>
                <a:close/>
              </a:path>
            </a:pathLst>
          </a:custGeom>
          <a:solidFill>
            <a:schemeClr val="bg1"/>
          </a:solidFill>
          <a:ln w="1270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spAutoFit/>
          </a:bodyPr>
          <a:lstStyle/>
          <a:p>
            <a:pPr algn="ctr" defTabSz="914159">
              <a:lnSpc>
                <a:spcPct val="90000"/>
              </a:lnSpc>
              <a:spcBef>
                <a:spcPts val="630"/>
              </a:spcBef>
              <a:buClr>
                <a:srgbClr val="FFFF99"/>
              </a:buClr>
              <a:buSzPct val="120000"/>
            </a:pPr>
            <a:endParaRPr lang="en-US" sz="20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endParaRPr>
          </a:p>
        </p:txBody>
      </p:sp>
      <p:pic>
        <p:nvPicPr>
          <p:cNvPr id="16" name="Picture 5" descr="\\MAGNUM\Projects\Microsoft\Cloud Power FY12\Design\ICONS_PNG\Increase.png"/>
          <p:cNvPicPr>
            <a:picLocks noChangeAspect="1" noChangeArrowheads="1"/>
          </p:cNvPicPr>
          <p:nvPr/>
        </p:nvPicPr>
        <p:blipFill>
          <a:blip r:embed="rId3" cstate="print">
            <a:lum bright="100000"/>
          </a:blip>
          <a:srcRect/>
          <a:stretch>
            <a:fillRect/>
          </a:stretch>
        </p:blipFill>
        <p:spPr bwMode="auto">
          <a:xfrm>
            <a:off x="746218" y="4695457"/>
            <a:ext cx="894082" cy="894082"/>
          </a:xfrm>
          <a:prstGeom prst="rect">
            <a:avLst/>
          </a:prstGeom>
          <a:noFill/>
        </p:spPr>
      </p:pic>
      <p:sp>
        <p:nvSpPr>
          <p:cNvPr id="17" name="Freeform 21"/>
          <p:cNvSpPr>
            <a:spLocks noEditPoints="1"/>
          </p:cNvSpPr>
          <p:nvPr/>
        </p:nvSpPr>
        <p:spPr bwMode="black">
          <a:xfrm>
            <a:off x="877446" y="2706562"/>
            <a:ext cx="631625" cy="505879"/>
          </a:xfrm>
          <a:custGeom>
            <a:avLst/>
            <a:gdLst>
              <a:gd name="T0" fmla="*/ 22 w 300"/>
              <a:gd name="T1" fmla="*/ 45 h 240"/>
              <a:gd name="T2" fmla="*/ 22 w 300"/>
              <a:gd name="T3" fmla="*/ 141 h 240"/>
              <a:gd name="T4" fmla="*/ 0 w 300"/>
              <a:gd name="T5" fmla="*/ 149 h 240"/>
              <a:gd name="T6" fmla="*/ 0 w 300"/>
              <a:gd name="T7" fmla="*/ 34 h 240"/>
              <a:gd name="T8" fmla="*/ 22 w 300"/>
              <a:gd name="T9" fmla="*/ 45 h 240"/>
              <a:gd name="T10" fmla="*/ 223 w 300"/>
              <a:gd name="T11" fmla="*/ 19 h 240"/>
              <a:gd name="T12" fmla="*/ 105 w 300"/>
              <a:gd name="T13" fmla="*/ 19 h 240"/>
              <a:gd name="T14" fmla="*/ 34 w 300"/>
              <a:gd name="T15" fmla="*/ 44 h 240"/>
              <a:gd name="T16" fmla="*/ 34 w 300"/>
              <a:gd name="T17" fmla="*/ 141 h 240"/>
              <a:gd name="T18" fmla="*/ 53 w 300"/>
              <a:gd name="T19" fmla="*/ 145 h 240"/>
              <a:gd name="T20" fmla="*/ 125 w 300"/>
              <a:gd name="T21" fmla="*/ 149 h 240"/>
              <a:gd name="T22" fmla="*/ 142 w 300"/>
              <a:gd name="T23" fmla="*/ 133 h 240"/>
              <a:gd name="T24" fmla="*/ 139 w 300"/>
              <a:gd name="T25" fmla="*/ 123 h 240"/>
              <a:gd name="T26" fmla="*/ 141 w 300"/>
              <a:gd name="T27" fmla="*/ 114 h 240"/>
              <a:gd name="T28" fmla="*/ 149 w 300"/>
              <a:gd name="T29" fmla="*/ 100 h 240"/>
              <a:gd name="T30" fmla="*/ 146 w 300"/>
              <a:gd name="T31" fmla="*/ 92 h 240"/>
              <a:gd name="T32" fmla="*/ 148 w 300"/>
              <a:gd name="T33" fmla="*/ 82 h 240"/>
              <a:gd name="T34" fmla="*/ 155 w 300"/>
              <a:gd name="T35" fmla="*/ 69 h 240"/>
              <a:gd name="T36" fmla="*/ 151 w 300"/>
              <a:gd name="T37" fmla="*/ 59 h 240"/>
              <a:gd name="T38" fmla="*/ 151 w 300"/>
              <a:gd name="T39" fmla="*/ 50 h 240"/>
              <a:gd name="T40" fmla="*/ 225 w 300"/>
              <a:gd name="T41" fmla="*/ 50 h 240"/>
              <a:gd name="T42" fmla="*/ 243 w 300"/>
              <a:gd name="T43" fmla="*/ 36 h 240"/>
              <a:gd name="T44" fmla="*/ 223 w 300"/>
              <a:gd name="T45" fmla="*/ 19 h 240"/>
              <a:gd name="T46" fmla="*/ 278 w 300"/>
              <a:gd name="T47" fmla="*/ 15 h 240"/>
              <a:gd name="T48" fmla="*/ 258 w 300"/>
              <a:gd name="T49" fmla="*/ 15 h 240"/>
              <a:gd name="T50" fmla="*/ 258 w 300"/>
              <a:gd name="T51" fmla="*/ 54 h 240"/>
              <a:gd name="T52" fmla="*/ 278 w 300"/>
              <a:gd name="T53" fmla="*/ 54 h 240"/>
              <a:gd name="T54" fmla="*/ 278 w 300"/>
              <a:gd name="T55" fmla="*/ 15 h 240"/>
              <a:gd name="T56" fmla="*/ 300 w 300"/>
              <a:gd name="T57" fmla="*/ 0 h 240"/>
              <a:gd name="T58" fmla="*/ 285 w 300"/>
              <a:gd name="T59" fmla="*/ 0 h 240"/>
              <a:gd name="T60" fmla="*/ 285 w 300"/>
              <a:gd name="T61" fmla="*/ 69 h 240"/>
              <a:gd name="T62" fmla="*/ 300 w 300"/>
              <a:gd name="T63" fmla="*/ 69 h 240"/>
              <a:gd name="T64" fmla="*/ 300 w 300"/>
              <a:gd name="T65" fmla="*/ 0 h 240"/>
              <a:gd name="T66" fmla="*/ 300 w 300"/>
              <a:gd name="T67" fmla="*/ 81 h 240"/>
              <a:gd name="T68" fmla="*/ 291 w 300"/>
              <a:gd name="T69" fmla="*/ 81 h 240"/>
              <a:gd name="T70" fmla="*/ 291 w 300"/>
              <a:gd name="T71" fmla="*/ 231 h 240"/>
              <a:gd name="T72" fmla="*/ 0 w 300"/>
              <a:gd name="T73" fmla="*/ 231 h 240"/>
              <a:gd name="T74" fmla="*/ 0 w 300"/>
              <a:gd name="T75" fmla="*/ 240 h 240"/>
              <a:gd name="T76" fmla="*/ 300 w 300"/>
              <a:gd name="T77" fmla="*/ 240 h 240"/>
              <a:gd name="T78" fmla="*/ 300 w 30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0" h="240">
                <a:moveTo>
                  <a:pt x="22" y="45"/>
                </a:moveTo>
                <a:cubicBezTo>
                  <a:pt x="22" y="141"/>
                  <a:pt x="22" y="141"/>
                  <a:pt x="22" y="141"/>
                </a:cubicBezTo>
                <a:cubicBezTo>
                  <a:pt x="22" y="149"/>
                  <a:pt x="22" y="149"/>
                  <a:pt x="0" y="149"/>
                </a:cubicBezTo>
                <a:cubicBezTo>
                  <a:pt x="0" y="125"/>
                  <a:pt x="0" y="74"/>
                  <a:pt x="0" y="34"/>
                </a:cubicBezTo>
                <a:cubicBezTo>
                  <a:pt x="22" y="34"/>
                  <a:pt x="22" y="34"/>
                  <a:pt x="22" y="45"/>
                </a:cubicBezTo>
                <a:close/>
                <a:moveTo>
                  <a:pt x="223" y="19"/>
                </a:moveTo>
                <a:cubicBezTo>
                  <a:pt x="105" y="19"/>
                  <a:pt x="105" y="19"/>
                  <a:pt x="105" y="19"/>
                </a:cubicBezTo>
                <a:cubicBezTo>
                  <a:pt x="80" y="19"/>
                  <a:pt x="60" y="40"/>
                  <a:pt x="34" y="44"/>
                </a:cubicBezTo>
                <a:cubicBezTo>
                  <a:pt x="34" y="141"/>
                  <a:pt x="34" y="141"/>
                  <a:pt x="34" y="141"/>
                </a:cubicBezTo>
                <a:cubicBezTo>
                  <a:pt x="41" y="141"/>
                  <a:pt x="46" y="142"/>
                  <a:pt x="53" y="145"/>
                </a:cubicBezTo>
                <a:cubicBezTo>
                  <a:pt x="73" y="152"/>
                  <a:pt x="125" y="149"/>
                  <a:pt x="125" y="149"/>
                </a:cubicBezTo>
                <a:cubicBezTo>
                  <a:pt x="135" y="149"/>
                  <a:pt x="142" y="142"/>
                  <a:pt x="142" y="133"/>
                </a:cubicBezTo>
                <a:cubicBezTo>
                  <a:pt x="142" y="129"/>
                  <a:pt x="141" y="126"/>
                  <a:pt x="139" y="123"/>
                </a:cubicBezTo>
                <a:cubicBezTo>
                  <a:pt x="140" y="120"/>
                  <a:pt x="140" y="117"/>
                  <a:pt x="141" y="114"/>
                </a:cubicBezTo>
                <a:cubicBezTo>
                  <a:pt x="146" y="111"/>
                  <a:pt x="149" y="106"/>
                  <a:pt x="149" y="100"/>
                </a:cubicBezTo>
                <a:cubicBezTo>
                  <a:pt x="149" y="97"/>
                  <a:pt x="148" y="94"/>
                  <a:pt x="146" y="92"/>
                </a:cubicBezTo>
                <a:cubicBezTo>
                  <a:pt x="147" y="88"/>
                  <a:pt x="148" y="85"/>
                  <a:pt x="148" y="82"/>
                </a:cubicBezTo>
                <a:cubicBezTo>
                  <a:pt x="153" y="79"/>
                  <a:pt x="155" y="75"/>
                  <a:pt x="155" y="69"/>
                </a:cubicBezTo>
                <a:cubicBezTo>
                  <a:pt x="155" y="63"/>
                  <a:pt x="153" y="62"/>
                  <a:pt x="151" y="59"/>
                </a:cubicBezTo>
                <a:cubicBezTo>
                  <a:pt x="151" y="56"/>
                  <a:pt x="151" y="53"/>
                  <a:pt x="151" y="50"/>
                </a:cubicBezTo>
                <a:cubicBezTo>
                  <a:pt x="151" y="49"/>
                  <a:pt x="218" y="50"/>
                  <a:pt x="225" y="50"/>
                </a:cubicBezTo>
                <a:cubicBezTo>
                  <a:pt x="232" y="50"/>
                  <a:pt x="243" y="47"/>
                  <a:pt x="243" y="36"/>
                </a:cubicBezTo>
                <a:cubicBezTo>
                  <a:pt x="243" y="24"/>
                  <a:pt x="232" y="19"/>
                  <a:pt x="223" y="19"/>
                </a:cubicBezTo>
                <a:close/>
                <a:moveTo>
                  <a:pt x="278" y="15"/>
                </a:moveTo>
                <a:cubicBezTo>
                  <a:pt x="258" y="15"/>
                  <a:pt x="258" y="15"/>
                  <a:pt x="258" y="15"/>
                </a:cubicBezTo>
                <a:cubicBezTo>
                  <a:pt x="258" y="54"/>
                  <a:pt x="258" y="54"/>
                  <a:pt x="258" y="54"/>
                </a:cubicBezTo>
                <a:cubicBezTo>
                  <a:pt x="278" y="54"/>
                  <a:pt x="278" y="54"/>
                  <a:pt x="278" y="54"/>
                </a:cubicBezTo>
                <a:lnTo>
                  <a:pt x="278" y="15"/>
                </a:lnTo>
                <a:close/>
                <a:moveTo>
                  <a:pt x="300" y="0"/>
                </a:moveTo>
                <a:cubicBezTo>
                  <a:pt x="285" y="0"/>
                  <a:pt x="285" y="0"/>
                  <a:pt x="285" y="0"/>
                </a:cubicBezTo>
                <a:cubicBezTo>
                  <a:pt x="285" y="69"/>
                  <a:pt x="285" y="69"/>
                  <a:pt x="285" y="69"/>
                </a:cubicBezTo>
                <a:cubicBezTo>
                  <a:pt x="300" y="69"/>
                  <a:pt x="300" y="69"/>
                  <a:pt x="300" y="69"/>
                </a:cubicBezTo>
                <a:lnTo>
                  <a:pt x="300" y="0"/>
                </a:lnTo>
                <a:close/>
                <a:moveTo>
                  <a:pt x="300" y="81"/>
                </a:moveTo>
                <a:cubicBezTo>
                  <a:pt x="291" y="81"/>
                  <a:pt x="291" y="81"/>
                  <a:pt x="291" y="81"/>
                </a:cubicBezTo>
                <a:cubicBezTo>
                  <a:pt x="291" y="231"/>
                  <a:pt x="291" y="231"/>
                  <a:pt x="291" y="231"/>
                </a:cubicBezTo>
                <a:cubicBezTo>
                  <a:pt x="0" y="231"/>
                  <a:pt x="0" y="231"/>
                  <a:pt x="0" y="231"/>
                </a:cubicBezTo>
                <a:cubicBezTo>
                  <a:pt x="0" y="240"/>
                  <a:pt x="0" y="240"/>
                  <a:pt x="0" y="240"/>
                </a:cubicBezTo>
                <a:cubicBezTo>
                  <a:pt x="300" y="240"/>
                  <a:pt x="300" y="240"/>
                  <a:pt x="300" y="240"/>
                </a:cubicBezTo>
                <a:lnTo>
                  <a:pt x="300" y="81"/>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14" name="Rectangle 13"/>
          <p:cNvSpPr/>
          <p:nvPr/>
        </p:nvSpPr>
        <p:spPr bwMode="auto">
          <a:xfrm>
            <a:off x="694521" y="3578110"/>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18" name="Rectangle 17"/>
          <p:cNvSpPr/>
          <p:nvPr/>
        </p:nvSpPr>
        <p:spPr bwMode="auto">
          <a:xfrm>
            <a:off x="1786721" y="357811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a:solidFill>
                  <a:schemeClr val="bg2"/>
                </a:solidFill>
                <a:latin typeface="+mj-lt"/>
                <a:ea typeface="Segoe UI" pitchFamily="34" charset="0"/>
                <a:cs typeface="Segoe UI" pitchFamily="34" charset="0"/>
              </a:rPr>
              <a:t>Office 365</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What is it and how is it different to previous offerings</a:t>
            </a: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44085" y="3817846"/>
            <a:ext cx="498346" cy="603670"/>
          </a:xfrm>
          <a:prstGeom prst="rect">
            <a:avLst/>
          </a:prstGeom>
        </p:spPr>
      </p:pic>
    </p:spTree>
    <p:extLst>
      <p:ext uri="{BB962C8B-B14F-4D97-AF65-F5344CB8AC3E}">
        <p14:creationId xmlns:p14="http://schemas.microsoft.com/office/powerpoint/2010/main" val="173137625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www.microsoftofficedemos.com</a:t>
            </a:r>
            <a:endParaRPr lang="en-US" dirty="0"/>
          </a:p>
        </p:txBody>
      </p:sp>
      <p:sp>
        <p:nvSpPr>
          <p:cNvPr id="6" name="Text Placeholder 5"/>
          <p:cNvSpPr>
            <a:spLocks noGrp="1"/>
          </p:cNvSpPr>
          <p:nvPr>
            <p:ph type="body" sz="quarter" idx="10"/>
          </p:nvPr>
        </p:nvSpPr>
        <p:spPr/>
        <p:txBody>
          <a:bodyPr/>
          <a:lstStyle/>
          <a:p>
            <a:r>
              <a:rPr lang="en-US" dirty="0" smtClean="0"/>
              <a:t>Office 365 </a:t>
            </a:r>
            <a:endParaRPr lang="en-US" dirty="0"/>
          </a:p>
        </p:txBody>
      </p:sp>
      <p:sp>
        <p:nvSpPr>
          <p:cNvPr id="7" name="Text Placeholder 6"/>
          <p:cNvSpPr>
            <a:spLocks noGrp="1"/>
          </p:cNvSpPr>
          <p:nvPr>
            <p:ph type="body" sz="quarter" idx="11"/>
          </p:nvPr>
        </p:nvSpPr>
        <p:spPr/>
        <p:txBody>
          <a:bodyPr/>
          <a:lstStyle/>
          <a:p>
            <a:r>
              <a:rPr lang="en-US" dirty="0" smtClean="0"/>
              <a:t>Demonstration</a:t>
            </a:r>
            <a:endParaRPr lang="en-US" dirty="0"/>
          </a:p>
        </p:txBody>
      </p:sp>
      <p:sp>
        <p:nvSpPr>
          <p:cNvPr id="4" name="Slide Number Placeholder 3"/>
          <p:cNvSpPr>
            <a:spLocks noGrp="1"/>
          </p:cNvSpPr>
          <p:nvPr>
            <p:ph type="sldNum" sz="quarter" idx="4294967295"/>
          </p:nvPr>
        </p:nvSpPr>
        <p:spPr>
          <a:xfrm>
            <a:off x="0" y="6399213"/>
            <a:ext cx="560388" cy="219075"/>
          </a:xfrm>
          <a:prstGeom prst="rect">
            <a:avLst/>
          </a:prstGeom>
        </p:spPr>
        <p:txBody>
          <a:bodyPr/>
          <a:lstStyle/>
          <a:p>
            <a:fld id="{727B4C2D-45E2-4621-8491-2995EB46A674}" type="slidenum">
              <a:rPr lang="en-US" smtClean="0"/>
              <a:pPr/>
              <a:t>4</a:t>
            </a:fld>
            <a:endParaRPr lang="en-US" dirty="0"/>
          </a:p>
        </p:txBody>
      </p:sp>
    </p:spTree>
    <p:extLst>
      <p:ext uri="{BB962C8B-B14F-4D97-AF65-F5344CB8AC3E}">
        <p14:creationId xmlns:p14="http://schemas.microsoft.com/office/powerpoint/2010/main" val="26780372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emo_Army_Lockup_TitlePage_PPT.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33237" y="689337"/>
            <a:ext cx="5793452" cy="5383399"/>
          </a:xfrm>
          <a:prstGeom prst="rect">
            <a:avLst/>
          </a:prstGeom>
        </p:spPr>
      </p:pic>
      <p:sp>
        <p:nvSpPr>
          <p:cNvPr id="4" name="TextBox 3"/>
          <p:cNvSpPr txBox="1"/>
          <p:nvPr/>
        </p:nvSpPr>
        <p:spPr>
          <a:xfrm>
            <a:off x="5063846" y="5076337"/>
            <a:ext cx="4407822" cy="420564"/>
          </a:xfrm>
          <a:prstGeom prst="rect">
            <a:avLst/>
          </a:prstGeom>
          <a:noFill/>
        </p:spPr>
        <p:txBody>
          <a:bodyPr wrap="square" rtlCol="0">
            <a:spAutoFit/>
          </a:bodyPr>
          <a:lstStyle/>
          <a:p>
            <a:r>
              <a:rPr lang="en-AU" sz="2133" spc="400" dirty="0">
                <a:solidFill>
                  <a:schemeClr val="tx1">
                    <a:lumMod val="75000"/>
                    <a:lumOff val="25000"/>
                  </a:schemeClr>
                </a:solidFill>
                <a:latin typeface="Segoe UI Light" panose="020B0502040204020203" pitchFamily="34" charset="0"/>
                <a:cs typeface="Segoe UI Light" panose="020B0502040204020203" pitchFamily="34" charset="0"/>
              </a:rPr>
              <a:t>AKA.MS/DEMOARMY</a:t>
            </a:r>
          </a:p>
        </p:txBody>
      </p:sp>
    </p:spTree>
    <p:extLst>
      <p:ext uri="{BB962C8B-B14F-4D97-AF65-F5344CB8AC3E}">
        <p14:creationId xmlns:p14="http://schemas.microsoft.com/office/powerpoint/2010/main" val="610877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Rectangle 14"/>
          <p:cNvSpPr/>
          <p:nvPr/>
        </p:nvSpPr>
        <p:spPr>
          <a:xfrm>
            <a:off x="6007903" y="1609090"/>
            <a:ext cx="6093838" cy="2112264"/>
          </a:xfrm>
          <a:prstGeom prst="rect">
            <a:avLst/>
          </a:prstGeom>
          <a:solidFill>
            <a:schemeClr val="bg1">
              <a:lumMod val="95000"/>
            </a:schemeClr>
          </a:solidFill>
          <a:ln w="25400" cap="flat" cmpd="sng" algn="ctr">
            <a:noFill/>
            <a:prstDash val="solid"/>
          </a:ln>
          <a:effectLst/>
        </p:spPr>
        <p:txBody>
          <a:bodyPr wrap="square" lIns="274320" tIns="45720" rIns="274320" bIns="45720" rtlCol="0" anchor="ctr">
            <a:noAutofit/>
          </a:bodyPr>
          <a:lstStyle/>
          <a:p>
            <a:pPr lvl="0" defTabSz="914400" fontAlgn="base">
              <a:spcBef>
                <a:spcPts val="1200"/>
              </a:spcBef>
              <a:spcAft>
                <a:spcPct val="0"/>
              </a:spcAft>
              <a:defRPr/>
            </a:pPr>
            <a:r>
              <a:rPr lang="en-US" sz="3200" kern="0" dirty="0" smtClean="0">
                <a:ln>
                  <a:solidFill>
                    <a:schemeClr val="bg1">
                      <a:alpha val="0"/>
                    </a:schemeClr>
                  </a:solidFill>
                </a:ln>
                <a:solidFill>
                  <a:schemeClr val="tx1">
                    <a:lumMod val="75000"/>
                    <a:lumOff val="25000"/>
                  </a:schemeClr>
                </a:solidFill>
                <a:latin typeface="Segoe UI Light" pitchFamily="34" charset="0"/>
                <a:ea typeface="Segoe UI" pitchFamily="34" charset="0"/>
                <a:cs typeface="Segoe UI" pitchFamily="34" charset="0"/>
              </a:rPr>
              <a:t>Freedom &amp; Flexibility</a:t>
            </a:r>
          </a:p>
          <a:p>
            <a:pPr marL="457200" indent="-282575" defTabSz="914400" fontAlgn="base">
              <a:spcBef>
                <a:spcPts val="200"/>
              </a:spcBef>
              <a:spcAft>
                <a:spcPts val="400"/>
              </a:spcAft>
              <a:buFont typeface="Arial" pitchFamily="34" charset="0"/>
              <a:buChar char="•"/>
              <a:defRPr/>
            </a:pPr>
            <a:r>
              <a:rPr lang="en-US" sz="2000" kern="0" dirty="0" smtClean="0">
                <a:ln>
                  <a:solidFill>
                    <a:schemeClr val="bg1">
                      <a:alpha val="0"/>
                    </a:schemeClr>
                  </a:solidFill>
                </a:ln>
                <a:solidFill>
                  <a:schemeClr val="tx1">
                    <a:lumMod val="75000"/>
                    <a:lumOff val="25000"/>
                  </a:schemeClr>
                </a:solidFill>
                <a:ea typeface="Segoe UI" pitchFamily="34" charset="0"/>
                <a:cs typeface="Segoe UI" pitchFamily="34" charset="0"/>
              </a:rPr>
              <a:t>Mobile </a:t>
            </a:r>
            <a:r>
              <a:rPr lang="en-US" sz="2000" kern="0" dirty="0">
                <a:ln>
                  <a:solidFill>
                    <a:schemeClr val="bg1">
                      <a:alpha val="0"/>
                    </a:schemeClr>
                  </a:solidFill>
                </a:ln>
                <a:solidFill>
                  <a:schemeClr val="tx1">
                    <a:lumMod val="75000"/>
                    <a:lumOff val="25000"/>
                  </a:schemeClr>
                </a:solidFill>
                <a:ea typeface="Segoe UI" pitchFamily="34" charset="0"/>
                <a:cs typeface="Segoe UI" pitchFamily="34" charset="0"/>
              </a:rPr>
              <a:t>&amp;</a:t>
            </a:r>
            <a:r>
              <a:rPr lang="en-US" sz="2000" kern="0" dirty="0" smtClean="0">
                <a:ln>
                  <a:solidFill>
                    <a:schemeClr val="bg1">
                      <a:alpha val="0"/>
                    </a:schemeClr>
                  </a:solidFill>
                </a:ln>
                <a:solidFill>
                  <a:schemeClr val="tx1">
                    <a:lumMod val="75000"/>
                    <a:lumOff val="25000"/>
                  </a:schemeClr>
                </a:solidFill>
                <a:ea typeface="Segoe UI" pitchFamily="34" charset="0"/>
                <a:cs typeface="Segoe UI" pitchFamily="34" charset="0"/>
              </a:rPr>
              <a:t> remote access</a:t>
            </a:r>
          </a:p>
          <a:p>
            <a:pPr marL="457200" indent="-282575" defTabSz="914400" fontAlgn="base">
              <a:spcBef>
                <a:spcPts val="200"/>
              </a:spcBef>
              <a:spcAft>
                <a:spcPts val="400"/>
              </a:spcAft>
              <a:buFont typeface="Arial" pitchFamily="34" charset="0"/>
              <a:buChar char="•"/>
              <a:defRPr/>
            </a:pPr>
            <a:r>
              <a:rPr lang="en-US" sz="2000" kern="0" dirty="0" smtClean="0">
                <a:ln>
                  <a:solidFill>
                    <a:schemeClr val="bg1">
                      <a:alpha val="0"/>
                    </a:schemeClr>
                  </a:solidFill>
                </a:ln>
                <a:solidFill>
                  <a:schemeClr val="tx1">
                    <a:lumMod val="75000"/>
                    <a:lumOff val="25000"/>
                  </a:schemeClr>
                </a:solidFill>
                <a:ea typeface="Segoe UI" pitchFamily="34" charset="0"/>
                <a:cs typeface="Segoe UI" pitchFamily="34" charset="0"/>
              </a:rPr>
              <a:t>Any device</a:t>
            </a:r>
            <a:endParaRPr lang="en-US" sz="2000" kern="0" dirty="0">
              <a:ln>
                <a:solidFill>
                  <a:schemeClr val="bg1">
                    <a:alpha val="0"/>
                  </a:schemeClr>
                </a:solidFill>
              </a:ln>
              <a:solidFill>
                <a:schemeClr val="tx1">
                  <a:lumMod val="75000"/>
                  <a:lumOff val="25000"/>
                </a:schemeClr>
              </a:solidFill>
              <a:ea typeface="Segoe UI" pitchFamily="34" charset="0"/>
              <a:cs typeface="Segoe UI" pitchFamily="34" charset="0"/>
            </a:endParaRPr>
          </a:p>
        </p:txBody>
      </p:sp>
      <p:sp>
        <p:nvSpPr>
          <p:cNvPr id="25" name="Rectangle 24"/>
          <p:cNvSpPr/>
          <p:nvPr/>
        </p:nvSpPr>
        <p:spPr>
          <a:xfrm>
            <a:off x="6007903" y="3968243"/>
            <a:ext cx="6093838" cy="2112264"/>
          </a:xfrm>
          <a:prstGeom prst="rect">
            <a:avLst/>
          </a:prstGeom>
          <a:solidFill>
            <a:schemeClr val="bg1">
              <a:lumMod val="95000"/>
            </a:schemeClr>
          </a:solidFill>
          <a:ln w="25400" cap="flat" cmpd="sng" algn="ctr">
            <a:noFill/>
            <a:prstDash val="solid"/>
          </a:ln>
          <a:effectLst/>
        </p:spPr>
        <p:txBody>
          <a:bodyPr wrap="square" lIns="274320" tIns="45720" rIns="274320" bIns="45720" rtlCol="0" anchor="ctr">
            <a:noAutofit/>
          </a:bodyPr>
          <a:lstStyle/>
          <a:p>
            <a:pPr lvl="0" defTabSz="914400" fontAlgn="base">
              <a:spcBef>
                <a:spcPts val="1200"/>
              </a:spcBef>
              <a:spcAft>
                <a:spcPct val="0"/>
              </a:spcAft>
              <a:defRPr/>
            </a:pPr>
            <a:r>
              <a:rPr lang="en-US" sz="3200" kern="0" dirty="0" smtClean="0">
                <a:ln>
                  <a:solidFill>
                    <a:schemeClr val="bg1">
                      <a:alpha val="0"/>
                    </a:schemeClr>
                  </a:solidFill>
                </a:ln>
                <a:solidFill>
                  <a:schemeClr val="tx1">
                    <a:lumMod val="75000"/>
                    <a:lumOff val="25000"/>
                  </a:schemeClr>
                </a:solidFill>
                <a:latin typeface="Segoe UI Light" pitchFamily="34" charset="0"/>
                <a:ea typeface="Segoe UI" pitchFamily="34" charset="0"/>
                <a:cs typeface="Segoe UI" pitchFamily="34" charset="0"/>
              </a:rPr>
              <a:t>Protection &amp; Control</a:t>
            </a:r>
          </a:p>
          <a:p>
            <a:pPr marL="457200" lvl="0" indent="-282575" defTabSz="914400" fontAlgn="base">
              <a:spcBef>
                <a:spcPts val="200"/>
              </a:spcBef>
              <a:spcAft>
                <a:spcPts val="400"/>
              </a:spcAft>
              <a:buFont typeface="Arial" pitchFamily="34" charset="0"/>
              <a:buChar char="•"/>
              <a:defRPr/>
            </a:pPr>
            <a:r>
              <a:rPr lang="en-US" sz="2000" kern="0" dirty="0" smtClean="0">
                <a:ln>
                  <a:solidFill>
                    <a:schemeClr val="bg1">
                      <a:alpha val="0"/>
                    </a:schemeClr>
                  </a:solidFill>
                </a:ln>
                <a:solidFill>
                  <a:schemeClr val="tx1">
                    <a:lumMod val="75000"/>
                    <a:lumOff val="25000"/>
                  </a:schemeClr>
                </a:solidFill>
                <a:ea typeface="Segoe UI" pitchFamily="34" charset="0"/>
                <a:cs typeface="Segoe UI" pitchFamily="34" charset="0"/>
              </a:rPr>
              <a:t>Data protection</a:t>
            </a:r>
          </a:p>
          <a:p>
            <a:pPr marL="457200" lvl="0" indent="-282575" defTabSz="914400" fontAlgn="base">
              <a:spcBef>
                <a:spcPts val="200"/>
              </a:spcBef>
              <a:spcAft>
                <a:spcPts val="400"/>
              </a:spcAft>
              <a:buFont typeface="Arial" pitchFamily="34" charset="0"/>
              <a:buChar char="•"/>
              <a:defRPr/>
            </a:pPr>
            <a:r>
              <a:rPr lang="en-US" sz="2000" kern="0" dirty="0" smtClean="0">
                <a:ln>
                  <a:solidFill>
                    <a:schemeClr val="bg1">
                      <a:alpha val="0"/>
                    </a:schemeClr>
                  </a:solidFill>
                </a:ln>
                <a:solidFill>
                  <a:schemeClr val="tx1">
                    <a:lumMod val="75000"/>
                    <a:lumOff val="25000"/>
                  </a:schemeClr>
                </a:solidFill>
                <a:ea typeface="Segoe UI" pitchFamily="34" charset="0"/>
                <a:cs typeface="Segoe UI" pitchFamily="34" charset="0"/>
              </a:rPr>
              <a:t>Secure access</a:t>
            </a:r>
          </a:p>
        </p:txBody>
      </p:sp>
      <p:sp>
        <p:nvSpPr>
          <p:cNvPr id="2" name="Title 1"/>
          <p:cNvSpPr>
            <a:spLocks noGrp="1"/>
          </p:cNvSpPr>
          <p:nvPr>
            <p:ph type="title"/>
          </p:nvPr>
        </p:nvSpPr>
        <p:spPr>
          <a:xfrm>
            <a:off x="495783" y="229869"/>
            <a:ext cx="11582629" cy="1193800"/>
          </a:xfrm>
        </p:spPr>
        <p:txBody>
          <a:bodyPr/>
          <a:lstStyle/>
          <a:p>
            <a:r>
              <a:rPr lang="en-US" sz="4400" dirty="0" smtClean="0"/>
              <a:t>Today’s workplace needs…</a:t>
            </a:r>
            <a:r>
              <a:rPr lang="en-US" dirty="0" smtClean="0"/>
              <a:t/>
            </a:r>
            <a:br>
              <a:rPr lang="en-US" dirty="0" smtClean="0"/>
            </a:br>
            <a:r>
              <a:rPr lang="en-US" sz="2400" spc="0" dirty="0" smtClean="0">
                <a:ln w="3175">
                  <a:solidFill>
                    <a:schemeClr val="bg1">
                      <a:alpha val="0"/>
                    </a:schemeClr>
                  </a:solidFill>
                </a:ln>
                <a:solidFill>
                  <a:schemeClr val="tx1">
                    <a:lumMod val="75000"/>
                    <a:lumOff val="25000"/>
                  </a:schemeClr>
                </a:solidFill>
              </a:rPr>
              <a:t>Freedom and flexibility to work anywhere, while ensuring that data and apps are protected</a:t>
            </a:r>
            <a:endParaRPr lang="en-US" sz="2400" spc="0" dirty="0">
              <a:ln w="3175">
                <a:solidFill>
                  <a:schemeClr val="bg1">
                    <a:alpha val="0"/>
                  </a:schemeClr>
                </a:solidFill>
              </a:ln>
              <a:solidFill>
                <a:schemeClr val="tx1">
                  <a:lumMod val="75000"/>
                  <a:lumOff val="25000"/>
                </a:schemeClr>
              </a:solidFill>
            </a:endParaRPr>
          </a:p>
        </p:txBody>
      </p:sp>
      <p:sp>
        <p:nvSpPr>
          <p:cNvPr id="17" name="Rectangle 16"/>
          <p:cNvSpPr/>
          <p:nvPr/>
        </p:nvSpPr>
        <p:spPr>
          <a:xfrm>
            <a:off x="3904783" y="1618234"/>
            <a:ext cx="2103120" cy="2103120"/>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sz="2800"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6" name="Rectangle 25"/>
          <p:cNvSpPr/>
          <p:nvPr/>
        </p:nvSpPr>
        <p:spPr>
          <a:xfrm>
            <a:off x="3917278" y="3967792"/>
            <a:ext cx="2103120" cy="2103120"/>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sz="2800"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grpSp>
        <p:nvGrpSpPr>
          <p:cNvPr id="4" name="Group 3"/>
          <p:cNvGrpSpPr/>
          <p:nvPr/>
        </p:nvGrpSpPr>
        <p:grpSpPr>
          <a:xfrm>
            <a:off x="4282620" y="4341500"/>
            <a:ext cx="1371600" cy="1371600"/>
            <a:chOff x="6488748" y="2265998"/>
            <a:chExt cx="1371600" cy="1371600"/>
          </a:xfrm>
        </p:grpSpPr>
        <p:grpSp>
          <p:nvGrpSpPr>
            <p:cNvPr id="7" name="Group 6"/>
            <p:cNvGrpSpPr/>
            <p:nvPr/>
          </p:nvGrpSpPr>
          <p:grpSpPr bwMode="black">
            <a:xfrm>
              <a:off x="6895783" y="2638125"/>
              <a:ext cx="557530" cy="627346"/>
              <a:chOff x="1752600" y="4267200"/>
              <a:chExt cx="1157286" cy="1302545"/>
            </a:xfrm>
          </p:grpSpPr>
          <p:sp>
            <p:nvSpPr>
              <p:cNvPr id="8" name="Freeform 219"/>
              <p:cNvSpPr>
                <a:spLocks/>
              </p:cNvSpPr>
              <p:nvPr/>
            </p:nvSpPr>
            <p:spPr bwMode="black">
              <a:xfrm>
                <a:off x="2573475" y="4995891"/>
                <a:ext cx="330824" cy="573854"/>
              </a:xfrm>
              <a:custGeom>
                <a:avLst/>
                <a:gdLst>
                  <a:gd name="T0" fmla="*/ 157 w 351"/>
                  <a:gd name="T1" fmla="*/ 2 h 609"/>
                  <a:gd name="T2" fmla="*/ 155 w 351"/>
                  <a:gd name="T3" fmla="*/ 104 h 609"/>
                  <a:gd name="T4" fmla="*/ 180 w 351"/>
                  <a:gd name="T5" fmla="*/ 99 h 609"/>
                  <a:gd name="T6" fmla="*/ 231 w 351"/>
                  <a:gd name="T7" fmla="*/ 121 h 609"/>
                  <a:gd name="T8" fmla="*/ 252 w 351"/>
                  <a:gd name="T9" fmla="*/ 174 h 609"/>
                  <a:gd name="T10" fmla="*/ 251 w 351"/>
                  <a:gd name="T11" fmla="*/ 212 h 609"/>
                  <a:gd name="T12" fmla="*/ 251 w 351"/>
                  <a:gd name="T13" fmla="*/ 212 h 609"/>
                  <a:gd name="T14" fmla="*/ 247 w 351"/>
                  <a:gd name="T15" fmla="*/ 387 h 609"/>
                  <a:gd name="T16" fmla="*/ 247 w 351"/>
                  <a:gd name="T17" fmla="*/ 387 h 609"/>
                  <a:gd name="T18" fmla="*/ 246 w 351"/>
                  <a:gd name="T19" fmla="*/ 438 h 609"/>
                  <a:gd name="T20" fmla="*/ 223 w 351"/>
                  <a:gd name="T21" fmla="*/ 489 h 609"/>
                  <a:gd name="T22" fmla="*/ 171 w 351"/>
                  <a:gd name="T23" fmla="*/ 510 h 609"/>
                  <a:gd name="T24" fmla="*/ 120 w 351"/>
                  <a:gd name="T25" fmla="*/ 487 h 609"/>
                  <a:gd name="T26" fmla="*/ 100 w 351"/>
                  <a:gd name="T27" fmla="*/ 435 h 609"/>
                  <a:gd name="T28" fmla="*/ 101 w 351"/>
                  <a:gd name="T29" fmla="*/ 395 h 609"/>
                  <a:gd name="T30" fmla="*/ 4 w 351"/>
                  <a:gd name="T31" fmla="*/ 311 h 609"/>
                  <a:gd name="T32" fmla="*/ 1 w 351"/>
                  <a:gd name="T33" fmla="*/ 433 h 609"/>
                  <a:gd name="T34" fmla="*/ 49 w 351"/>
                  <a:gd name="T35" fmla="*/ 555 h 609"/>
                  <a:gd name="T36" fmla="*/ 169 w 351"/>
                  <a:gd name="T37" fmla="*/ 608 h 609"/>
                  <a:gd name="T38" fmla="*/ 292 w 351"/>
                  <a:gd name="T39" fmla="*/ 561 h 609"/>
                  <a:gd name="T40" fmla="*/ 292 w 351"/>
                  <a:gd name="T41" fmla="*/ 561 h 609"/>
                  <a:gd name="T42" fmla="*/ 345 w 351"/>
                  <a:gd name="T43" fmla="*/ 441 h 609"/>
                  <a:gd name="T44" fmla="*/ 350 w 351"/>
                  <a:gd name="T45" fmla="*/ 176 h 609"/>
                  <a:gd name="T46" fmla="*/ 303 w 351"/>
                  <a:gd name="T47" fmla="*/ 53 h 609"/>
                  <a:gd name="T48" fmla="*/ 183 w 351"/>
                  <a:gd name="T49" fmla="*/ 0 h 609"/>
                  <a:gd name="T50" fmla="*/ 157 w 351"/>
                  <a:gd name="T51" fmla="*/ 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1" h="609">
                    <a:moveTo>
                      <a:pt x="157" y="2"/>
                    </a:moveTo>
                    <a:cubicBezTo>
                      <a:pt x="155" y="104"/>
                      <a:pt x="155" y="104"/>
                      <a:pt x="155" y="104"/>
                    </a:cubicBezTo>
                    <a:cubicBezTo>
                      <a:pt x="163" y="101"/>
                      <a:pt x="171" y="99"/>
                      <a:pt x="180" y="99"/>
                    </a:cubicBezTo>
                    <a:cubicBezTo>
                      <a:pt x="201" y="99"/>
                      <a:pt x="218" y="108"/>
                      <a:pt x="231" y="121"/>
                    </a:cubicBezTo>
                    <a:cubicBezTo>
                      <a:pt x="244" y="135"/>
                      <a:pt x="252" y="153"/>
                      <a:pt x="252" y="174"/>
                    </a:cubicBezTo>
                    <a:cubicBezTo>
                      <a:pt x="251" y="212"/>
                      <a:pt x="251" y="212"/>
                      <a:pt x="251" y="212"/>
                    </a:cubicBezTo>
                    <a:cubicBezTo>
                      <a:pt x="251" y="212"/>
                      <a:pt x="251" y="212"/>
                      <a:pt x="251" y="212"/>
                    </a:cubicBezTo>
                    <a:cubicBezTo>
                      <a:pt x="247" y="387"/>
                      <a:pt x="247" y="387"/>
                      <a:pt x="247" y="387"/>
                    </a:cubicBezTo>
                    <a:cubicBezTo>
                      <a:pt x="247" y="387"/>
                      <a:pt x="247" y="387"/>
                      <a:pt x="247" y="387"/>
                    </a:cubicBezTo>
                    <a:cubicBezTo>
                      <a:pt x="246" y="438"/>
                      <a:pt x="246" y="438"/>
                      <a:pt x="246" y="438"/>
                    </a:cubicBezTo>
                    <a:cubicBezTo>
                      <a:pt x="245" y="459"/>
                      <a:pt x="237" y="476"/>
                      <a:pt x="223" y="489"/>
                    </a:cubicBezTo>
                    <a:cubicBezTo>
                      <a:pt x="210" y="502"/>
                      <a:pt x="191" y="510"/>
                      <a:pt x="171" y="510"/>
                    </a:cubicBezTo>
                    <a:cubicBezTo>
                      <a:pt x="151" y="509"/>
                      <a:pt x="133" y="501"/>
                      <a:pt x="120" y="487"/>
                    </a:cubicBezTo>
                    <a:cubicBezTo>
                      <a:pt x="107" y="474"/>
                      <a:pt x="99" y="455"/>
                      <a:pt x="100" y="435"/>
                    </a:cubicBezTo>
                    <a:cubicBezTo>
                      <a:pt x="101" y="395"/>
                      <a:pt x="101" y="395"/>
                      <a:pt x="101" y="395"/>
                    </a:cubicBezTo>
                    <a:cubicBezTo>
                      <a:pt x="42" y="375"/>
                      <a:pt x="16" y="338"/>
                      <a:pt x="4" y="311"/>
                    </a:cubicBezTo>
                    <a:cubicBezTo>
                      <a:pt x="1" y="433"/>
                      <a:pt x="1" y="433"/>
                      <a:pt x="1" y="433"/>
                    </a:cubicBezTo>
                    <a:cubicBezTo>
                      <a:pt x="0" y="480"/>
                      <a:pt x="18" y="524"/>
                      <a:pt x="49" y="555"/>
                    </a:cubicBezTo>
                    <a:cubicBezTo>
                      <a:pt x="79" y="587"/>
                      <a:pt x="122" y="607"/>
                      <a:pt x="169" y="608"/>
                    </a:cubicBezTo>
                    <a:cubicBezTo>
                      <a:pt x="216" y="609"/>
                      <a:pt x="260" y="591"/>
                      <a:pt x="292" y="561"/>
                    </a:cubicBezTo>
                    <a:cubicBezTo>
                      <a:pt x="292" y="561"/>
                      <a:pt x="292" y="561"/>
                      <a:pt x="292" y="561"/>
                    </a:cubicBezTo>
                    <a:cubicBezTo>
                      <a:pt x="323" y="530"/>
                      <a:pt x="343" y="488"/>
                      <a:pt x="345" y="441"/>
                    </a:cubicBezTo>
                    <a:cubicBezTo>
                      <a:pt x="350" y="176"/>
                      <a:pt x="350" y="176"/>
                      <a:pt x="350" y="176"/>
                    </a:cubicBezTo>
                    <a:cubicBezTo>
                      <a:pt x="351" y="128"/>
                      <a:pt x="333" y="85"/>
                      <a:pt x="303" y="53"/>
                    </a:cubicBezTo>
                    <a:cubicBezTo>
                      <a:pt x="273" y="22"/>
                      <a:pt x="230" y="1"/>
                      <a:pt x="183" y="0"/>
                    </a:cubicBezTo>
                    <a:cubicBezTo>
                      <a:pt x="174" y="0"/>
                      <a:pt x="165" y="1"/>
                      <a:pt x="15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9" name="Freeform 220"/>
              <p:cNvSpPr>
                <a:spLocks/>
              </p:cNvSpPr>
              <p:nvPr/>
            </p:nvSpPr>
            <p:spPr bwMode="black">
              <a:xfrm>
                <a:off x="2579062" y="4756453"/>
                <a:ext cx="330824" cy="573854"/>
              </a:xfrm>
              <a:custGeom>
                <a:avLst/>
                <a:gdLst>
                  <a:gd name="T0" fmla="*/ 182 w 351"/>
                  <a:gd name="T1" fmla="*/ 1 h 609"/>
                  <a:gd name="T2" fmla="*/ 60 w 351"/>
                  <a:gd name="T3" fmla="*/ 48 h 609"/>
                  <a:gd name="T4" fmla="*/ 60 w 351"/>
                  <a:gd name="T5" fmla="*/ 49 h 609"/>
                  <a:gd name="T6" fmla="*/ 7 w 351"/>
                  <a:gd name="T7" fmla="*/ 169 h 609"/>
                  <a:gd name="T8" fmla="*/ 1 w 351"/>
                  <a:gd name="T9" fmla="*/ 433 h 609"/>
                  <a:gd name="T10" fmla="*/ 48 w 351"/>
                  <a:gd name="T11" fmla="*/ 556 h 609"/>
                  <a:gd name="T12" fmla="*/ 169 w 351"/>
                  <a:gd name="T13" fmla="*/ 609 h 609"/>
                  <a:gd name="T14" fmla="*/ 194 w 351"/>
                  <a:gd name="T15" fmla="*/ 607 h 609"/>
                  <a:gd name="T16" fmla="*/ 197 w 351"/>
                  <a:gd name="T17" fmla="*/ 505 h 609"/>
                  <a:gd name="T18" fmla="*/ 171 w 351"/>
                  <a:gd name="T19" fmla="*/ 510 h 609"/>
                  <a:gd name="T20" fmla="*/ 120 w 351"/>
                  <a:gd name="T21" fmla="*/ 488 h 609"/>
                  <a:gd name="T22" fmla="*/ 99 w 351"/>
                  <a:gd name="T23" fmla="*/ 436 h 609"/>
                  <a:gd name="T24" fmla="*/ 104 w 351"/>
                  <a:gd name="T25" fmla="*/ 227 h 609"/>
                  <a:gd name="T26" fmla="*/ 104 w 351"/>
                  <a:gd name="T27" fmla="*/ 220 h 609"/>
                  <a:gd name="T28" fmla="*/ 105 w 351"/>
                  <a:gd name="T29" fmla="*/ 171 h 609"/>
                  <a:gd name="T30" fmla="*/ 128 w 351"/>
                  <a:gd name="T31" fmla="*/ 120 h 609"/>
                  <a:gd name="T32" fmla="*/ 180 w 351"/>
                  <a:gd name="T33" fmla="*/ 99 h 609"/>
                  <a:gd name="T34" fmla="*/ 231 w 351"/>
                  <a:gd name="T35" fmla="*/ 122 h 609"/>
                  <a:gd name="T36" fmla="*/ 251 w 351"/>
                  <a:gd name="T37" fmla="*/ 174 h 609"/>
                  <a:gd name="T38" fmla="*/ 250 w 351"/>
                  <a:gd name="T39" fmla="*/ 214 h 609"/>
                  <a:gd name="T40" fmla="*/ 347 w 351"/>
                  <a:gd name="T41" fmla="*/ 299 h 609"/>
                  <a:gd name="T42" fmla="*/ 350 w 351"/>
                  <a:gd name="T43" fmla="*/ 176 h 609"/>
                  <a:gd name="T44" fmla="*/ 302 w 351"/>
                  <a:gd name="T45" fmla="*/ 54 h 609"/>
                  <a:gd name="T46" fmla="*/ 182 w 351"/>
                  <a:gd name="T47" fmla="*/ 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1" h="609">
                    <a:moveTo>
                      <a:pt x="182" y="1"/>
                    </a:moveTo>
                    <a:cubicBezTo>
                      <a:pt x="135" y="0"/>
                      <a:pt x="91" y="18"/>
                      <a:pt x="60" y="48"/>
                    </a:cubicBezTo>
                    <a:cubicBezTo>
                      <a:pt x="60" y="48"/>
                      <a:pt x="60" y="49"/>
                      <a:pt x="60" y="49"/>
                    </a:cubicBezTo>
                    <a:cubicBezTo>
                      <a:pt x="28" y="79"/>
                      <a:pt x="8" y="122"/>
                      <a:pt x="7" y="169"/>
                    </a:cubicBezTo>
                    <a:cubicBezTo>
                      <a:pt x="1" y="433"/>
                      <a:pt x="1" y="433"/>
                      <a:pt x="1" y="433"/>
                    </a:cubicBezTo>
                    <a:cubicBezTo>
                      <a:pt x="0" y="481"/>
                      <a:pt x="18" y="524"/>
                      <a:pt x="48" y="556"/>
                    </a:cubicBezTo>
                    <a:cubicBezTo>
                      <a:pt x="79" y="588"/>
                      <a:pt x="121" y="608"/>
                      <a:pt x="169" y="609"/>
                    </a:cubicBezTo>
                    <a:cubicBezTo>
                      <a:pt x="177" y="609"/>
                      <a:pt x="186" y="608"/>
                      <a:pt x="194" y="607"/>
                    </a:cubicBezTo>
                    <a:cubicBezTo>
                      <a:pt x="197" y="505"/>
                      <a:pt x="197" y="505"/>
                      <a:pt x="197" y="505"/>
                    </a:cubicBezTo>
                    <a:cubicBezTo>
                      <a:pt x="189" y="508"/>
                      <a:pt x="180" y="510"/>
                      <a:pt x="171" y="510"/>
                    </a:cubicBezTo>
                    <a:cubicBezTo>
                      <a:pt x="151" y="510"/>
                      <a:pt x="133" y="501"/>
                      <a:pt x="120" y="488"/>
                    </a:cubicBezTo>
                    <a:cubicBezTo>
                      <a:pt x="107" y="474"/>
                      <a:pt x="99" y="456"/>
                      <a:pt x="99" y="436"/>
                    </a:cubicBezTo>
                    <a:cubicBezTo>
                      <a:pt x="104" y="227"/>
                      <a:pt x="104" y="227"/>
                      <a:pt x="104" y="227"/>
                    </a:cubicBezTo>
                    <a:cubicBezTo>
                      <a:pt x="104" y="220"/>
                      <a:pt x="104" y="220"/>
                      <a:pt x="104" y="220"/>
                    </a:cubicBezTo>
                    <a:cubicBezTo>
                      <a:pt x="105" y="171"/>
                      <a:pt x="105" y="171"/>
                      <a:pt x="105" y="171"/>
                    </a:cubicBezTo>
                    <a:cubicBezTo>
                      <a:pt x="106" y="151"/>
                      <a:pt x="114" y="133"/>
                      <a:pt x="128" y="120"/>
                    </a:cubicBezTo>
                    <a:cubicBezTo>
                      <a:pt x="142" y="107"/>
                      <a:pt x="160" y="99"/>
                      <a:pt x="180" y="99"/>
                    </a:cubicBezTo>
                    <a:cubicBezTo>
                      <a:pt x="200" y="100"/>
                      <a:pt x="218" y="108"/>
                      <a:pt x="231" y="122"/>
                    </a:cubicBezTo>
                    <a:cubicBezTo>
                      <a:pt x="244" y="136"/>
                      <a:pt x="252" y="154"/>
                      <a:pt x="251" y="174"/>
                    </a:cubicBezTo>
                    <a:cubicBezTo>
                      <a:pt x="250" y="214"/>
                      <a:pt x="250" y="214"/>
                      <a:pt x="250" y="214"/>
                    </a:cubicBezTo>
                    <a:cubicBezTo>
                      <a:pt x="309" y="234"/>
                      <a:pt x="335" y="271"/>
                      <a:pt x="347" y="299"/>
                    </a:cubicBezTo>
                    <a:cubicBezTo>
                      <a:pt x="350" y="176"/>
                      <a:pt x="350" y="176"/>
                      <a:pt x="350" y="176"/>
                    </a:cubicBezTo>
                    <a:cubicBezTo>
                      <a:pt x="351" y="129"/>
                      <a:pt x="333" y="85"/>
                      <a:pt x="302" y="54"/>
                    </a:cubicBezTo>
                    <a:cubicBezTo>
                      <a:pt x="272" y="22"/>
                      <a:pt x="229" y="2"/>
                      <a:pt x="18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0" name="Freeform 221"/>
              <p:cNvSpPr>
                <a:spLocks/>
              </p:cNvSpPr>
              <p:nvPr/>
            </p:nvSpPr>
            <p:spPr bwMode="black">
              <a:xfrm>
                <a:off x="1752600" y="4467929"/>
                <a:ext cx="670029" cy="926627"/>
              </a:xfrm>
              <a:custGeom>
                <a:avLst/>
                <a:gdLst>
                  <a:gd name="T0" fmla="*/ 678 w 711"/>
                  <a:gd name="T1" fmla="*/ 915 h 983"/>
                  <a:gd name="T2" fmla="*/ 154 w 711"/>
                  <a:gd name="T3" fmla="*/ 755 h 983"/>
                  <a:gd name="T4" fmla="*/ 69 w 711"/>
                  <a:gd name="T5" fmla="*/ 562 h 983"/>
                  <a:gd name="T6" fmla="*/ 69 w 711"/>
                  <a:gd name="T7" fmla="*/ 34 h 983"/>
                  <a:gd name="T8" fmla="*/ 34 w 711"/>
                  <a:gd name="T9" fmla="*/ 0 h 983"/>
                  <a:gd name="T10" fmla="*/ 0 w 711"/>
                  <a:gd name="T11" fmla="*/ 34 h 983"/>
                  <a:gd name="T12" fmla="*/ 0 w 711"/>
                  <a:gd name="T13" fmla="*/ 562 h 983"/>
                  <a:gd name="T14" fmla="*/ 0 w 711"/>
                  <a:gd name="T15" fmla="*/ 562 h 983"/>
                  <a:gd name="T16" fmla="*/ 108 w 711"/>
                  <a:gd name="T17" fmla="*/ 805 h 983"/>
                  <a:gd name="T18" fmla="*/ 676 w 711"/>
                  <a:gd name="T19" fmla="*/ 983 h 983"/>
                  <a:gd name="T20" fmla="*/ 677 w 711"/>
                  <a:gd name="T21" fmla="*/ 983 h 983"/>
                  <a:gd name="T22" fmla="*/ 711 w 711"/>
                  <a:gd name="T23" fmla="*/ 950 h 983"/>
                  <a:gd name="T24" fmla="*/ 678 w 711"/>
                  <a:gd name="T25" fmla="*/ 915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1" h="983">
                    <a:moveTo>
                      <a:pt x="678" y="915"/>
                    </a:moveTo>
                    <a:cubicBezTo>
                      <a:pt x="470" y="911"/>
                      <a:pt x="285" y="874"/>
                      <a:pt x="154" y="755"/>
                    </a:cubicBezTo>
                    <a:cubicBezTo>
                      <a:pt x="110" y="712"/>
                      <a:pt x="69" y="647"/>
                      <a:pt x="69" y="562"/>
                    </a:cubicBezTo>
                    <a:cubicBezTo>
                      <a:pt x="69" y="34"/>
                      <a:pt x="69" y="34"/>
                      <a:pt x="69" y="34"/>
                    </a:cubicBezTo>
                    <a:cubicBezTo>
                      <a:pt x="69" y="15"/>
                      <a:pt x="53" y="0"/>
                      <a:pt x="34" y="0"/>
                    </a:cubicBezTo>
                    <a:cubicBezTo>
                      <a:pt x="16" y="0"/>
                      <a:pt x="0" y="15"/>
                      <a:pt x="0" y="34"/>
                    </a:cubicBezTo>
                    <a:cubicBezTo>
                      <a:pt x="0" y="562"/>
                      <a:pt x="0" y="562"/>
                      <a:pt x="0" y="562"/>
                    </a:cubicBezTo>
                    <a:cubicBezTo>
                      <a:pt x="0" y="562"/>
                      <a:pt x="0" y="562"/>
                      <a:pt x="0" y="562"/>
                    </a:cubicBezTo>
                    <a:cubicBezTo>
                      <a:pt x="1" y="670"/>
                      <a:pt x="53" y="753"/>
                      <a:pt x="108" y="805"/>
                    </a:cubicBezTo>
                    <a:cubicBezTo>
                      <a:pt x="259" y="942"/>
                      <a:pt x="462" y="980"/>
                      <a:pt x="676" y="983"/>
                    </a:cubicBezTo>
                    <a:cubicBezTo>
                      <a:pt x="677" y="983"/>
                      <a:pt x="677" y="983"/>
                      <a:pt x="677" y="983"/>
                    </a:cubicBezTo>
                    <a:cubicBezTo>
                      <a:pt x="695" y="983"/>
                      <a:pt x="711" y="969"/>
                      <a:pt x="711" y="950"/>
                    </a:cubicBezTo>
                    <a:cubicBezTo>
                      <a:pt x="711" y="931"/>
                      <a:pt x="697" y="915"/>
                      <a:pt x="678" y="9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1" name="Freeform 222"/>
              <p:cNvSpPr>
                <a:spLocks/>
              </p:cNvSpPr>
              <p:nvPr/>
            </p:nvSpPr>
            <p:spPr bwMode="black">
              <a:xfrm>
                <a:off x="1752600" y="4467929"/>
                <a:ext cx="670029" cy="926627"/>
              </a:xfrm>
              <a:custGeom>
                <a:avLst/>
                <a:gdLst>
                  <a:gd name="T0" fmla="*/ 678 w 711"/>
                  <a:gd name="T1" fmla="*/ 915 h 983"/>
                  <a:gd name="T2" fmla="*/ 154 w 711"/>
                  <a:gd name="T3" fmla="*/ 755 h 983"/>
                  <a:gd name="T4" fmla="*/ 69 w 711"/>
                  <a:gd name="T5" fmla="*/ 562 h 983"/>
                  <a:gd name="T6" fmla="*/ 69 w 711"/>
                  <a:gd name="T7" fmla="*/ 34 h 983"/>
                  <a:gd name="T8" fmla="*/ 34 w 711"/>
                  <a:gd name="T9" fmla="*/ 0 h 983"/>
                  <a:gd name="T10" fmla="*/ 0 w 711"/>
                  <a:gd name="T11" fmla="*/ 34 h 983"/>
                  <a:gd name="T12" fmla="*/ 0 w 711"/>
                  <a:gd name="T13" fmla="*/ 562 h 983"/>
                  <a:gd name="T14" fmla="*/ 0 w 711"/>
                  <a:gd name="T15" fmla="*/ 562 h 983"/>
                  <a:gd name="T16" fmla="*/ 108 w 711"/>
                  <a:gd name="T17" fmla="*/ 805 h 983"/>
                  <a:gd name="T18" fmla="*/ 676 w 711"/>
                  <a:gd name="T19" fmla="*/ 983 h 983"/>
                  <a:gd name="T20" fmla="*/ 677 w 711"/>
                  <a:gd name="T21" fmla="*/ 983 h 983"/>
                  <a:gd name="T22" fmla="*/ 711 w 711"/>
                  <a:gd name="T23" fmla="*/ 950 h 983"/>
                  <a:gd name="T24" fmla="*/ 678 w 711"/>
                  <a:gd name="T25" fmla="*/ 915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1" h="983">
                    <a:moveTo>
                      <a:pt x="678" y="915"/>
                    </a:moveTo>
                    <a:cubicBezTo>
                      <a:pt x="470" y="911"/>
                      <a:pt x="285" y="874"/>
                      <a:pt x="154" y="755"/>
                    </a:cubicBezTo>
                    <a:cubicBezTo>
                      <a:pt x="110" y="712"/>
                      <a:pt x="69" y="647"/>
                      <a:pt x="69" y="562"/>
                    </a:cubicBezTo>
                    <a:cubicBezTo>
                      <a:pt x="69" y="34"/>
                      <a:pt x="69" y="34"/>
                      <a:pt x="69" y="34"/>
                    </a:cubicBezTo>
                    <a:cubicBezTo>
                      <a:pt x="69" y="15"/>
                      <a:pt x="53" y="0"/>
                      <a:pt x="34" y="0"/>
                    </a:cubicBezTo>
                    <a:cubicBezTo>
                      <a:pt x="16" y="0"/>
                      <a:pt x="0" y="15"/>
                      <a:pt x="0" y="34"/>
                    </a:cubicBezTo>
                    <a:cubicBezTo>
                      <a:pt x="0" y="562"/>
                      <a:pt x="0" y="562"/>
                      <a:pt x="0" y="562"/>
                    </a:cubicBezTo>
                    <a:cubicBezTo>
                      <a:pt x="0" y="562"/>
                      <a:pt x="0" y="562"/>
                      <a:pt x="0" y="562"/>
                    </a:cubicBezTo>
                    <a:cubicBezTo>
                      <a:pt x="1" y="670"/>
                      <a:pt x="53" y="753"/>
                      <a:pt x="108" y="805"/>
                    </a:cubicBezTo>
                    <a:cubicBezTo>
                      <a:pt x="259" y="942"/>
                      <a:pt x="462" y="980"/>
                      <a:pt x="676" y="983"/>
                    </a:cubicBezTo>
                    <a:cubicBezTo>
                      <a:pt x="677" y="983"/>
                      <a:pt x="677" y="983"/>
                      <a:pt x="677" y="983"/>
                    </a:cubicBezTo>
                    <a:cubicBezTo>
                      <a:pt x="695" y="983"/>
                      <a:pt x="711" y="969"/>
                      <a:pt x="711" y="950"/>
                    </a:cubicBezTo>
                    <a:cubicBezTo>
                      <a:pt x="711" y="931"/>
                      <a:pt x="697" y="915"/>
                      <a:pt x="678" y="9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2" name="Freeform 223"/>
              <p:cNvSpPr>
                <a:spLocks/>
              </p:cNvSpPr>
              <p:nvPr/>
            </p:nvSpPr>
            <p:spPr bwMode="black">
              <a:xfrm>
                <a:off x="1977672" y="4663072"/>
                <a:ext cx="606178" cy="195940"/>
              </a:xfrm>
              <a:custGeom>
                <a:avLst/>
                <a:gdLst>
                  <a:gd name="T0" fmla="*/ 643 w 643"/>
                  <a:gd name="T1" fmla="*/ 132 h 208"/>
                  <a:gd name="T2" fmla="*/ 438 w 643"/>
                  <a:gd name="T3" fmla="*/ 150 h 208"/>
                  <a:gd name="T4" fmla="*/ 0 w 643"/>
                  <a:gd name="T5" fmla="*/ 0 h 208"/>
                  <a:gd name="T6" fmla="*/ 0 w 643"/>
                  <a:gd name="T7" fmla="*/ 103 h 208"/>
                  <a:gd name="T8" fmla="*/ 39 w 643"/>
                  <a:gd name="T9" fmla="*/ 130 h 208"/>
                  <a:gd name="T10" fmla="*/ 438 w 643"/>
                  <a:gd name="T11" fmla="*/ 208 h 208"/>
                  <a:gd name="T12" fmla="*/ 606 w 643"/>
                  <a:gd name="T13" fmla="*/ 197 h 208"/>
                  <a:gd name="T14" fmla="*/ 643 w 643"/>
                  <a:gd name="T15" fmla="*/ 132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3" h="208">
                    <a:moveTo>
                      <a:pt x="643" y="132"/>
                    </a:moveTo>
                    <a:cubicBezTo>
                      <a:pt x="582" y="143"/>
                      <a:pt x="512" y="150"/>
                      <a:pt x="438" y="150"/>
                    </a:cubicBezTo>
                    <a:cubicBezTo>
                      <a:pt x="196" y="150"/>
                      <a:pt x="0" y="82"/>
                      <a:pt x="0" y="0"/>
                    </a:cubicBezTo>
                    <a:cubicBezTo>
                      <a:pt x="0" y="103"/>
                      <a:pt x="0" y="103"/>
                      <a:pt x="0" y="103"/>
                    </a:cubicBezTo>
                    <a:cubicBezTo>
                      <a:pt x="12" y="113"/>
                      <a:pt x="25" y="121"/>
                      <a:pt x="39" y="130"/>
                    </a:cubicBezTo>
                    <a:cubicBezTo>
                      <a:pt x="130" y="180"/>
                      <a:pt x="273" y="208"/>
                      <a:pt x="438" y="208"/>
                    </a:cubicBezTo>
                    <a:cubicBezTo>
                      <a:pt x="497" y="208"/>
                      <a:pt x="554" y="204"/>
                      <a:pt x="606" y="197"/>
                    </a:cubicBezTo>
                    <a:cubicBezTo>
                      <a:pt x="615" y="174"/>
                      <a:pt x="628" y="152"/>
                      <a:pt x="643" y="1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3" name="Freeform 224"/>
              <p:cNvSpPr>
                <a:spLocks/>
              </p:cNvSpPr>
              <p:nvPr/>
            </p:nvSpPr>
            <p:spPr bwMode="black">
              <a:xfrm>
                <a:off x="1976076" y="4835467"/>
                <a:ext cx="555896" cy="196340"/>
              </a:xfrm>
              <a:custGeom>
                <a:avLst/>
                <a:gdLst>
                  <a:gd name="T0" fmla="*/ 590 w 590"/>
                  <a:gd name="T1" fmla="*/ 140 h 208"/>
                  <a:gd name="T2" fmla="*/ 438 w 590"/>
                  <a:gd name="T3" fmla="*/ 150 h 208"/>
                  <a:gd name="T4" fmla="*/ 0 w 590"/>
                  <a:gd name="T5" fmla="*/ 0 h 208"/>
                  <a:gd name="T6" fmla="*/ 0 w 590"/>
                  <a:gd name="T7" fmla="*/ 103 h 208"/>
                  <a:gd name="T8" fmla="*/ 39 w 590"/>
                  <a:gd name="T9" fmla="*/ 129 h 208"/>
                  <a:gd name="T10" fmla="*/ 438 w 590"/>
                  <a:gd name="T11" fmla="*/ 208 h 208"/>
                  <a:gd name="T12" fmla="*/ 589 w 590"/>
                  <a:gd name="T13" fmla="*/ 199 h 208"/>
                  <a:gd name="T14" fmla="*/ 590 w 590"/>
                  <a:gd name="T15" fmla="*/ 140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0" h="208">
                    <a:moveTo>
                      <a:pt x="590" y="140"/>
                    </a:moveTo>
                    <a:cubicBezTo>
                      <a:pt x="543" y="146"/>
                      <a:pt x="491" y="150"/>
                      <a:pt x="438" y="150"/>
                    </a:cubicBezTo>
                    <a:cubicBezTo>
                      <a:pt x="196" y="150"/>
                      <a:pt x="0" y="82"/>
                      <a:pt x="0" y="0"/>
                    </a:cubicBezTo>
                    <a:cubicBezTo>
                      <a:pt x="0" y="103"/>
                      <a:pt x="0" y="103"/>
                      <a:pt x="0" y="103"/>
                    </a:cubicBezTo>
                    <a:cubicBezTo>
                      <a:pt x="12" y="113"/>
                      <a:pt x="25" y="121"/>
                      <a:pt x="39" y="129"/>
                    </a:cubicBezTo>
                    <a:cubicBezTo>
                      <a:pt x="129" y="180"/>
                      <a:pt x="273" y="208"/>
                      <a:pt x="438" y="208"/>
                    </a:cubicBezTo>
                    <a:cubicBezTo>
                      <a:pt x="491" y="208"/>
                      <a:pt x="541" y="205"/>
                      <a:pt x="589" y="199"/>
                    </a:cubicBezTo>
                    <a:lnTo>
                      <a:pt x="590" y="1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4" name="Freeform 225"/>
              <p:cNvSpPr>
                <a:spLocks noEditPoints="1"/>
              </p:cNvSpPr>
              <p:nvPr/>
            </p:nvSpPr>
            <p:spPr bwMode="black">
              <a:xfrm>
                <a:off x="1886286" y="4267200"/>
                <a:ext cx="1011628" cy="995266"/>
              </a:xfrm>
              <a:custGeom>
                <a:avLst/>
                <a:gdLst>
                  <a:gd name="T0" fmla="*/ 683 w 1073"/>
                  <a:gd name="T1" fmla="*/ 951 h 1056"/>
                  <a:gd name="T2" fmla="*/ 683 w 1073"/>
                  <a:gd name="T3" fmla="*/ 947 h 1056"/>
                  <a:gd name="T4" fmla="*/ 537 w 1073"/>
                  <a:gd name="T5" fmla="*/ 957 h 1056"/>
                  <a:gd name="T6" fmla="*/ 99 w 1073"/>
                  <a:gd name="T7" fmla="*/ 776 h 1056"/>
                  <a:gd name="T8" fmla="*/ 99 w 1073"/>
                  <a:gd name="T9" fmla="*/ 623 h 1056"/>
                  <a:gd name="T10" fmla="*/ 99 w 1073"/>
                  <a:gd name="T11" fmla="*/ 520 h 1056"/>
                  <a:gd name="T12" fmla="*/ 99 w 1073"/>
                  <a:gd name="T13" fmla="*/ 352 h 1056"/>
                  <a:gd name="T14" fmla="*/ 137 w 1073"/>
                  <a:gd name="T15" fmla="*/ 379 h 1056"/>
                  <a:gd name="T16" fmla="*/ 537 w 1073"/>
                  <a:gd name="T17" fmla="*/ 458 h 1056"/>
                  <a:gd name="T18" fmla="*/ 862 w 1073"/>
                  <a:gd name="T19" fmla="*/ 411 h 1056"/>
                  <a:gd name="T20" fmla="*/ 972 w 1073"/>
                  <a:gd name="T21" fmla="*/ 355 h 1056"/>
                  <a:gd name="T22" fmla="*/ 975 w 1073"/>
                  <a:gd name="T23" fmla="*/ 352 h 1056"/>
                  <a:gd name="T24" fmla="*/ 975 w 1073"/>
                  <a:gd name="T25" fmla="*/ 460 h 1056"/>
                  <a:gd name="T26" fmla="*/ 1067 w 1073"/>
                  <a:gd name="T27" fmla="*/ 493 h 1056"/>
                  <a:gd name="T28" fmla="*/ 1073 w 1073"/>
                  <a:gd name="T29" fmla="*/ 494 h 1056"/>
                  <a:gd name="T30" fmla="*/ 1073 w 1073"/>
                  <a:gd name="T31" fmla="*/ 249 h 1056"/>
                  <a:gd name="T32" fmla="*/ 1002 w 1073"/>
                  <a:gd name="T33" fmla="*/ 114 h 1056"/>
                  <a:gd name="T34" fmla="*/ 537 w 1073"/>
                  <a:gd name="T35" fmla="*/ 0 h 1056"/>
                  <a:gd name="T36" fmla="*/ 195 w 1073"/>
                  <a:gd name="T37" fmla="*/ 49 h 1056"/>
                  <a:gd name="T38" fmla="*/ 71 w 1073"/>
                  <a:gd name="T39" fmla="*/ 114 h 1056"/>
                  <a:gd name="T40" fmla="*/ 0 w 1073"/>
                  <a:gd name="T41" fmla="*/ 249 h 1056"/>
                  <a:gd name="T42" fmla="*/ 0 w 1073"/>
                  <a:gd name="T43" fmla="*/ 776 h 1056"/>
                  <a:gd name="T44" fmla="*/ 64 w 1073"/>
                  <a:gd name="T45" fmla="*/ 917 h 1056"/>
                  <a:gd name="T46" fmla="*/ 537 w 1073"/>
                  <a:gd name="T47" fmla="*/ 1056 h 1056"/>
                  <a:gd name="T48" fmla="*/ 681 w 1073"/>
                  <a:gd name="T49" fmla="*/ 1047 h 1056"/>
                  <a:gd name="T50" fmla="*/ 683 w 1073"/>
                  <a:gd name="T51" fmla="*/ 951 h 1056"/>
                  <a:gd name="T52" fmla="*/ 537 w 1073"/>
                  <a:gd name="T53" fmla="*/ 99 h 1056"/>
                  <a:gd name="T54" fmla="*/ 975 w 1073"/>
                  <a:gd name="T55" fmla="*/ 249 h 1056"/>
                  <a:gd name="T56" fmla="*/ 537 w 1073"/>
                  <a:gd name="T57" fmla="*/ 399 h 1056"/>
                  <a:gd name="T58" fmla="*/ 99 w 1073"/>
                  <a:gd name="T59" fmla="*/ 249 h 1056"/>
                  <a:gd name="T60" fmla="*/ 537 w 1073"/>
                  <a:gd name="T61" fmla="*/ 99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73" h="1056">
                    <a:moveTo>
                      <a:pt x="683" y="951"/>
                    </a:moveTo>
                    <a:cubicBezTo>
                      <a:pt x="683" y="947"/>
                      <a:pt x="683" y="947"/>
                      <a:pt x="683" y="947"/>
                    </a:cubicBezTo>
                    <a:cubicBezTo>
                      <a:pt x="638" y="954"/>
                      <a:pt x="587" y="957"/>
                      <a:pt x="537" y="957"/>
                    </a:cubicBezTo>
                    <a:cubicBezTo>
                      <a:pt x="295" y="957"/>
                      <a:pt x="99" y="876"/>
                      <a:pt x="99" y="776"/>
                    </a:cubicBezTo>
                    <a:cubicBezTo>
                      <a:pt x="99" y="623"/>
                      <a:pt x="99" y="623"/>
                      <a:pt x="99" y="623"/>
                    </a:cubicBezTo>
                    <a:cubicBezTo>
                      <a:pt x="99" y="520"/>
                      <a:pt x="99" y="520"/>
                      <a:pt x="99" y="520"/>
                    </a:cubicBezTo>
                    <a:cubicBezTo>
                      <a:pt x="99" y="352"/>
                      <a:pt x="99" y="352"/>
                      <a:pt x="99" y="352"/>
                    </a:cubicBezTo>
                    <a:cubicBezTo>
                      <a:pt x="110" y="362"/>
                      <a:pt x="123" y="371"/>
                      <a:pt x="137" y="379"/>
                    </a:cubicBezTo>
                    <a:cubicBezTo>
                      <a:pt x="228" y="429"/>
                      <a:pt x="371" y="457"/>
                      <a:pt x="537" y="458"/>
                    </a:cubicBezTo>
                    <a:cubicBezTo>
                      <a:pt x="662" y="458"/>
                      <a:pt x="776" y="441"/>
                      <a:pt x="862" y="411"/>
                    </a:cubicBezTo>
                    <a:cubicBezTo>
                      <a:pt x="906" y="396"/>
                      <a:pt x="942" y="378"/>
                      <a:pt x="972" y="355"/>
                    </a:cubicBezTo>
                    <a:cubicBezTo>
                      <a:pt x="973" y="354"/>
                      <a:pt x="974" y="353"/>
                      <a:pt x="975" y="352"/>
                    </a:cubicBezTo>
                    <a:cubicBezTo>
                      <a:pt x="975" y="460"/>
                      <a:pt x="975" y="460"/>
                      <a:pt x="975" y="460"/>
                    </a:cubicBezTo>
                    <a:cubicBezTo>
                      <a:pt x="1008" y="465"/>
                      <a:pt x="1039" y="476"/>
                      <a:pt x="1067" y="493"/>
                    </a:cubicBezTo>
                    <a:cubicBezTo>
                      <a:pt x="1069" y="493"/>
                      <a:pt x="1071" y="493"/>
                      <a:pt x="1073" y="494"/>
                    </a:cubicBezTo>
                    <a:cubicBezTo>
                      <a:pt x="1073" y="249"/>
                      <a:pt x="1073" y="249"/>
                      <a:pt x="1073" y="249"/>
                    </a:cubicBezTo>
                    <a:cubicBezTo>
                      <a:pt x="1073" y="187"/>
                      <a:pt x="1037" y="141"/>
                      <a:pt x="1002" y="114"/>
                    </a:cubicBezTo>
                    <a:cubicBezTo>
                      <a:pt x="896" y="33"/>
                      <a:pt x="733" y="3"/>
                      <a:pt x="537" y="0"/>
                    </a:cubicBezTo>
                    <a:cubicBezTo>
                      <a:pt x="406" y="0"/>
                      <a:pt x="288" y="18"/>
                      <a:pt x="195" y="49"/>
                    </a:cubicBezTo>
                    <a:cubicBezTo>
                      <a:pt x="148" y="66"/>
                      <a:pt x="107" y="85"/>
                      <a:pt x="71" y="114"/>
                    </a:cubicBezTo>
                    <a:cubicBezTo>
                      <a:pt x="36" y="141"/>
                      <a:pt x="0" y="187"/>
                      <a:pt x="0" y="249"/>
                    </a:cubicBezTo>
                    <a:cubicBezTo>
                      <a:pt x="0" y="776"/>
                      <a:pt x="0" y="776"/>
                      <a:pt x="0" y="776"/>
                    </a:cubicBezTo>
                    <a:cubicBezTo>
                      <a:pt x="0" y="835"/>
                      <a:pt x="29" y="884"/>
                      <a:pt x="64" y="917"/>
                    </a:cubicBezTo>
                    <a:cubicBezTo>
                      <a:pt x="169" y="1014"/>
                      <a:pt x="338" y="1053"/>
                      <a:pt x="537" y="1056"/>
                    </a:cubicBezTo>
                    <a:cubicBezTo>
                      <a:pt x="586" y="1056"/>
                      <a:pt x="636" y="1053"/>
                      <a:pt x="681" y="1047"/>
                    </a:cubicBezTo>
                    <a:lnTo>
                      <a:pt x="683" y="951"/>
                    </a:lnTo>
                    <a:close/>
                    <a:moveTo>
                      <a:pt x="537" y="99"/>
                    </a:moveTo>
                    <a:cubicBezTo>
                      <a:pt x="778" y="99"/>
                      <a:pt x="975" y="166"/>
                      <a:pt x="975" y="249"/>
                    </a:cubicBezTo>
                    <a:cubicBezTo>
                      <a:pt x="975" y="332"/>
                      <a:pt x="778" y="399"/>
                      <a:pt x="537" y="399"/>
                    </a:cubicBezTo>
                    <a:cubicBezTo>
                      <a:pt x="295" y="399"/>
                      <a:pt x="99" y="332"/>
                      <a:pt x="99" y="249"/>
                    </a:cubicBezTo>
                    <a:cubicBezTo>
                      <a:pt x="99" y="166"/>
                      <a:pt x="295" y="99"/>
                      <a:pt x="537" y="9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grpSp>
        <p:sp>
          <p:nvSpPr>
            <p:cNvPr id="3" name="Oval 2"/>
            <p:cNvSpPr/>
            <p:nvPr/>
          </p:nvSpPr>
          <p:spPr bwMode="auto">
            <a:xfrm>
              <a:off x="6488748" y="2265998"/>
              <a:ext cx="1371600" cy="1371600"/>
            </a:xfrm>
            <a:prstGeom prst="ellipse">
              <a:avLst/>
            </a:prstGeom>
            <a:noFill/>
            <a:ln w="762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5" name="Group 4"/>
          <p:cNvGrpSpPr/>
          <p:nvPr/>
        </p:nvGrpSpPr>
        <p:grpSpPr>
          <a:xfrm>
            <a:off x="4280128" y="1966834"/>
            <a:ext cx="1371600" cy="1371600"/>
            <a:chOff x="884872" y="2265998"/>
            <a:chExt cx="1371600" cy="1371600"/>
          </a:xfrm>
        </p:grpSpPr>
        <p:grpSp>
          <p:nvGrpSpPr>
            <p:cNvPr id="18" name="Group 17"/>
            <p:cNvGrpSpPr/>
            <p:nvPr/>
          </p:nvGrpSpPr>
          <p:grpSpPr bwMode="black">
            <a:xfrm>
              <a:off x="1173847" y="2607276"/>
              <a:ext cx="793651" cy="689044"/>
              <a:chOff x="2462213" y="1598613"/>
              <a:chExt cx="4222750" cy="3667125"/>
            </a:xfrm>
          </p:grpSpPr>
          <p:sp>
            <p:nvSpPr>
              <p:cNvPr id="19" name="Rectangle 6"/>
              <p:cNvSpPr>
                <a:spLocks noChangeArrowheads="1"/>
              </p:cNvSpPr>
              <p:nvPr/>
            </p:nvSpPr>
            <p:spPr bwMode="black">
              <a:xfrm>
                <a:off x="5564188" y="3346451"/>
                <a:ext cx="115888"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0" name="Rectangle 7"/>
              <p:cNvSpPr>
                <a:spLocks noChangeArrowheads="1"/>
              </p:cNvSpPr>
              <p:nvPr/>
            </p:nvSpPr>
            <p:spPr bwMode="black">
              <a:xfrm>
                <a:off x="5795963" y="3346451"/>
                <a:ext cx="112713"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1" name="Rectangle 8"/>
              <p:cNvSpPr>
                <a:spLocks noChangeArrowheads="1"/>
              </p:cNvSpPr>
              <p:nvPr/>
            </p:nvSpPr>
            <p:spPr bwMode="black">
              <a:xfrm>
                <a:off x="3092451" y="3346451"/>
                <a:ext cx="115888"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2" name="Rectangle 9"/>
              <p:cNvSpPr>
                <a:spLocks noChangeArrowheads="1"/>
              </p:cNvSpPr>
              <p:nvPr/>
            </p:nvSpPr>
            <p:spPr bwMode="black">
              <a:xfrm>
                <a:off x="3324226" y="3346451"/>
                <a:ext cx="117475"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3" name="Freeform 10"/>
              <p:cNvSpPr>
                <a:spLocks/>
              </p:cNvSpPr>
              <p:nvPr/>
            </p:nvSpPr>
            <p:spPr bwMode="black">
              <a:xfrm>
                <a:off x="3902076" y="2506663"/>
                <a:ext cx="101600" cy="123825"/>
              </a:xfrm>
              <a:custGeom>
                <a:avLst/>
                <a:gdLst>
                  <a:gd name="T0" fmla="*/ 36 w 64"/>
                  <a:gd name="T1" fmla="*/ 78 h 78"/>
                  <a:gd name="T2" fmla="*/ 64 w 64"/>
                  <a:gd name="T3" fmla="*/ 64 h 78"/>
                  <a:gd name="T4" fmla="*/ 26 w 64"/>
                  <a:gd name="T5" fmla="*/ 0 h 78"/>
                  <a:gd name="T6" fmla="*/ 0 w 64"/>
                  <a:gd name="T7" fmla="*/ 17 h 78"/>
                  <a:gd name="T8" fmla="*/ 36 w 64"/>
                  <a:gd name="T9" fmla="*/ 78 h 78"/>
                </a:gdLst>
                <a:ahLst/>
                <a:cxnLst>
                  <a:cxn ang="0">
                    <a:pos x="T0" y="T1"/>
                  </a:cxn>
                  <a:cxn ang="0">
                    <a:pos x="T2" y="T3"/>
                  </a:cxn>
                  <a:cxn ang="0">
                    <a:pos x="T4" y="T5"/>
                  </a:cxn>
                  <a:cxn ang="0">
                    <a:pos x="T6" y="T7"/>
                  </a:cxn>
                  <a:cxn ang="0">
                    <a:pos x="T8" y="T9"/>
                  </a:cxn>
                </a:cxnLst>
                <a:rect l="0" t="0" r="r" b="b"/>
                <a:pathLst>
                  <a:path w="64" h="78">
                    <a:moveTo>
                      <a:pt x="36" y="78"/>
                    </a:moveTo>
                    <a:lnTo>
                      <a:pt x="64" y="64"/>
                    </a:lnTo>
                    <a:lnTo>
                      <a:pt x="26" y="0"/>
                    </a:lnTo>
                    <a:lnTo>
                      <a:pt x="0" y="17"/>
                    </a:lnTo>
                    <a:lnTo>
                      <a:pt x="36"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4" name="Freeform 11"/>
              <p:cNvSpPr>
                <a:spLocks/>
              </p:cNvSpPr>
              <p:nvPr/>
            </p:nvSpPr>
            <p:spPr bwMode="black">
              <a:xfrm>
                <a:off x="4017963" y="2709863"/>
                <a:ext cx="98425" cy="123825"/>
              </a:xfrm>
              <a:custGeom>
                <a:avLst/>
                <a:gdLst>
                  <a:gd name="T0" fmla="*/ 36 w 62"/>
                  <a:gd name="T1" fmla="*/ 78 h 78"/>
                  <a:gd name="T2" fmla="*/ 62 w 62"/>
                  <a:gd name="T3" fmla="*/ 61 h 78"/>
                  <a:gd name="T4" fmla="*/ 26 w 62"/>
                  <a:gd name="T5" fmla="*/ 0 h 78"/>
                  <a:gd name="T6" fmla="*/ 0 w 62"/>
                  <a:gd name="T7" fmla="*/ 14 h 78"/>
                  <a:gd name="T8" fmla="*/ 36 w 62"/>
                  <a:gd name="T9" fmla="*/ 78 h 78"/>
                </a:gdLst>
                <a:ahLst/>
                <a:cxnLst>
                  <a:cxn ang="0">
                    <a:pos x="T0" y="T1"/>
                  </a:cxn>
                  <a:cxn ang="0">
                    <a:pos x="T2" y="T3"/>
                  </a:cxn>
                  <a:cxn ang="0">
                    <a:pos x="T4" y="T5"/>
                  </a:cxn>
                  <a:cxn ang="0">
                    <a:pos x="T6" y="T7"/>
                  </a:cxn>
                  <a:cxn ang="0">
                    <a:pos x="T8" y="T9"/>
                  </a:cxn>
                </a:cxnLst>
                <a:rect l="0" t="0" r="r" b="b"/>
                <a:pathLst>
                  <a:path w="62" h="78">
                    <a:moveTo>
                      <a:pt x="36" y="78"/>
                    </a:moveTo>
                    <a:lnTo>
                      <a:pt x="62" y="61"/>
                    </a:lnTo>
                    <a:lnTo>
                      <a:pt x="26" y="0"/>
                    </a:lnTo>
                    <a:lnTo>
                      <a:pt x="0" y="14"/>
                    </a:lnTo>
                    <a:lnTo>
                      <a:pt x="36"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7" name="Freeform 12"/>
              <p:cNvSpPr>
                <a:spLocks/>
              </p:cNvSpPr>
              <p:nvPr/>
            </p:nvSpPr>
            <p:spPr bwMode="black">
              <a:xfrm>
                <a:off x="4873626" y="2709863"/>
                <a:ext cx="98425" cy="123825"/>
              </a:xfrm>
              <a:custGeom>
                <a:avLst/>
                <a:gdLst>
                  <a:gd name="T0" fmla="*/ 26 w 62"/>
                  <a:gd name="T1" fmla="*/ 78 h 78"/>
                  <a:gd name="T2" fmla="*/ 62 w 62"/>
                  <a:gd name="T3" fmla="*/ 14 h 78"/>
                  <a:gd name="T4" fmla="*/ 36 w 62"/>
                  <a:gd name="T5" fmla="*/ 0 h 78"/>
                  <a:gd name="T6" fmla="*/ 0 w 62"/>
                  <a:gd name="T7" fmla="*/ 61 h 78"/>
                  <a:gd name="T8" fmla="*/ 26 w 62"/>
                  <a:gd name="T9" fmla="*/ 78 h 78"/>
                </a:gdLst>
                <a:ahLst/>
                <a:cxnLst>
                  <a:cxn ang="0">
                    <a:pos x="T0" y="T1"/>
                  </a:cxn>
                  <a:cxn ang="0">
                    <a:pos x="T2" y="T3"/>
                  </a:cxn>
                  <a:cxn ang="0">
                    <a:pos x="T4" y="T5"/>
                  </a:cxn>
                  <a:cxn ang="0">
                    <a:pos x="T6" y="T7"/>
                  </a:cxn>
                  <a:cxn ang="0">
                    <a:pos x="T8" y="T9"/>
                  </a:cxn>
                </a:cxnLst>
                <a:rect l="0" t="0" r="r" b="b"/>
                <a:pathLst>
                  <a:path w="62" h="78">
                    <a:moveTo>
                      <a:pt x="26" y="78"/>
                    </a:moveTo>
                    <a:lnTo>
                      <a:pt x="62" y="14"/>
                    </a:lnTo>
                    <a:lnTo>
                      <a:pt x="36" y="0"/>
                    </a:lnTo>
                    <a:lnTo>
                      <a:pt x="0" y="61"/>
                    </a:lnTo>
                    <a:lnTo>
                      <a:pt x="26"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8" name="Freeform 13"/>
              <p:cNvSpPr>
                <a:spLocks/>
              </p:cNvSpPr>
              <p:nvPr/>
            </p:nvSpPr>
            <p:spPr bwMode="black">
              <a:xfrm>
                <a:off x="4989513" y="2506663"/>
                <a:ext cx="98425" cy="123825"/>
              </a:xfrm>
              <a:custGeom>
                <a:avLst/>
                <a:gdLst>
                  <a:gd name="T0" fmla="*/ 26 w 62"/>
                  <a:gd name="T1" fmla="*/ 78 h 78"/>
                  <a:gd name="T2" fmla="*/ 62 w 62"/>
                  <a:gd name="T3" fmla="*/ 17 h 78"/>
                  <a:gd name="T4" fmla="*/ 36 w 62"/>
                  <a:gd name="T5" fmla="*/ 0 h 78"/>
                  <a:gd name="T6" fmla="*/ 0 w 62"/>
                  <a:gd name="T7" fmla="*/ 64 h 78"/>
                  <a:gd name="T8" fmla="*/ 26 w 62"/>
                  <a:gd name="T9" fmla="*/ 78 h 78"/>
                </a:gdLst>
                <a:ahLst/>
                <a:cxnLst>
                  <a:cxn ang="0">
                    <a:pos x="T0" y="T1"/>
                  </a:cxn>
                  <a:cxn ang="0">
                    <a:pos x="T2" y="T3"/>
                  </a:cxn>
                  <a:cxn ang="0">
                    <a:pos x="T4" y="T5"/>
                  </a:cxn>
                  <a:cxn ang="0">
                    <a:pos x="T6" y="T7"/>
                  </a:cxn>
                  <a:cxn ang="0">
                    <a:pos x="T8" y="T9"/>
                  </a:cxn>
                </a:cxnLst>
                <a:rect l="0" t="0" r="r" b="b"/>
                <a:pathLst>
                  <a:path w="62" h="78">
                    <a:moveTo>
                      <a:pt x="26" y="78"/>
                    </a:moveTo>
                    <a:lnTo>
                      <a:pt x="62" y="17"/>
                    </a:lnTo>
                    <a:lnTo>
                      <a:pt x="36" y="0"/>
                    </a:lnTo>
                    <a:lnTo>
                      <a:pt x="0" y="64"/>
                    </a:lnTo>
                    <a:lnTo>
                      <a:pt x="26"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9" name="Freeform 14"/>
              <p:cNvSpPr>
                <a:spLocks/>
              </p:cNvSpPr>
              <p:nvPr/>
            </p:nvSpPr>
            <p:spPr bwMode="black">
              <a:xfrm>
                <a:off x="4017963" y="3990976"/>
                <a:ext cx="98425" cy="123825"/>
              </a:xfrm>
              <a:custGeom>
                <a:avLst/>
                <a:gdLst>
                  <a:gd name="T0" fmla="*/ 0 w 62"/>
                  <a:gd name="T1" fmla="*/ 64 h 78"/>
                  <a:gd name="T2" fmla="*/ 26 w 62"/>
                  <a:gd name="T3" fmla="*/ 78 h 78"/>
                  <a:gd name="T4" fmla="*/ 62 w 62"/>
                  <a:gd name="T5" fmla="*/ 14 h 78"/>
                  <a:gd name="T6" fmla="*/ 36 w 62"/>
                  <a:gd name="T7" fmla="*/ 0 h 78"/>
                  <a:gd name="T8" fmla="*/ 0 w 62"/>
                  <a:gd name="T9" fmla="*/ 64 h 78"/>
                </a:gdLst>
                <a:ahLst/>
                <a:cxnLst>
                  <a:cxn ang="0">
                    <a:pos x="T0" y="T1"/>
                  </a:cxn>
                  <a:cxn ang="0">
                    <a:pos x="T2" y="T3"/>
                  </a:cxn>
                  <a:cxn ang="0">
                    <a:pos x="T4" y="T5"/>
                  </a:cxn>
                  <a:cxn ang="0">
                    <a:pos x="T6" y="T7"/>
                  </a:cxn>
                  <a:cxn ang="0">
                    <a:pos x="T8" y="T9"/>
                  </a:cxn>
                </a:cxnLst>
                <a:rect l="0" t="0" r="r" b="b"/>
                <a:pathLst>
                  <a:path w="62" h="78">
                    <a:moveTo>
                      <a:pt x="0" y="64"/>
                    </a:moveTo>
                    <a:lnTo>
                      <a:pt x="26" y="78"/>
                    </a:lnTo>
                    <a:lnTo>
                      <a:pt x="62" y="14"/>
                    </a:lnTo>
                    <a:lnTo>
                      <a:pt x="36" y="0"/>
                    </a:lnTo>
                    <a:lnTo>
                      <a:pt x="0"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0" name="Freeform 15"/>
              <p:cNvSpPr>
                <a:spLocks/>
              </p:cNvSpPr>
              <p:nvPr/>
            </p:nvSpPr>
            <p:spPr bwMode="black">
              <a:xfrm>
                <a:off x="3902076" y="4189413"/>
                <a:ext cx="101600" cy="128588"/>
              </a:xfrm>
              <a:custGeom>
                <a:avLst/>
                <a:gdLst>
                  <a:gd name="T0" fmla="*/ 0 w 64"/>
                  <a:gd name="T1" fmla="*/ 64 h 81"/>
                  <a:gd name="T2" fmla="*/ 26 w 64"/>
                  <a:gd name="T3" fmla="*/ 81 h 81"/>
                  <a:gd name="T4" fmla="*/ 64 w 64"/>
                  <a:gd name="T5" fmla="*/ 17 h 81"/>
                  <a:gd name="T6" fmla="*/ 36 w 64"/>
                  <a:gd name="T7" fmla="*/ 0 h 81"/>
                  <a:gd name="T8" fmla="*/ 0 w 64"/>
                  <a:gd name="T9" fmla="*/ 64 h 81"/>
                </a:gdLst>
                <a:ahLst/>
                <a:cxnLst>
                  <a:cxn ang="0">
                    <a:pos x="T0" y="T1"/>
                  </a:cxn>
                  <a:cxn ang="0">
                    <a:pos x="T2" y="T3"/>
                  </a:cxn>
                  <a:cxn ang="0">
                    <a:pos x="T4" y="T5"/>
                  </a:cxn>
                  <a:cxn ang="0">
                    <a:pos x="T6" y="T7"/>
                  </a:cxn>
                  <a:cxn ang="0">
                    <a:pos x="T8" y="T9"/>
                  </a:cxn>
                </a:cxnLst>
                <a:rect l="0" t="0" r="r" b="b"/>
                <a:pathLst>
                  <a:path w="64" h="81">
                    <a:moveTo>
                      <a:pt x="0" y="64"/>
                    </a:moveTo>
                    <a:lnTo>
                      <a:pt x="26" y="81"/>
                    </a:lnTo>
                    <a:lnTo>
                      <a:pt x="64" y="17"/>
                    </a:lnTo>
                    <a:lnTo>
                      <a:pt x="36" y="0"/>
                    </a:lnTo>
                    <a:lnTo>
                      <a:pt x="0"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1" name="Freeform 16"/>
              <p:cNvSpPr>
                <a:spLocks/>
              </p:cNvSpPr>
              <p:nvPr/>
            </p:nvSpPr>
            <p:spPr bwMode="black">
              <a:xfrm>
                <a:off x="4989513" y="4189413"/>
                <a:ext cx="98425" cy="128588"/>
              </a:xfrm>
              <a:custGeom>
                <a:avLst/>
                <a:gdLst>
                  <a:gd name="T0" fmla="*/ 26 w 62"/>
                  <a:gd name="T1" fmla="*/ 0 h 81"/>
                  <a:gd name="T2" fmla="*/ 0 w 62"/>
                  <a:gd name="T3" fmla="*/ 17 h 81"/>
                  <a:gd name="T4" fmla="*/ 36 w 62"/>
                  <a:gd name="T5" fmla="*/ 81 h 81"/>
                  <a:gd name="T6" fmla="*/ 62 w 62"/>
                  <a:gd name="T7" fmla="*/ 64 h 81"/>
                  <a:gd name="T8" fmla="*/ 26 w 62"/>
                  <a:gd name="T9" fmla="*/ 0 h 81"/>
                </a:gdLst>
                <a:ahLst/>
                <a:cxnLst>
                  <a:cxn ang="0">
                    <a:pos x="T0" y="T1"/>
                  </a:cxn>
                  <a:cxn ang="0">
                    <a:pos x="T2" y="T3"/>
                  </a:cxn>
                  <a:cxn ang="0">
                    <a:pos x="T4" y="T5"/>
                  </a:cxn>
                  <a:cxn ang="0">
                    <a:pos x="T6" y="T7"/>
                  </a:cxn>
                  <a:cxn ang="0">
                    <a:pos x="T8" y="T9"/>
                  </a:cxn>
                </a:cxnLst>
                <a:rect l="0" t="0" r="r" b="b"/>
                <a:pathLst>
                  <a:path w="62" h="81">
                    <a:moveTo>
                      <a:pt x="26" y="0"/>
                    </a:moveTo>
                    <a:lnTo>
                      <a:pt x="0" y="17"/>
                    </a:lnTo>
                    <a:lnTo>
                      <a:pt x="36" y="81"/>
                    </a:lnTo>
                    <a:lnTo>
                      <a:pt x="62" y="64"/>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2" name="Freeform 17"/>
              <p:cNvSpPr>
                <a:spLocks/>
              </p:cNvSpPr>
              <p:nvPr/>
            </p:nvSpPr>
            <p:spPr bwMode="black">
              <a:xfrm>
                <a:off x="4873626" y="3990976"/>
                <a:ext cx="98425" cy="123825"/>
              </a:xfrm>
              <a:custGeom>
                <a:avLst/>
                <a:gdLst>
                  <a:gd name="T0" fmla="*/ 0 w 62"/>
                  <a:gd name="T1" fmla="*/ 14 h 78"/>
                  <a:gd name="T2" fmla="*/ 36 w 62"/>
                  <a:gd name="T3" fmla="*/ 78 h 78"/>
                  <a:gd name="T4" fmla="*/ 62 w 62"/>
                  <a:gd name="T5" fmla="*/ 64 h 78"/>
                  <a:gd name="T6" fmla="*/ 26 w 62"/>
                  <a:gd name="T7" fmla="*/ 0 h 78"/>
                  <a:gd name="T8" fmla="*/ 0 w 62"/>
                  <a:gd name="T9" fmla="*/ 14 h 78"/>
                </a:gdLst>
                <a:ahLst/>
                <a:cxnLst>
                  <a:cxn ang="0">
                    <a:pos x="T0" y="T1"/>
                  </a:cxn>
                  <a:cxn ang="0">
                    <a:pos x="T2" y="T3"/>
                  </a:cxn>
                  <a:cxn ang="0">
                    <a:pos x="T4" y="T5"/>
                  </a:cxn>
                  <a:cxn ang="0">
                    <a:pos x="T6" y="T7"/>
                  </a:cxn>
                  <a:cxn ang="0">
                    <a:pos x="T8" y="T9"/>
                  </a:cxn>
                </a:cxnLst>
                <a:rect l="0" t="0" r="r" b="b"/>
                <a:pathLst>
                  <a:path w="62" h="78">
                    <a:moveTo>
                      <a:pt x="0" y="14"/>
                    </a:moveTo>
                    <a:lnTo>
                      <a:pt x="36" y="78"/>
                    </a:lnTo>
                    <a:lnTo>
                      <a:pt x="62" y="64"/>
                    </a:lnTo>
                    <a:lnTo>
                      <a:pt x="26" y="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3" name="Freeform 18"/>
              <p:cNvSpPr>
                <a:spLocks/>
              </p:cNvSpPr>
              <p:nvPr/>
            </p:nvSpPr>
            <p:spPr bwMode="black">
              <a:xfrm>
                <a:off x="3579813" y="2892426"/>
                <a:ext cx="1833563" cy="1068388"/>
              </a:xfrm>
              <a:custGeom>
                <a:avLst/>
                <a:gdLst>
                  <a:gd name="T0" fmla="*/ 415 w 489"/>
                  <a:gd name="T1" fmla="*/ 222 h 285"/>
                  <a:gd name="T2" fmla="*/ 489 w 489"/>
                  <a:gd name="T3" fmla="*/ 148 h 285"/>
                  <a:gd name="T4" fmla="*/ 415 w 489"/>
                  <a:gd name="T5" fmla="*/ 74 h 285"/>
                  <a:gd name="T6" fmla="*/ 404 w 489"/>
                  <a:gd name="T7" fmla="*/ 75 h 285"/>
                  <a:gd name="T8" fmla="*/ 295 w 489"/>
                  <a:gd name="T9" fmla="*/ 0 h 285"/>
                  <a:gd name="T10" fmla="*/ 213 w 489"/>
                  <a:gd name="T11" fmla="*/ 34 h 285"/>
                  <a:gd name="T12" fmla="*/ 162 w 489"/>
                  <a:gd name="T13" fmla="*/ 18 h 285"/>
                  <a:gd name="T14" fmla="*/ 71 w 489"/>
                  <a:gd name="T15" fmla="*/ 97 h 285"/>
                  <a:gd name="T16" fmla="*/ 56 w 489"/>
                  <a:gd name="T17" fmla="*/ 95 h 285"/>
                  <a:gd name="T18" fmla="*/ 0 w 489"/>
                  <a:gd name="T19" fmla="*/ 151 h 285"/>
                  <a:gd name="T20" fmla="*/ 56 w 489"/>
                  <a:gd name="T21" fmla="*/ 208 h 285"/>
                  <a:gd name="T22" fmla="*/ 78 w 489"/>
                  <a:gd name="T23" fmla="*/ 203 h 285"/>
                  <a:gd name="T24" fmla="*/ 141 w 489"/>
                  <a:gd name="T25" fmla="*/ 257 h 285"/>
                  <a:gd name="T26" fmla="*/ 178 w 489"/>
                  <a:gd name="T27" fmla="*/ 244 h 285"/>
                  <a:gd name="T28" fmla="*/ 241 w 489"/>
                  <a:gd name="T29" fmla="*/ 285 h 285"/>
                  <a:gd name="T30" fmla="*/ 297 w 489"/>
                  <a:gd name="T31" fmla="*/ 255 h 285"/>
                  <a:gd name="T32" fmla="*/ 332 w 489"/>
                  <a:gd name="T33" fmla="*/ 267 h 285"/>
                  <a:gd name="T34" fmla="*/ 390 w 489"/>
                  <a:gd name="T35" fmla="*/ 217 h 285"/>
                  <a:gd name="T36" fmla="*/ 415 w 489"/>
                  <a:gd name="T37" fmla="*/ 222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9" h="285">
                    <a:moveTo>
                      <a:pt x="415" y="222"/>
                    </a:moveTo>
                    <a:cubicBezTo>
                      <a:pt x="456" y="222"/>
                      <a:pt x="489" y="189"/>
                      <a:pt x="489" y="148"/>
                    </a:cubicBezTo>
                    <a:cubicBezTo>
                      <a:pt x="489" y="107"/>
                      <a:pt x="456" y="74"/>
                      <a:pt x="415" y="74"/>
                    </a:cubicBezTo>
                    <a:cubicBezTo>
                      <a:pt x="411" y="74"/>
                      <a:pt x="407" y="74"/>
                      <a:pt x="404" y="75"/>
                    </a:cubicBezTo>
                    <a:cubicBezTo>
                      <a:pt x="387" y="31"/>
                      <a:pt x="345" y="0"/>
                      <a:pt x="295" y="0"/>
                    </a:cubicBezTo>
                    <a:cubicBezTo>
                      <a:pt x="263" y="0"/>
                      <a:pt x="234" y="13"/>
                      <a:pt x="213" y="34"/>
                    </a:cubicBezTo>
                    <a:cubicBezTo>
                      <a:pt x="199" y="24"/>
                      <a:pt x="181" y="18"/>
                      <a:pt x="162" y="18"/>
                    </a:cubicBezTo>
                    <a:cubicBezTo>
                      <a:pt x="115" y="18"/>
                      <a:pt x="77" y="52"/>
                      <a:pt x="71" y="97"/>
                    </a:cubicBezTo>
                    <a:cubicBezTo>
                      <a:pt x="66" y="96"/>
                      <a:pt x="61" y="95"/>
                      <a:pt x="56" y="95"/>
                    </a:cubicBezTo>
                    <a:cubicBezTo>
                      <a:pt x="25" y="95"/>
                      <a:pt x="0" y="120"/>
                      <a:pt x="0" y="151"/>
                    </a:cubicBezTo>
                    <a:cubicBezTo>
                      <a:pt x="0" y="182"/>
                      <a:pt x="25" y="208"/>
                      <a:pt x="56" y="208"/>
                    </a:cubicBezTo>
                    <a:cubicBezTo>
                      <a:pt x="64" y="208"/>
                      <a:pt x="71" y="206"/>
                      <a:pt x="78" y="203"/>
                    </a:cubicBezTo>
                    <a:cubicBezTo>
                      <a:pt x="83" y="234"/>
                      <a:pt x="109" y="257"/>
                      <a:pt x="141" y="257"/>
                    </a:cubicBezTo>
                    <a:cubicBezTo>
                      <a:pt x="155" y="257"/>
                      <a:pt x="168" y="252"/>
                      <a:pt x="178" y="244"/>
                    </a:cubicBezTo>
                    <a:cubicBezTo>
                      <a:pt x="189" y="268"/>
                      <a:pt x="213" y="285"/>
                      <a:pt x="241" y="285"/>
                    </a:cubicBezTo>
                    <a:cubicBezTo>
                      <a:pt x="264" y="285"/>
                      <a:pt x="285" y="273"/>
                      <a:pt x="297" y="255"/>
                    </a:cubicBezTo>
                    <a:cubicBezTo>
                      <a:pt x="307" y="263"/>
                      <a:pt x="319" y="267"/>
                      <a:pt x="332" y="267"/>
                    </a:cubicBezTo>
                    <a:cubicBezTo>
                      <a:pt x="361" y="267"/>
                      <a:pt x="386" y="246"/>
                      <a:pt x="390" y="217"/>
                    </a:cubicBezTo>
                    <a:cubicBezTo>
                      <a:pt x="397" y="220"/>
                      <a:pt x="406" y="222"/>
                      <a:pt x="415" y="2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4" name="Freeform 19"/>
              <p:cNvSpPr>
                <a:spLocks noEditPoints="1"/>
              </p:cNvSpPr>
              <p:nvPr/>
            </p:nvSpPr>
            <p:spPr bwMode="black">
              <a:xfrm>
                <a:off x="3321051" y="1598613"/>
                <a:ext cx="750888" cy="522288"/>
              </a:xfrm>
              <a:custGeom>
                <a:avLst/>
                <a:gdLst>
                  <a:gd name="T0" fmla="*/ 174 w 200"/>
                  <a:gd name="T1" fmla="*/ 0 h 139"/>
                  <a:gd name="T2" fmla="*/ 26 w 200"/>
                  <a:gd name="T3" fmla="*/ 0 h 139"/>
                  <a:gd name="T4" fmla="*/ 0 w 200"/>
                  <a:gd name="T5" fmla="*/ 27 h 139"/>
                  <a:gd name="T6" fmla="*/ 0 w 200"/>
                  <a:gd name="T7" fmla="*/ 113 h 139"/>
                  <a:gd name="T8" fmla="*/ 26 w 200"/>
                  <a:gd name="T9" fmla="*/ 139 h 139"/>
                  <a:gd name="T10" fmla="*/ 174 w 200"/>
                  <a:gd name="T11" fmla="*/ 139 h 139"/>
                  <a:gd name="T12" fmla="*/ 200 w 200"/>
                  <a:gd name="T13" fmla="*/ 113 h 139"/>
                  <a:gd name="T14" fmla="*/ 200 w 200"/>
                  <a:gd name="T15" fmla="*/ 27 h 139"/>
                  <a:gd name="T16" fmla="*/ 174 w 200"/>
                  <a:gd name="T17" fmla="*/ 0 h 139"/>
                  <a:gd name="T18" fmla="*/ 185 w 200"/>
                  <a:gd name="T19" fmla="*/ 113 h 139"/>
                  <a:gd name="T20" fmla="*/ 174 w 200"/>
                  <a:gd name="T21" fmla="*/ 124 h 139"/>
                  <a:gd name="T22" fmla="*/ 26 w 200"/>
                  <a:gd name="T23" fmla="*/ 124 h 139"/>
                  <a:gd name="T24" fmla="*/ 15 w 200"/>
                  <a:gd name="T25" fmla="*/ 113 h 139"/>
                  <a:gd name="T26" fmla="*/ 15 w 200"/>
                  <a:gd name="T27" fmla="*/ 27 h 139"/>
                  <a:gd name="T28" fmla="*/ 26 w 200"/>
                  <a:gd name="T29" fmla="*/ 16 h 139"/>
                  <a:gd name="T30" fmla="*/ 174 w 200"/>
                  <a:gd name="T31" fmla="*/ 16 h 139"/>
                  <a:gd name="T32" fmla="*/ 185 w 200"/>
                  <a:gd name="T33" fmla="*/ 27 h 139"/>
                  <a:gd name="T34" fmla="*/ 185 w 200"/>
                  <a:gd name="T35" fmla="*/ 11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139">
                    <a:moveTo>
                      <a:pt x="174" y="0"/>
                    </a:moveTo>
                    <a:cubicBezTo>
                      <a:pt x="26" y="0"/>
                      <a:pt x="26" y="0"/>
                      <a:pt x="26" y="0"/>
                    </a:cubicBezTo>
                    <a:cubicBezTo>
                      <a:pt x="12" y="0"/>
                      <a:pt x="0" y="12"/>
                      <a:pt x="0" y="27"/>
                    </a:cubicBezTo>
                    <a:cubicBezTo>
                      <a:pt x="0" y="113"/>
                      <a:pt x="0" y="113"/>
                      <a:pt x="0" y="113"/>
                    </a:cubicBezTo>
                    <a:cubicBezTo>
                      <a:pt x="0" y="127"/>
                      <a:pt x="12" y="139"/>
                      <a:pt x="26" y="139"/>
                    </a:cubicBezTo>
                    <a:cubicBezTo>
                      <a:pt x="174" y="139"/>
                      <a:pt x="174" y="139"/>
                      <a:pt x="174" y="139"/>
                    </a:cubicBezTo>
                    <a:cubicBezTo>
                      <a:pt x="188" y="139"/>
                      <a:pt x="200" y="127"/>
                      <a:pt x="200" y="113"/>
                    </a:cubicBezTo>
                    <a:cubicBezTo>
                      <a:pt x="200" y="27"/>
                      <a:pt x="200" y="27"/>
                      <a:pt x="200" y="27"/>
                    </a:cubicBezTo>
                    <a:cubicBezTo>
                      <a:pt x="200" y="12"/>
                      <a:pt x="188" y="0"/>
                      <a:pt x="174" y="0"/>
                    </a:cubicBezTo>
                    <a:moveTo>
                      <a:pt x="185" y="113"/>
                    </a:moveTo>
                    <a:cubicBezTo>
                      <a:pt x="185" y="119"/>
                      <a:pt x="180" y="124"/>
                      <a:pt x="174" y="124"/>
                    </a:cubicBezTo>
                    <a:cubicBezTo>
                      <a:pt x="26" y="124"/>
                      <a:pt x="26" y="124"/>
                      <a:pt x="26" y="124"/>
                    </a:cubicBezTo>
                    <a:cubicBezTo>
                      <a:pt x="20" y="124"/>
                      <a:pt x="15" y="119"/>
                      <a:pt x="15" y="113"/>
                    </a:cubicBezTo>
                    <a:cubicBezTo>
                      <a:pt x="15" y="27"/>
                      <a:pt x="15" y="27"/>
                      <a:pt x="15" y="27"/>
                    </a:cubicBezTo>
                    <a:cubicBezTo>
                      <a:pt x="15" y="21"/>
                      <a:pt x="20" y="16"/>
                      <a:pt x="26" y="16"/>
                    </a:cubicBezTo>
                    <a:cubicBezTo>
                      <a:pt x="174" y="16"/>
                      <a:pt x="174" y="16"/>
                      <a:pt x="174" y="16"/>
                    </a:cubicBezTo>
                    <a:cubicBezTo>
                      <a:pt x="180" y="16"/>
                      <a:pt x="185" y="21"/>
                      <a:pt x="185" y="27"/>
                    </a:cubicBezTo>
                    <a:lnTo>
                      <a:pt x="185"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5" name="Freeform 20"/>
              <p:cNvSpPr>
                <a:spLocks/>
              </p:cNvSpPr>
              <p:nvPr/>
            </p:nvSpPr>
            <p:spPr bwMode="black">
              <a:xfrm>
                <a:off x="3178176" y="2154238"/>
                <a:ext cx="1035050" cy="239713"/>
              </a:xfrm>
              <a:custGeom>
                <a:avLst/>
                <a:gdLst>
                  <a:gd name="T0" fmla="*/ 7 w 276"/>
                  <a:gd name="T1" fmla="*/ 64 h 64"/>
                  <a:gd name="T2" fmla="*/ 269 w 276"/>
                  <a:gd name="T3" fmla="*/ 64 h 64"/>
                  <a:gd name="T4" fmla="*/ 276 w 276"/>
                  <a:gd name="T5" fmla="*/ 57 h 64"/>
                  <a:gd name="T6" fmla="*/ 276 w 276"/>
                  <a:gd name="T7" fmla="*/ 54 h 64"/>
                  <a:gd name="T8" fmla="*/ 272 w 276"/>
                  <a:gd name="T9" fmla="*/ 42 h 64"/>
                  <a:gd name="T10" fmla="*/ 240 w 276"/>
                  <a:gd name="T11" fmla="*/ 5 h 64"/>
                  <a:gd name="T12" fmla="*/ 229 w 276"/>
                  <a:gd name="T13" fmla="*/ 0 h 64"/>
                  <a:gd name="T14" fmla="*/ 47 w 276"/>
                  <a:gd name="T15" fmla="*/ 0 h 64"/>
                  <a:gd name="T16" fmla="*/ 36 w 276"/>
                  <a:gd name="T17" fmla="*/ 5 h 64"/>
                  <a:gd name="T18" fmla="*/ 4 w 276"/>
                  <a:gd name="T19" fmla="*/ 42 h 64"/>
                  <a:gd name="T20" fmla="*/ 0 w 276"/>
                  <a:gd name="T21" fmla="*/ 54 h 64"/>
                  <a:gd name="T22" fmla="*/ 0 w 276"/>
                  <a:gd name="T23" fmla="*/ 57 h 64"/>
                  <a:gd name="T24" fmla="*/ 7 w 276"/>
                  <a:gd name="T25"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64">
                    <a:moveTo>
                      <a:pt x="7" y="64"/>
                    </a:moveTo>
                    <a:cubicBezTo>
                      <a:pt x="269" y="64"/>
                      <a:pt x="269" y="64"/>
                      <a:pt x="269" y="64"/>
                    </a:cubicBezTo>
                    <a:cubicBezTo>
                      <a:pt x="273" y="64"/>
                      <a:pt x="276" y="61"/>
                      <a:pt x="276" y="57"/>
                    </a:cubicBezTo>
                    <a:cubicBezTo>
                      <a:pt x="276" y="54"/>
                      <a:pt x="276" y="54"/>
                      <a:pt x="276" y="54"/>
                    </a:cubicBezTo>
                    <a:cubicBezTo>
                      <a:pt x="276" y="50"/>
                      <a:pt x="274" y="45"/>
                      <a:pt x="272" y="42"/>
                    </a:cubicBezTo>
                    <a:cubicBezTo>
                      <a:pt x="240" y="5"/>
                      <a:pt x="240" y="5"/>
                      <a:pt x="240" y="5"/>
                    </a:cubicBezTo>
                    <a:cubicBezTo>
                      <a:pt x="238" y="2"/>
                      <a:pt x="233" y="0"/>
                      <a:pt x="229" y="0"/>
                    </a:cubicBezTo>
                    <a:cubicBezTo>
                      <a:pt x="47" y="0"/>
                      <a:pt x="47" y="0"/>
                      <a:pt x="47" y="0"/>
                    </a:cubicBezTo>
                    <a:cubicBezTo>
                      <a:pt x="43" y="0"/>
                      <a:pt x="38" y="2"/>
                      <a:pt x="36" y="5"/>
                    </a:cubicBezTo>
                    <a:cubicBezTo>
                      <a:pt x="4" y="42"/>
                      <a:pt x="4" y="42"/>
                      <a:pt x="4" y="42"/>
                    </a:cubicBezTo>
                    <a:cubicBezTo>
                      <a:pt x="2" y="45"/>
                      <a:pt x="0" y="50"/>
                      <a:pt x="0" y="54"/>
                    </a:cubicBezTo>
                    <a:cubicBezTo>
                      <a:pt x="0" y="57"/>
                      <a:pt x="0" y="57"/>
                      <a:pt x="0" y="57"/>
                    </a:cubicBezTo>
                    <a:cubicBezTo>
                      <a:pt x="0" y="61"/>
                      <a:pt x="3" y="64"/>
                      <a:pt x="7" y="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6" name="Freeform 21"/>
              <p:cNvSpPr>
                <a:spLocks noEditPoints="1"/>
              </p:cNvSpPr>
              <p:nvPr/>
            </p:nvSpPr>
            <p:spPr bwMode="black">
              <a:xfrm>
                <a:off x="4730751" y="1639888"/>
                <a:ext cx="781050" cy="608013"/>
              </a:xfrm>
              <a:custGeom>
                <a:avLst/>
                <a:gdLst>
                  <a:gd name="T0" fmla="*/ 177 w 208"/>
                  <a:gd name="T1" fmla="*/ 0 h 162"/>
                  <a:gd name="T2" fmla="*/ 31 w 208"/>
                  <a:gd name="T3" fmla="*/ 0 h 162"/>
                  <a:gd name="T4" fmla="*/ 0 w 208"/>
                  <a:gd name="T5" fmla="*/ 31 h 162"/>
                  <a:gd name="T6" fmla="*/ 0 w 208"/>
                  <a:gd name="T7" fmla="*/ 131 h 162"/>
                  <a:gd name="T8" fmla="*/ 31 w 208"/>
                  <a:gd name="T9" fmla="*/ 162 h 162"/>
                  <a:gd name="T10" fmla="*/ 177 w 208"/>
                  <a:gd name="T11" fmla="*/ 162 h 162"/>
                  <a:gd name="T12" fmla="*/ 208 w 208"/>
                  <a:gd name="T13" fmla="*/ 131 h 162"/>
                  <a:gd name="T14" fmla="*/ 208 w 208"/>
                  <a:gd name="T15" fmla="*/ 31 h 162"/>
                  <a:gd name="T16" fmla="*/ 177 w 208"/>
                  <a:gd name="T17" fmla="*/ 0 h 162"/>
                  <a:gd name="T18" fmla="*/ 190 w 208"/>
                  <a:gd name="T19" fmla="*/ 131 h 162"/>
                  <a:gd name="T20" fmla="*/ 177 w 208"/>
                  <a:gd name="T21" fmla="*/ 144 h 162"/>
                  <a:gd name="T22" fmla="*/ 31 w 208"/>
                  <a:gd name="T23" fmla="*/ 144 h 162"/>
                  <a:gd name="T24" fmla="*/ 18 w 208"/>
                  <a:gd name="T25" fmla="*/ 131 h 162"/>
                  <a:gd name="T26" fmla="*/ 18 w 208"/>
                  <a:gd name="T27" fmla="*/ 31 h 162"/>
                  <a:gd name="T28" fmla="*/ 31 w 208"/>
                  <a:gd name="T29" fmla="*/ 18 h 162"/>
                  <a:gd name="T30" fmla="*/ 177 w 208"/>
                  <a:gd name="T31" fmla="*/ 18 h 162"/>
                  <a:gd name="T32" fmla="*/ 190 w 208"/>
                  <a:gd name="T33" fmla="*/ 31 h 162"/>
                  <a:gd name="T34" fmla="*/ 190 w 208"/>
                  <a:gd name="T35" fmla="*/ 13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8" h="162">
                    <a:moveTo>
                      <a:pt x="177" y="0"/>
                    </a:moveTo>
                    <a:cubicBezTo>
                      <a:pt x="31" y="0"/>
                      <a:pt x="31" y="0"/>
                      <a:pt x="31" y="0"/>
                    </a:cubicBezTo>
                    <a:cubicBezTo>
                      <a:pt x="14" y="0"/>
                      <a:pt x="0" y="14"/>
                      <a:pt x="0" y="31"/>
                    </a:cubicBezTo>
                    <a:cubicBezTo>
                      <a:pt x="0" y="131"/>
                      <a:pt x="0" y="131"/>
                      <a:pt x="0" y="131"/>
                    </a:cubicBezTo>
                    <a:cubicBezTo>
                      <a:pt x="0" y="148"/>
                      <a:pt x="14" y="162"/>
                      <a:pt x="31" y="162"/>
                    </a:cubicBezTo>
                    <a:cubicBezTo>
                      <a:pt x="177" y="162"/>
                      <a:pt x="177" y="162"/>
                      <a:pt x="177" y="162"/>
                    </a:cubicBezTo>
                    <a:cubicBezTo>
                      <a:pt x="194" y="162"/>
                      <a:pt x="208" y="148"/>
                      <a:pt x="208" y="131"/>
                    </a:cubicBezTo>
                    <a:cubicBezTo>
                      <a:pt x="208" y="31"/>
                      <a:pt x="208" y="31"/>
                      <a:pt x="208" y="31"/>
                    </a:cubicBezTo>
                    <a:cubicBezTo>
                      <a:pt x="208" y="14"/>
                      <a:pt x="194" y="0"/>
                      <a:pt x="177" y="0"/>
                    </a:cubicBezTo>
                    <a:moveTo>
                      <a:pt x="190" y="131"/>
                    </a:moveTo>
                    <a:cubicBezTo>
                      <a:pt x="190" y="138"/>
                      <a:pt x="184" y="144"/>
                      <a:pt x="177" y="144"/>
                    </a:cubicBezTo>
                    <a:cubicBezTo>
                      <a:pt x="31" y="144"/>
                      <a:pt x="31" y="144"/>
                      <a:pt x="31" y="144"/>
                    </a:cubicBezTo>
                    <a:cubicBezTo>
                      <a:pt x="24" y="144"/>
                      <a:pt x="18" y="138"/>
                      <a:pt x="18" y="131"/>
                    </a:cubicBezTo>
                    <a:cubicBezTo>
                      <a:pt x="18" y="31"/>
                      <a:pt x="18" y="31"/>
                      <a:pt x="18" y="31"/>
                    </a:cubicBezTo>
                    <a:cubicBezTo>
                      <a:pt x="18" y="24"/>
                      <a:pt x="24" y="18"/>
                      <a:pt x="31" y="18"/>
                    </a:cubicBezTo>
                    <a:cubicBezTo>
                      <a:pt x="177" y="18"/>
                      <a:pt x="177" y="18"/>
                      <a:pt x="177" y="18"/>
                    </a:cubicBezTo>
                    <a:cubicBezTo>
                      <a:pt x="184" y="18"/>
                      <a:pt x="190" y="24"/>
                      <a:pt x="190" y="31"/>
                    </a:cubicBezTo>
                    <a:lnTo>
                      <a:pt x="190" y="1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7" name="Freeform 22"/>
              <p:cNvSpPr>
                <a:spLocks/>
              </p:cNvSpPr>
              <p:nvPr/>
            </p:nvSpPr>
            <p:spPr bwMode="black">
              <a:xfrm>
                <a:off x="4911726" y="2289176"/>
                <a:ext cx="419100" cy="104775"/>
              </a:xfrm>
              <a:custGeom>
                <a:avLst/>
                <a:gdLst>
                  <a:gd name="T0" fmla="*/ 112 w 112"/>
                  <a:gd name="T1" fmla="*/ 25 h 28"/>
                  <a:gd name="T2" fmla="*/ 112 w 112"/>
                  <a:gd name="T3" fmla="*/ 23 h 28"/>
                  <a:gd name="T4" fmla="*/ 110 w 112"/>
                  <a:gd name="T5" fmla="*/ 18 h 28"/>
                  <a:gd name="T6" fmla="*/ 96 w 112"/>
                  <a:gd name="T7" fmla="*/ 2 h 28"/>
                  <a:gd name="T8" fmla="*/ 91 w 112"/>
                  <a:gd name="T9" fmla="*/ 0 h 28"/>
                  <a:gd name="T10" fmla="*/ 21 w 112"/>
                  <a:gd name="T11" fmla="*/ 0 h 28"/>
                  <a:gd name="T12" fmla="*/ 16 w 112"/>
                  <a:gd name="T13" fmla="*/ 2 h 28"/>
                  <a:gd name="T14" fmla="*/ 2 w 112"/>
                  <a:gd name="T15" fmla="*/ 18 h 28"/>
                  <a:gd name="T16" fmla="*/ 0 w 112"/>
                  <a:gd name="T17" fmla="*/ 23 h 28"/>
                  <a:gd name="T18" fmla="*/ 0 w 112"/>
                  <a:gd name="T19" fmla="*/ 25 h 28"/>
                  <a:gd name="T20" fmla="*/ 3 w 112"/>
                  <a:gd name="T21" fmla="*/ 28 h 28"/>
                  <a:gd name="T22" fmla="*/ 109 w 112"/>
                  <a:gd name="T23" fmla="*/ 28 h 28"/>
                  <a:gd name="T24" fmla="*/ 112 w 112"/>
                  <a:gd name="T25"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28">
                    <a:moveTo>
                      <a:pt x="112" y="25"/>
                    </a:moveTo>
                    <a:cubicBezTo>
                      <a:pt x="112" y="23"/>
                      <a:pt x="112" y="23"/>
                      <a:pt x="112" y="23"/>
                    </a:cubicBezTo>
                    <a:cubicBezTo>
                      <a:pt x="112" y="22"/>
                      <a:pt x="111" y="20"/>
                      <a:pt x="110" y="18"/>
                    </a:cubicBezTo>
                    <a:cubicBezTo>
                      <a:pt x="96" y="2"/>
                      <a:pt x="96" y="2"/>
                      <a:pt x="96" y="2"/>
                    </a:cubicBezTo>
                    <a:cubicBezTo>
                      <a:pt x="95" y="1"/>
                      <a:pt x="93" y="0"/>
                      <a:pt x="91" y="0"/>
                    </a:cubicBezTo>
                    <a:cubicBezTo>
                      <a:pt x="21" y="0"/>
                      <a:pt x="21" y="0"/>
                      <a:pt x="21" y="0"/>
                    </a:cubicBezTo>
                    <a:cubicBezTo>
                      <a:pt x="19" y="0"/>
                      <a:pt x="17" y="1"/>
                      <a:pt x="16" y="2"/>
                    </a:cubicBezTo>
                    <a:cubicBezTo>
                      <a:pt x="2" y="18"/>
                      <a:pt x="2" y="18"/>
                      <a:pt x="2" y="18"/>
                    </a:cubicBezTo>
                    <a:cubicBezTo>
                      <a:pt x="1" y="20"/>
                      <a:pt x="0" y="22"/>
                      <a:pt x="0" y="23"/>
                    </a:cubicBezTo>
                    <a:cubicBezTo>
                      <a:pt x="0" y="25"/>
                      <a:pt x="0" y="25"/>
                      <a:pt x="0" y="25"/>
                    </a:cubicBezTo>
                    <a:cubicBezTo>
                      <a:pt x="0" y="26"/>
                      <a:pt x="1" y="28"/>
                      <a:pt x="3" y="28"/>
                    </a:cubicBezTo>
                    <a:cubicBezTo>
                      <a:pt x="109" y="28"/>
                      <a:pt x="109" y="28"/>
                      <a:pt x="109" y="28"/>
                    </a:cubicBezTo>
                    <a:cubicBezTo>
                      <a:pt x="111" y="28"/>
                      <a:pt x="112" y="26"/>
                      <a:pt x="112"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8" name="Freeform 23"/>
              <p:cNvSpPr>
                <a:spLocks noEditPoints="1"/>
              </p:cNvSpPr>
              <p:nvPr/>
            </p:nvSpPr>
            <p:spPr bwMode="black">
              <a:xfrm>
                <a:off x="5586413" y="1639888"/>
                <a:ext cx="385763" cy="754063"/>
              </a:xfrm>
              <a:custGeom>
                <a:avLst/>
                <a:gdLst>
                  <a:gd name="T0" fmla="*/ 89 w 103"/>
                  <a:gd name="T1" fmla="*/ 0 h 201"/>
                  <a:gd name="T2" fmla="*/ 13 w 103"/>
                  <a:gd name="T3" fmla="*/ 0 h 201"/>
                  <a:gd name="T4" fmla="*/ 0 w 103"/>
                  <a:gd name="T5" fmla="*/ 13 h 201"/>
                  <a:gd name="T6" fmla="*/ 0 w 103"/>
                  <a:gd name="T7" fmla="*/ 187 h 201"/>
                  <a:gd name="T8" fmla="*/ 13 w 103"/>
                  <a:gd name="T9" fmla="*/ 201 h 201"/>
                  <a:gd name="T10" fmla="*/ 89 w 103"/>
                  <a:gd name="T11" fmla="*/ 201 h 201"/>
                  <a:gd name="T12" fmla="*/ 103 w 103"/>
                  <a:gd name="T13" fmla="*/ 187 h 201"/>
                  <a:gd name="T14" fmla="*/ 103 w 103"/>
                  <a:gd name="T15" fmla="*/ 13 h 201"/>
                  <a:gd name="T16" fmla="*/ 89 w 103"/>
                  <a:gd name="T17" fmla="*/ 0 h 201"/>
                  <a:gd name="T18" fmla="*/ 52 w 103"/>
                  <a:gd name="T19" fmla="*/ 187 h 201"/>
                  <a:gd name="T20" fmla="*/ 40 w 103"/>
                  <a:gd name="T21" fmla="*/ 175 h 201"/>
                  <a:gd name="T22" fmla="*/ 52 w 103"/>
                  <a:gd name="T23" fmla="*/ 163 h 201"/>
                  <a:gd name="T24" fmla="*/ 63 w 103"/>
                  <a:gd name="T25" fmla="*/ 175 h 201"/>
                  <a:gd name="T26" fmla="*/ 52 w 103"/>
                  <a:gd name="T27" fmla="*/ 18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201">
                    <a:moveTo>
                      <a:pt x="89" y="0"/>
                    </a:moveTo>
                    <a:cubicBezTo>
                      <a:pt x="13" y="0"/>
                      <a:pt x="13" y="0"/>
                      <a:pt x="13" y="0"/>
                    </a:cubicBezTo>
                    <a:cubicBezTo>
                      <a:pt x="6" y="0"/>
                      <a:pt x="0" y="6"/>
                      <a:pt x="0" y="13"/>
                    </a:cubicBezTo>
                    <a:cubicBezTo>
                      <a:pt x="0" y="187"/>
                      <a:pt x="0" y="187"/>
                      <a:pt x="0" y="187"/>
                    </a:cubicBezTo>
                    <a:cubicBezTo>
                      <a:pt x="0" y="195"/>
                      <a:pt x="6" y="201"/>
                      <a:pt x="13" y="201"/>
                    </a:cubicBezTo>
                    <a:cubicBezTo>
                      <a:pt x="89" y="201"/>
                      <a:pt x="89" y="201"/>
                      <a:pt x="89" y="201"/>
                    </a:cubicBezTo>
                    <a:cubicBezTo>
                      <a:pt x="97" y="201"/>
                      <a:pt x="103" y="195"/>
                      <a:pt x="103" y="187"/>
                    </a:cubicBezTo>
                    <a:cubicBezTo>
                      <a:pt x="103" y="13"/>
                      <a:pt x="103" y="13"/>
                      <a:pt x="103" y="13"/>
                    </a:cubicBezTo>
                    <a:cubicBezTo>
                      <a:pt x="103" y="6"/>
                      <a:pt x="97" y="0"/>
                      <a:pt x="89" y="0"/>
                    </a:cubicBezTo>
                    <a:moveTo>
                      <a:pt x="52" y="187"/>
                    </a:moveTo>
                    <a:cubicBezTo>
                      <a:pt x="45" y="187"/>
                      <a:pt x="40" y="181"/>
                      <a:pt x="40" y="175"/>
                    </a:cubicBezTo>
                    <a:cubicBezTo>
                      <a:pt x="40" y="168"/>
                      <a:pt x="45" y="163"/>
                      <a:pt x="52" y="163"/>
                    </a:cubicBezTo>
                    <a:cubicBezTo>
                      <a:pt x="58" y="163"/>
                      <a:pt x="63" y="168"/>
                      <a:pt x="63" y="175"/>
                    </a:cubicBezTo>
                    <a:cubicBezTo>
                      <a:pt x="63" y="181"/>
                      <a:pt x="58" y="187"/>
                      <a:pt x="52" y="18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9" name="Freeform 24"/>
              <p:cNvSpPr>
                <a:spLocks noEditPoints="1"/>
              </p:cNvSpPr>
              <p:nvPr/>
            </p:nvSpPr>
            <p:spPr bwMode="black">
              <a:xfrm>
                <a:off x="2462213" y="3032126"/>
                <a:ext cx="525463" cy="804863"/>
              </a:xfrm>
              <a:custGeom>
                <a:avLst/>
                <a:gdLst>
                  <a:gd name="T0" fmla="*/ 109 w 140"/>
                  <a:gd name="T1" fmla="*/ 0 h 215"/>
                  <a:gd name="T2" fmla="*/ 31 w 140"/>
                  <a:gd name="T3" fmla="*/ 0 h 215"/>
                  <a:gd name="T4" fmla="*/ 0 w 140"/>
                  <a:gd name="T5" fmla="*/ 30 h 215"/>
                  <a:gd name="T6" fmla="*/ 0 w 140"/>
                  <a:gd name="T7" fmla="*/ 184 h 215"/>
                  <a:gd name="T8" fmla="*/ 31 w 140"/>
                  <a:gd name="T9" fmla="*/ 215 h 215"/>
                  <a:gd name="T10" fmla="*/ 109 w 140"/>
                  <a:gd name="T11" fmla="*/ 215 h 215"/>
                  <a:gd name="T12" fmla="*/ 140 w 140"/>
                  <a:gd name="T13" fmla="*/ 184 h 215"/>
                  <a:gd name="T14" fmla="*/ 140 w 140"/>
                  <a:gd name="T15" fmla="*/ 30 h 215"/>
                  <a:gd name="T16" fmla="*/ 109 w 140"/>
                  <a:gd name="T17" fmla="*/ 0 h 215"/>
                  <a:gd name="T18" fmla="*/ 122 w 140"/>
                  <a:gd name="T19" fmla="*/ 177 h 215"/>
                  <a:gd name="T20" fmla="*/ 109 w 140"/>
                  <a:gd name="T21" fmla="*/ 195 h 215"/>
                  <a:gd name="T22" fmla="*/ 31 w 140"/>
                  <a:gd name="T23" fmla="*/ 195 h 215"/>
                  <a:gd name="T24" fmla="*/ 18 w 140"/>
                  <a:gd name="T25" fmla="*/ 177 h 215"/>
                  <a:gd name="T26" fmla="*/ 18 w 140"/>
                  <a:gd name="T27" fmla="*/ 35 h 215"/>
                  <a:gd name="T28" fmla="*/ 31 w 140"/>
                  <a:gd name="T29" fmla="*/ 18 h 215"/>
                  <a:gd name="T30" fmla="*/ 109 w 140"/>
                  <a:gd name="T31" fmla="*/ 18 h 215"/>
                  <a:gd name="T32" fmla="*/ 122 w 140"/>
                  <a:gd name="T33" fmla="*/ 35 h 215"/>
                  <a:gd name="T34" fmla="*/ 122 w 140"/>
                  <a:gd name="T35" fmla="*/ 17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215">
                    <a:moveTo>
                      <a:pt x="109" y="0"/>
                    </a:moveTo>
                    <a:cubicBezTo>
                      <a:pt x="31" y="0"/>
                      <a:pt x="31" y="0"/>
                      <a:pt x="31" y="0"/>
                    </a:cubicBezTo>
                    <a:cubicBezTo>
                      <a:pt x="14" y="0"/>
                      <a:pt x="0" y="13"/>
                      <a:pt x="0" y="30"/>
                    </a:cubicBezTo>
                    <a:cubicBezTo>
                      <a:pt x="0" y="184"/>
                      <a:pt x="0" y="184"/>
                      <a:pt x="0" y="184"/>
                    </a:cubicBezTo>
                    <a:cubicBezTo>
                      <a:pt x="0" y="201"/>
                      <a:pt x="14" y="215"/>
                      <a:pt x="31" y="215"/>
                    </a:cubicBezTo>
                    <a:cubicBezTo>
                      <a:pt x="109" y="215"/>
                      <a:pt x="109" y="215"/>
                      <a:pt x="109" y="215"/>
                    </a:cubicBezTo>
                    <a:cubicBezTo>
                      <a:pt x="126" y="215"/>
                      <a:pt x="140" y="201"/>
                      <a:pt x="140" y="184"/>
                    </a:cubicBezTo>
                    <a:cubicBezTo>
                      <a:pt x="140" y="30"/>
                      <a:pt x="140" y="30"/>
                      <a:pt x="140" y="30"/>
                    </a:cubicBezTo>
                    <a:cubicBezTo>
                      <a:pt x="140" y="13"/>
                      <a:pt x="126" y="0"/>
                      <a:pt x="109" y="0"/>
                    </a:cubicBezTo>
                    <a:moveTo>
                      <a:pt x="122" y="177"/>
                    </a:moveTo>
                    <a:cubicBezTo>
                      <a:pt x="122" y="187"/>
                      <a:pt x="116" y="195"/>
                      <a:pt x="109" y="195"/>
                    </a:cubicBezTo>
                    <a:cubicBezTo>
                      <a:pt x="31" y="195"/>
                      <a:pt x="31" y="195"/>
                      <a:pt x="31" y="195"/>
                    </a:cubicBezTo>
                    <a:cubicBezTo>
                      <a:pt x="24" y="195"/>
                      <a:pt x="18" y="187"/>
                      <a:pt x="18" y="177"/>
                    </a:cubicBezTo>
                    <a:cubicBezTo>
                      <a:pt x="18" y="35"/>
                      <a:pt x="18" y="35"/>
                      <a:pt x="18" y="35"/>
                    </a:cubicBezTo>
                    <a:cubicBezTo>
                      <a:pt x="18" y="26"/>
                      <a:pt x="24" y="18"/>
                      <a:pt x="31" y="18"/>
                    </a:cubicBezTo>
                    <a:cubicBezTo>
                      <a:pt x="109" y="18"/>
                      <a:pt x="109" y="18"/>
                      <a:pt x="109" y="18"/>
                    </a:cubicBezTo>
                    <a:cubicBezTo>
                      <a:pt x="116" y="18"/>
                      <a:pt x="122" y="26"/>
                      <a:pt x="122" y="35"/>
                    </a:cubicBezTo>
                    <a:lnTo>
                      <a:pt x="122" y="1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0" name="Freeform 25"/>
              <p:cNvSpPr>
                <a:spLocks noEditPoints="1"/>
              </p:cNvSpPr>
              <p:nvPr/>
            </p:nvSpPr>
            <p:spPr bwMode="black">
              <a:xfrm>
                <a:off x="5049838" y="4411663"/>
                <a:ext cx="739775" cy="854075"/>
              </a:xfrm>
              <a:custGeom>
                <a:avLst/>
                <a:gdLst>
                  <a:gd name="T0" fmla="*/ 98 w 197"/>
                  <a:gd name="T1" fmla="*/ 0 h 228"/>
                  <a:gd name="T2" fmla="*/ 0 w 197"/>
                  <a:gd name="T3" fmla="*/ 33 h 228"/>
                  <a:gd name="T4" fmla="*/ 0 w 197"/>
                  <a:gd name="T5" fmla="*/ 195 h 228"/>
                  <a:gd name="T6" fmla="*/ 98 w 197"/>
                  <a:gd name="T7" fmla="*/ 228 h 228"/>
                  <a:gd name="T8" fmla="*/ 197 w 197"/>
                  <a:gd name="T9" fmla="*/ 195 h 228"/>
                  <a:gd name="T10" fmla="*/ 197 w 197"/>
                  <a:gd name="T11" fmla="*/ 33 h 228"/>
                  <a:gd name="T12" fmla="*/ 98 w 197"/>
                  <a:gd name="T13" fmla="*/ 0 h 228"/>
                  <a:gd name="T14" fmla="*/ 98 w 197"/>
                  <a:gd name="T15" fmla="*/ 55 h 228"/>
                  <a:gd name="T16" fmla="*/ 15 w 197"/>
                  <a:gd name="T17" fmla="*/ 32 h 228"/>
                  <a:gd name="T18" fmla="*/ 98 w 197"/>
                  <a:gd name="T19" fmla="*/ 10 h 228"/>
                  <a:gd name="T20" fmla="*/ 182 w 197"/>
                  <a:gd name="T21" fmla="*/ 32 h 228"/>
                  <a:gd name="T22" fmla="*/ 98 w 197"/>
                  <a:gd name="T23" fmla="*/ 5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7" h="228">
                    <a:moveTo>
                      <a:pt x="98" y="0"/>
                    </a:moveTo>
                    <a:cubicBezTo>
                      <a:pt x="62" y="0"/>
                      <a:pt x="0" y="7"/>
                      <a:pt x="0" y="33"/>
                    </a:cubicBezTo>
                    <a:cubicBezTo>
                      <a:pt x="0" y="195"/>
                      <a:pt x="0" y="195"/>
                      <a:pt x="0" y="195"/>
                    </a:cubicBezTo>
                    <a:cubicBezTo>
                      <a:pt x="0" y="221"/>
                      <a:pt x="62" y="228"/>
                      <a:pt x="98" y="228"/>
                    </a:cubicBezTo>
                    <a:cubicBezTo>
                      <a:pt x="135" y="228"/>
                      <a:pt x="197" y="221"/>
                      <a:pt x="197" y="195"/>
                    </a:cubicBezTo>
                    <a:cubicBezTo>
                      <a:pt x="197" y="33"/>
                      <a:pt x="197" y="33"/>
                      <a:pt x="197" y="33"/>
                    </a:cubicBezTo>
                    <a:cubicBezTo>
                      <a:pt x="197" y="7"/>
                      <a:pt x="135" y="0"/>
                      <a:pt x="98" y="0"/>
                    </a:cubicBezTo>
                    <a:moveTo>
                      <a:pt x="98" y="55"/>
                    </a:moveTo>
                    <a:cubicBezTo>
                      <a:pt x="52" y="55"/>
                      <a:pt x="15" y="45"/>
                      <a:pt x="15" y="32"/>
                    </a:cubicBezTo>
                    <a:cubicBezTo>
                      <a:pt x="15" y="20"/>
                      <a:pt x="52" y="10"/>
                      <a:pt x="98" y="10"/>
                    </a:cubicBezTo>
                    <a:cubicBezTo>
                      <a:pt x="144" y="10"/>
                      <a:pt x="182" y="20"/>
                      <a:pt x="182" y="32"/>
                    </a:cubicBezTo>
                    <a:cubicBezTo>
                      <a:pt x="182" y="45"/>
                      <a:pt x="144" y="55"/>
                      <a:pt x="98" y="5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1" name="Freeform 26"/>
              <p:cNvSpPr>
                <a:spLocks noEditPoints="1"/>
              </p:cNvSpPr>
              <p:nvPr/>
            </p:nvSpPr>
            <p:spPr bwMode="black">
              <a:xfrm>
                <a:off x="6043613" y="2960688"/>
                <a:ext cx="641350" cy="876300"/>
              </a:xfrm>
              <a:custGeom>
                <a:avLst/>
                <a:gdLst>
                  <a:gd name="T0" fmla="*/ 146 w 171"/>
                  <a:gd name="T1" fmla="*/ 0 h 234"/>
                  <a:gd name="T2" fmla="*/ 25 w 171"/>
                  <a:gd name="T3" fmla="*/ 0 h 234"/>
                  <a:gd name="T4" fmla="*/ 0 w 171"/>
                  <a:gd name="T5" fmla="*/ 25 h 234"/>
                  <a:gd name="T6" fmla="*/ 0 w 171"/>
                  <a:gd name="T7" fmla="*/ 209 h 234"/>
                  <a:gd name="T8" fmla="*/ 25 w 171"/>
                  <a:gd name="T9" fmla="*/ 234 h 234"/>
                  <a:gd name="T10" fmla="*/ 146 w 171"/>
                  <a:gd name="T11" fmla="*/ 234 h 234"/>
                  <a:gd name="T12" fmla="*/ 171 w 171"/>
                  <a:gd name="T13" fmla="*/ 209 h 234"/>
                  <a:gd name="T14" fmla="*/ 171 w 171"/>
                  <a:gd name="T15" fmla="*/ 25 h 234"/>
                  <a:gd name="T16" fmla="*/ 146 w 171"/>
                  <a:gd name="T17" fmla="*/ 0 h 234"/>
                  <a:gd name="T18" fmla="*/ 157 w 171"/>
                  <a:gd name="T19" fmla="*/ 183 h 234"/>
                  <a:gd name="T20" fmla="*/ 146 w 171"/>
                  <a:gd name="T21" fmla="*/ 193 h 234"/>
                  <a:gd name="T22" fmla="*/ 25 w 171"/>
                  <a:gd name="T23" fmla="*/ 193 h 234"/>
                  <a:gd name="T24" fmla="*/ 15 w 171"/>
                  <a:gd name="T25" fmla="*/ 183 h 234"/>
                  <a:gd name="T26" fmla="*/ 15 w 171"/>
                  <a:gd name="T27" fmla="*/ 25 h 234"/>
                  <a:gd name="T28" fmla="*/ 25 w 171"/>
                  <a:gd name="T29" fmla="*/ 14 h 234"/>
                  <a:gd name="T30" fmla="*/ 146 w 171"/>
                  <a:gd name="T31" fmla="*/ 14 h 234"/>
                  <a:gd name="T32" fmla="*/ 157 w 171"/>
                  <a:gd name="T33" fmla="*/ 25 h 234"/>
                  <a:gd name="T34" fmla="*/ 157 w 171"/>
                  <a:gd name="T35" fmla="*/ 18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234">
                    <a:moveTo>
                      <a:pt x="146" y="0"/>
                    </a:moveTo>
                    <a:cubicBezTo>
                      <a:pt x="25" y="0"/>
                      <a:pt x="25" y="0"/>
                      <a:pt x="25" y="0"/>
                    </a:cubicBezTo>
                    <a:cubicBezTo>
                      <a:pt x="11" y="0"/>
                      <a:pt x="0" y="11"/>
                      <a:pt x="0" y="25"/>
                    </a:cubicBezTo>
                    <a:cubicBezTo>
                      <a:pt x="0" y="209"/>
                      <a:pt x="0" y="209"/>
                      <a:pt x="0" y="209"/>
                    </a:cubicBezTo>
                    <a:cubicBezTo>
                      <a:pt x="0" y="223"/>
                      <a:pt x="11" y="234"/>
                      <a:pt x="25" y="234"/>
                    </a:cubicBezTo>
                    <a:cubicBezTo>
                      <a:pt x="146" y="234"/>
                      <a:pt x="146" y="234"/>
                      <a:pt x="146" y="234"/>
                    </a:cubicBezTo>
                    <a:cubicBezTo>
                      <a:pt x="160" y="234"/>
                      <a:pt x="171" y="223"/>
                      <a:pt x="171" y="209"/>
                    </a:cubicBezTo>
                    <a:cubicBezTo>
                      <a:pt x="171" y="25"/>
                      <a:pt x="171" y="25"/>
                      <a:pt x="171" y="25"/>
                    </a:cubicBezTo>
                    <a:cubicBezTo>
                      <a:pt x="171" y="11"/>
                      <a:pt x="160" y="0"/>
                      <a:pt x="146" y="0"/>
                    </a:cubicBezTo>
                    <a:moveTo>
                      <a:pt x="157" y="183"/>
                    </a:moveTo>
                    <a:cubicBezTo>
                      <a:pt x="157" y="188"/>
                      <a:pt x="152" y="193"/>
                      <a:pt x="146" y="193"/>
                    </a:cubicBezTo>
                    <a:cubicBezTo>
                      <a:pt x="25" y="193"/>
                      <a:pt x="25" y="193"/>
                      <a:pt x="25" y="193"/>
                    </a:cubicBezTo>
                    <a:cubicBezTo>
                      <a:pt x="19" y="193"/>
                      <a:pt x="15" y="188"/>
                      <a:pt x="15" y="183"/>
                    </a:cubicBezTo>
                    <a:cubicBezTo>
                      <a:pt x="15" y="25"/>
                      <a:pt x="15" y="25"/>
                      <a:pt x="15" y="25"/>
                    </a:cubicBezTo>
                    <a:cubicBezTo>
                      <a:pt x="15" y="19"/>
                      <a:pt x="19" y="14"/>
                      <a:pt x="25" y="14"/>
                    </a:cubicBezTo>
                    <a:cubicBezTo>
                      <a:pt x="146" y="14"/>
                      <a:pt x="146" y="14"/>
                      <a:pt x="146" y="14"/>
                    </a:cubicBezTo>
                    <a:cubicBezTo>
                      <a:pt x="152" y="14"/>
                      <a:pt x="157" y="19"/>
                      <a:pt x="157" y="25"/>
                    </a:cubicBezTo>
                    <a:lnTo>
                      <a:pt x="157" y="1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2" name="Oval 27"/>
              <p:cNvSpPr>
                <a:spLocks noChangeArrowheads="1"/>
              </p:cNvSpPr>
              <p:nvPr/>
            </p:nvSpPr>
            <p:spPr bwMode="black">
              <a:xfrm>
                <a:off x="6224588" y="37258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3" name="Oval 28"/>
              <p:cNvSpPr>
                <a:spLocks noChangeArrowheads="1"/>
              </p:cNvSpPr>
              <p:nvPr/>
            </p:nvSpPr>
            <p:spPr bwMode="black">
              <a:xfrm>
                <a:off x="6453188" y="37258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4" name="Oval 29"/>
              <p:cNvSpPr>
                <a:spLocks noChangeArrowheads="1"/>
              </p:cNvSpPr>
              <p:nvPr/>
            </p:nvSpPr>
            <p:spPr bwMode="black">
              <a:xfrm>
                <a:off x="6340476" y="37258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5" name="Freeform 30"/>
              <p:cNvSpPr>
                <a:spLocks/>
              </p:cNvSpPr>
              <p:nvPr/>
            </p:nvSpPr>
            <p:spPr bwMode="black">
              <a:xfrm>
                <a:off x="3425826" y="4279901"/>
                <a:ext cx="442913" cy="161925"/>
              </a:xfrm>
              <a:custGeom>
                <a:avLst/>
                <a:gdLst>
                  <a:gd name="T0" fmla="*/ 0 w 118"/>
                  <a:gd name="T1" fmla="*/ 43 h 43"/>
                  <a:gd name="T2" fmla="*/ 14 w 118"/>
                  <a:gd name="T3" fmla="*/ 39 h 43"/>
                  <a:gd name="T4" fmla="*/ 108 w 118"/>
                  <a:gd name="T5" fmla="*/ 39 h 43"/>
                  <a:gd name="T6" fmla="*/ 118 w 118"/>
                  <a:gd name="T7" fmla="*/ 41 h 43"/>
                  <a:gd name="T8" fmla="*/ 105 w 118"/>
                  <a:gd name="T9" fmla="*/ 15 h 43"/>
                  <a:gd name="T10" fmla="*/ 81 w 118"/>
                  <a:gd name="T11" fmla="*/ 0 h 43"/>
                  <a:gd name="T12" fmla="*/ 39 w 118"/>
                  <a:gd name="T13" fmla="*/ 0 h 43"/>
                  <a:gd name="T14" fmla="*/ 15 w 118"/>
                  <a:gd name="T15" fmla="*/ 15 h 43"/>
                  <a:gd name="T16" fmla="*/ 0 w 118"/>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43">
                    <a:moveTo>
                      <a:pt x="0" y="43"/>
                    </a:moveTo>
                    <a:cubicBezTo>
                      <a:pt x="4" y="40"/>
                      <a:pt x="9" y="39"/>
                      <a:pt x="14" y="39"/>
                    </a:cubicBezTo>
                    <a:cubicBezTo>
                      <a:pt x="108" y="39"/>
                      <a:pt x="108" y="39"/>
                      <a:pt x="108" y="39"/>
                    </a:cubicBezTo>
                    <a:cubicBezTo>
                      <a:pt x="111" y="39"/>
                      <a:pt x="115" y="40"/>
                      <a:pt x="118" y="41"/>
                    </a:cubicBezTo>
                    <a:cubicBezTo>
                      <a:pt x="105" y="15"/>
                      <a:pt x="105" y="15"/>
                      <a:pt x="105" y="15"/>
                    </a:cubicBezTo>
                    <a:cubicBezTo>
                      <a:pt x="101" y="7"/>
                      <a:pt x="90" y="0"/>
                      <a:pt x="81" y="0"/>
                    </a:cubicBezTo>
                    <a:cubicBezTo>
                      <a:pt x="39" y="0"/>
                      <a:pt x="39" y="0"/>
                      <a:pt x="39" y="0"/>
                    </a:cubicBezTo>
                    <a:cubicBezTo>
                      <a:pt x="30" y="0"/>
                      <a:pt x="19" y="7"/>
                      <a:pt x="15" y="15"/>
                    </a:cubicBezTo>
                    <a:lnTo>
                      <a:pt x="0"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6" name="Freeform 31"/>
              <p:cNvSpPr>
                <a:spLocks noEditPoints="1"/>
              </p:cNvSpPr>
              <p:nvPr/>
            </p:nvSpPr>
            <p:spPr bwMode="black">
              <a:xfrm>
                <a:off x="3414713" y="4456113"/>
                <a:ext cx="476250" cy="809625"/>
              </a:xfrm>
              <a:custGeom>
                <a:avLst/>
                <a:gdLst>
                  <a:gd name="T0" fmla="*/ 119 w 127"/>
                  <a:gd name="T1" fmla="*/ 2 h 216"/>
                  <a:gd name="T2" fmla="*/ 111 w 127"/>
                  <a:gd name="T3" fmla="*/ 0 h 216"/>
                  <a:gd name="T4" fmla="*/ 17 w 127"/>
                  <a:gd name="T5" fmla="*/ 0 h 216"/>
                  <a:gd name="T6" fmla="*/ 9 w 127"/>
                  <a:gd name="T7" fmla="*/ 2 h 216"/>
                  <a:gd name="T8" fmla="*/ 0 w 127"/>
                  <a:gd name="T9" fmla="*/ 17 h 216"/>
                  <a:gd name="T10" fmla="*/ 0 w 127"/>
                  <a:gd name="T11" fmla="*/ 199 h 216"/>
                  <a:gd name="T12" fmla="*/ 17 w 127"/>
                  <a:gd name="T13" fmla="*/ 216 h 216"/>
                  <a:gd name="T14" fmla="*/ 111 w 127"/>
                  <a:gd name="T15" fmla="*/ 216 h 216"/>
                  <a:gd name="T16" fmla="*/ 127 w 127"/>
                  <a:gd name="T17" fmla="*/ 199 h 216"/>
                  <a:gd name="T18" fmla="*/ 127 w 127"/>
                  <a:gd name="T19" fmla="*/ 17 h 216"/>
                  <a:gd name="T20" fmla="*/ 119 w 127"/>
                  <a:gd name="T21" fmla="*/ 2 h 216"/>
                  <a:gd name="T22" fmla="*/ 105 w 127"/>
                  <a:gd name="T23" fmla="*/ 180 h 216"/>
                  <a:gd name="T24" fmla="*/ 29 w 127"/>
                  <a:gd name="T25" fmla="*/ 180 h 216"/>
                  <a:gd name="T26" fmla="*/ 22 w 127"/>
                  <a:gd name="T27" fmla="*/ 173 h 216"/>
                  <a:gd name="T28" fmla="*/ 29 w 127"/>
                  <a:gd name="T29" fmla="*/ 166 h 216"/>
                  <a:gd name="T30" fmla="*/ 105 w 127"/>
                  <a:gd name="T31" fmla="*/ 166 h 216"/>
                  <a:gd name="T32" fmla="*/ 111 w 127"/>
                  <a:gd name="T33" fmla="*/ 173 h 216"/>
                  <a:gd name="T34" fmla="*/ 105 w 127"/>
                  <a:gd name="T35" fmla="*/ 180 h 216"/>
                  <a:gd name="T36" fmla="*/ 105 w 127"/>
                  <a:gd name="T37" fmla="*/ 149 h 216"/>
                  <a:gd name="T38" fmla="*/ 29 w 127"/>
                  <a:gd name="T39" fmla="*/ 149 h 216"/>
                  <a:gd name="T40" fmla="*/ 22 w 127"/>
                  <a:gd name="T41" fmla="*/ 143 h 216"/>
                  <a:gd name="T42" fmla="*/ 29 w 127"/>
                  <a:gd name="T43" fmla="*/ 136 h 216"/>
                  <a:gd name="T44" fmla="*/ 105 w 127"/>
                  <a:gd name="T45" fmla="*/ 136 h 216"/>
                  <a:gd name="T46" fmla="*/ 111 w 127"/>
                  <a:gd name="T47" fmla="*/ 143 h 216"/>
                  <a:gd name="T48" fmla="*/ 105 w 127"/>
                  <a:gd name="T49" fmla="*/ 149 h 216"/>
                  <a:gd name="T50" fmla="*/ 105 w 127"/>
                  <a:gd name="T51" fmla="*/ 119 h 216"/>
                  <a:gd name="T52" fmla="*/ 29 w 127"/>
                  <a:gd name="T53" fmla="*/ 119 h 216"/>
                  <a:gd name="T54" fmla="*/ 22 w 127"/>
                  <a:gd name="T55" fmla="*/ 112 h 216"/>
                  <a:gd name="T56" fmla="*/ 29 w 127"/>
                  <a:gd name="T57" fmla="*/ 106 h 216"/>
                  <a:gd name="T58" fmla="*/ 105 w 127"/>
                  <a:gd name="T59" fmla="*/ 106 h 216"/>
                  <a:gd name="T60" fmla="*/ 111 w 127"/>
                  <a:gd name="T61" fmla="*/ 112 h 216"/>
                  <a:gd name="T62" fmla="*/ 105 w 127"/>
                  <a:gd name="T63" fmla="*/ 119 h 216"/>
                  <a:gd name="T64" fmla="*/ 102 w 127"/>
                  <a:gd name="T65" fmla="*/ 40 h 216"/>
                  <a:gd name="T66" fmla="*/ 93 w 127"/>
                  <a:gd name="T67" fmla="*/ 31 h 216"/>
                  <a:gd name="T68" fmla="*/ 102 w 127"/>
                  <a:gd name="T69" fmla="*/ 22 h 216"/>
                  <a:gd name="T70" fmla="*/ 111 w 127"/>
                  <a:gd name="T71" fmla="*/ 31 h 216"/>
                  <a:gd name="T72" fmla="*/ 102 w 127"/>
                  <a:gd name="T73" fmla="*/ 4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7" h="216">
                    <a:moveTo>
                      <a:pt x="119" y="2"/>
                    </a:moveTo>
                    <a:cubicBezTo>
                      <a:pt x="116" y="1"/>
                      <a:pt x="114" y="0"/>
                      <a:pt x="111" y="0"/>
                    </a:cubicBezTo>
                    <a:cubicBezTo>
                      <a:pt x="17" y="0"/>
                      <a:pt x="17" y="0"/>
                      <a:pt x="17" y="0"/>
                    </a:cubicBezTo>
                    <a:cubicBezTo>
                      <a:pt x="14" y="0"/>
                      <a:pt x="11" y="1"/>
                      <a:pt x="9" y="2"/>
                    </a:cubicBezTo>
                    <a:cubicBezTo>
                      <a:pt x="4" y="5"/>
                      <a:pt x="0" y="10"/>
                      <a:pt x="0" y="17"/>
                    </a:cubicBezTo>
                    <a:cubicBezTo>
                      <a:pt x="0" y="199"/>
                      <a:pt x="0" y="199"/>
                      <a:pt x="0" y="199"/>
                    </a:cubicBezTo>
                    <a:cubicBezTo>
                      <a:pt x="0" y="208"/>
                      <a:pt x="8" y="216"/>
                      <a:pt x="17" y="216"/>
                    </a:cubicBezTo>
                    <a:cubicBezTo>
                      <a:pt x="111" y="216"/>
                      <a:pt x="111" y="216"/>
                      <a:pt x="111" y="216"/>
                    </a:cubicBezTo>
                    <a:cubicBezTo>
                      <a:pt x="120" y="216"/>
                      <a:pt x="127" y="208"/>
                      <a:pt x="127" y="199"/>
                    </a:cubicBezTo>
                    <a:cubicBezTo>
                      <a:pt x="127" y="17"/>
                      <a:pt x="127" y="17"/>
                      <a:pt x="127" y="17"/>
                    </a:cubicBezTo>
                    <a:cubicBezTo>
                      <a:pt x="127" y="10"/>
                      <a:pt x="124" y="5"/>
                      <a:pt x="119" y="2"/>
                    </a:cubicBezTo>
                    <a:moveTo>
                      <a:pt x="105" y="180"/>
                    </a:moveTo>
                    <a:cubicBezTo>
                      <a:pt x="29" y="180"/>
                      <a:pt x="29" y="180"/>
                      <a:pt x="29" y="180"/>
                    </a:cubicBezTo>
                    <a:cubicBezTo>
                      <a:pt x="25" y="180"/>
                      <a:pt x="22" y="177"/>
                      <a:pt x="22" y="173"/>
                    </a:cubicBezTo>
                    <a:cubicBezTo>
                      <a:pt x="22" y="169"/>
                      <a:pt x="25" y="166"/>
                      <a:pt x="29" y="166"/>
                    </a:cubicBezTo>
                    <a:cubicBezTo>
                      <a:pt x="105" y="166"/>
                      <a:pt x="105" y="166"/>
                      <a:pt x="105" y="166"/>
                    </a:cubicBezTo>
                    <a:cubicBezTo>
                      <a:pt x="108" y="166"/>
                      <a:pt x="111" y="169"/>
                      <a:pt x="111" y="173"/>
                    </a:cubicBezTo>
                    <a:cubicBezTo>
                      <a:pt x="111" y="177"/>
                      <a:pt x="108" y="180"/>
                      <a:pt x="105" y="180"/>
                    </a:cubicBezTo>
                    <a:moveTo>
                      <a:pt x="105" y="149"/>
                    </a:moveTo>
                    <a:cubicBezTo>
                      <a:pt x="29" y="149"/>
                      <a:pt x="29" y="149"/>
                      <a:pt x="29" y="149"/>
                    </a:cubicBezTo>
                    <a:cubicBezTo>
                      <a:pt x="25" y="149"/>
                      <a:pt x="22" y="146"/>
                      <a:pt x="22" y="143"/>
                    </a:cubicBezTo>
                    <a:cubicBezTo>
                      <a:pt x="22" y="139"/>
                      <a:pt x="25" y="136"/>
                      <a:pt x="29" y="136"/>
                    </a:cubicBezTo>
                    <a:cubicBezTo>
                      <a:pt x="105" y="136"/>
                      <a:pt x="105" y="136"/>
                      <a:pt x="105" y="136"/>
                    </a:cubicBezTo>
                    <a:cubicBezTo>
                      <a:pt x="108" y="136"/>
                      <a:pt x="111" y="139"/>
                      <a:pt x="111" y="143"/>
                    </a:cubicBezTo>
                    <a:cubicBezTo>
                      <a:pt x="111" y="146"/>
                      <a:pt x="108" y="149"/>
                      <a:pt x="105" y="149"/>
                    </a:cubicBezTo>
                    <a:moveTo>
                      <a:pt x="105" y="119"/>
                    </a:moveTo>
                    <a:cubicBezTo>
                      <a:pt x="29" y="119"/>
                      <a:pt x="29" y="119"/>
                      <a:pt x="29" y="119"/>
                    </a:cubicBezTo>
                    <a:cubicBezTo>
                      <a:pt x="25" y="119"/>
                      <a:pt x="22" y="116"/>
                      <a:pt x="22" y="112"/>
                    </a:cubicBezTo>
                    <a:cubicBezTo>
                      <a:pt x="22" y="109"/>
                      <a:pt x="25" y="106"/>
                      <a:pt x="29" y="106"/>
                    </a:cubicBezTo>
                    <a:cubicBezTo>
                      <a:pt x="105" y="106"/>
                      <a:pt x="105" y="106"/>
                      <a:pt x="105" y="106"/>
                    </a:cubicBezTo>
                    <a:cubicBezTo>
                      <a:pt x="108" y="106"/>
                      <a:pt x="111" y="109"/>
                      <a:pt x="111" y="112"/>
                    </a:cubicBezTo>
                    <a:cubicBezTo>
                      <a:pt x="111" y="116"/>
                      <a:pt x="108" y="119"/>
                      <a:pt x="105" y="119"/>
                    </a:cubicBezTo>
                    <a:moveTo>
                      <a:pt x="102" y="40"/>
                    </a:moveTo>
                    <a:cubicBezTo>
                      <a:pt x="97" y="40"/>
                      <a:pt x="93" y="36"/>
                      <a:pt x="93" y="31"/>
                    </a:cubicBezTo>
                    <a:cubicBezTo>
                      <a:pt x="93" y="26"/>
                      <a:pt x="97" y="22"/>
                      <a:pt x="102" y="22"/>
                    </a:cubicBezTo>
                    <a:cubicBezTo>
                      <a:pt x="107" y="22"/>
                      <a:pt x="111" y="26"/>
                      <a:pt x="111" y="31"/>
                    </a:cubicBezTo>
                    <a:cubicBezTo>
                      <a:pt x="111" y="36"/>
                      <a:pt x="107" y="40"/>
                      <a:pt x="102" y="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grpSp>
        <p:sp>
          <p:nvSpPr>
            <p:cNvPr id="49" name="Oval 48"/>
            <p:cNvSpPr/>
            <p:nvPr/>
          </p:nvSpPr>
          <p:spPr bwMode="auto">
            <a:xfrm>
              <a:off x="884872" y="2265998"/>
              <a:ext cx="1371600" cy="1371600"/>
            </a:xfrm>
            <a:prstGeom prst="ellipse">
              <a:avLst/>
            </a:prstGeom>
            <a:noFill/>
            <a:ln w="762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grpSp>
      <p:pic>
        <p:nvPicPr>
          <p:cNvPr id="62" name="Picture 5" descr="C:\Users\Rik\Desktop\Picture5-crop.png"/>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1623605"/>
            <a:ext cx="3730172" cy="209774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SERVER\chillibreeze\ppt\Images from MediaBank STRICTLY FOR USE IN MICROSOFT PROJECTS ONLY\WIN12_Jose_02.jpg"/>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 y="3957142"/>
            <a:ext cx="3730173" cy="211377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64534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8" name="Picture 4" descr="C:\Users\Rik\Desktop\Picture1-bar.jp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009420" y="1618234"/>
            <a:ext cx="6179406" cy="446237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6009420" y="1618235"/>
            <a:ext cx="6179405" cy="2112264"/>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ts val="1200"/>
              </a:spcBef>
              <a:spcAft>
                <a:spcPct val="0"/>
              </a:spcAft>
              <a:defRPr/>
            </a:pPr>
            <a:r>
              <a:rPr lang="en-US" sz="3200" kern="0" dirty="0" smtClean="0">
                <a:ln>
                  <a:solidFill>
                    <a:schemeClr val="bg1">
                      <a:alpha val="0"/>
                    </a:schemeClr>
                  </a:solidFill>
                </a:ln>
                <a:solidFill>
                  <a:schemeClr val="tx1">
                    <a:lumMod val="75000"/>
                    <a:lumOff val="25000"/>
                  </a:schemeClr>
                </a:solidFill>
                <a:latin typeface="Segoe UI Light" pitchFamily="34" charset="0"/>
                <a:ea typeface="Segoe UI" pitchFamily="34" charset="0"/>
                <a:cs typeface="Segoe UI" pitchFamily="34" charset="0"/>
              </a:rPr>
              <a:t>Cloud Productivity</a:t>
            </a:r>
          </a:p>
          <a:p>
            <a:pPr marL="457200" indent="-282575" defTabSz="914400" fontAlgn="base">
              <a:spcBef>
                <a:spcPts val="200"/>
              </a:spcBef>
              <a:spcAft>
                <a:spcPts val="400"/>
              </a:spcAft>
              <a:buFont typeface="Arial" pitchFamily="34" charset="0"/>
              <a:buChar char="•"/>
              <a:defRPr/>
            </a:pPr>
            <a:r>
              <a:rPr lang="en-US" kern="0" dirty="0">
                <a:ln>
                  <a:solidFill>
                    <a:schemeClr val="bg1">
                      <a:alpha val="0"/>
                    </a:schemeClr>
                  </a:solidFill>
                </a:ln>
                <a:solidFill>
                  <a:schemeClr val="tx1">
                    <a:lumMod val="75000"/>
                    <a:lumOff val="25000"/>
                  </a:schemeClr>
                </a:solidFill>
                <a:ea typeface="Segoe UI" pitchFamily="34" charset="0"/>
                <a:cs typeface="Segoe UI" pitchFamily="34" charset="0"/>
              </a:rPr>
              <a:t>Use latest Office on </a:t>
            </a: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PC, Mac, tablet, or smartphone</a:t>
            </a:r>
            <a:endParaRPr lang="en-US" kern="0" dirty="0">
              <a:ln>
                <a:solidFill>
                  <a:schemeClr val="bg1">
                    <a:alpha val="0"/>
                  </a:schemeClr>
                </a:solidFill>
              </a:ln>
              <a:solidFill>
                <a:schemeClr val="tx1">
                  <a:lumMod val="75000"/>
                  <a:lumOff val="25000"/>
                </a:schemeClr>
              </a:solidFill>
              <a:ea typeface="Segoe UI" pitchFamily="34" charset="0"/>
              <a:cs typeface="Segoe UI" pitchFamily="34" charset="0"/>
            </a:endParaRPr>
          </a:p>
          <a:p>
            <a:pPr marL="457200" indent="-282575" defTabSz="914400" fontAlgn="base">
              <a:spcBef>
                <a:spcPts val="200"/>
              </a:spcBef>
              <a:spcAft>
                <a:spcPts val="400"/>
              </a:spcAft>
              <a:buFont typeface="Arial" pitchFamily="34" charset="0"/>
              <a:buChar char="•"/>
              <a:defRPr/>
            </a:pP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Anywhere access to email</a:t>
            </a:r>
            <a:r>
              <a:rPr lang="en-US" kern="0" dirty="0">
                <a:ln>
                  <a:solidFill>
                    <a:schemeClr val="bg1">
                      <a:alpha val="0"/>
                    </a:schemeClr>
                  </a:solidFill>
                </a:ln>
                <a:solidFill>
                  <a:schemeClr val="tx1">
                    <a:lumMod val="75000"/>
                    <a:lumOff val="25000"/>
                  </a:schemeClr>
                </a:solidFill>
                <a:ea typeface="Segoe UI" pitchFamily="34" charset="0"/>
                <a:cs typeface="Segoe UI" pitchFamily="34" charset="0"/>
              </a:rPr>
              <a:t>, </a:t>
            </a: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docs, </a:t>
            </a:r>
            <a:r>
              <a:rPr lang="en-US" kern="0" dirty="0">
                <a:ln>
                  <a:solidFill>
                    <a:schemeClr val="bg1">
                      <a:alpha val="0"/>
                    </a:schemeClr>
                  </a:solidFill>
                </a:ln>
                <a:solidFill>
                  <a:schemeClr val="tx1">
                    <a:lumMod val="75000"/>
                    <a:lumOff val="25000"/>
                  </a:schemeClr>
                </a:solidFill>
                <a:ea typeface="Segoe UI" pitchFamily="34" charset="0"/>
                <a:cs typeface="Segoe UI" pitchFamily="34" charset="0"/>
              </a:rPr>
              <a:t>and online </a:t>
            </a: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meetings</a:t>
            </a:r>
          </a:p>
          <a:p>
            <a:pPr marL="457200" indent="-282575" defTabSz="914400" fontAlgn="base">
              <a:spcBef>
                <a:spcPts val="200"/>
              </a:spcBef>
              <a:spcAft>
                <a:spcPts val="400"/>
              </a:spcAft>
              <a:buFont typeface="Arial" pitchFamily="34" charset="0"/>
              <a:buChar char="•"/>
              <a:defRPr/>
            </a:pP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Always up-to-date malware protection</a:t>
            </a:r>
            <a:endParaRPr lang="en-US" kern="0" dirty="0">
              <a:ln>
                <a:solidFill>
                  <a:schemeClr val="bg1">
                    <a:alpha val="0"/>
                  </a:schemeClr>
                </a:solidFill>
              </a:ln>
              <a:solidFill>
                <a:schemeClr val="tx1">
                  <a:lumMod val="75000"/>
                  <a:lumOff val="25000"/>
                </a:schemeClr>
              </a:solidFill>
              <a:ea typeface="Segoe UI" pitchFamily="34" charset="0"/>
              <a:cs typeface="Segoe UI" pitchFamily="34" charset="0"/>
            </a:endParaRPr>
          </a:p>
        </p:txBody>
      </p:sp>
      <p:sp>
        <p:nvSpPr>
          <p:cNvPr id="2" name="Title 1"/>
          <p:cNvSpPr>
            <a:spLocks noGrp="1"/>
          </p:cNvSpPr>
          <p:nvPr>
            <p:ph type="title"/>
          </p:nvPr>
        </p:nvSpPr>
        <p:spPr>
          <a:xfrm>
            <a:off x="519112" y="228600"/>
            <a:ext cx="11149013" cy="1121229"/>
          </a:xfrm>
        </p:spPr>
        <p:txBody>
          <a:bodyPr/>
          <a:lstStyle/>
          <a:p>
            <a:r>
              <a:rPr lang="en-US" sz="4400" dirty="0" smtClean="0"/>
              <a:t>Get the Best of Both Worlds</a:t>
            </a:r>
            <a:r>
              <a:rPr lang="en-US" dirty="0" smtClean="0"/>
              <a:t/>
            </a:r>
            <a:br>
              <a:rPr lang="en-US" dirty="0" smtClean="0"/>
            </a:br>
            <a:r>
              <a:rPr lang="en-US" sz="2400" spc="0" dirty="0" smtClean="0">
                <a:ln w="3175">
                  <a:solidFill>
                    <a:schemeClr val="bg1">
                      <a:alpha val="0"/>
                    </a:schemeClr>
                  </a:solidFill>
                </a:ln>
                <a:solidFill>
                  <a:schemeClr val="tx1">
                    <a:lumMod val="75000"/>
                    <a:lumOff val="25000"/>
                  </a:schemeClr>
                </a:solidFill>
              </a:rPr>
              <a:t>Offer customers the </a:t>
            </a:r>
            <a:r>
              <a:rPr lang="en-US" sz="2400" spc="0" dirty="0">
                <a:ln w="3175">
                  <a:solidFill>
                    <a:schemeClr val="bg1">
                      <a:alpha val="0"/>
                    </a:schemeClr>
                  </a:solidFill>
                </a:ln>
                <a:solidFill>
                  <a:schemeClr val="tx1">
                    <a:lumMod val="75000"/>
                    <a:lumOff val="25000"/>
                  </a:schemeClr>
                </a:solidFill>
              </a:rPr>
              <a:t>power of cloud productivity with the need for on-site </a:t>
            </a:r>
            <a:r>
              <a:rPr lang="en-US" sz="2400" spc="0" dirty="0" smtClean="0">
                <a:ln w="3175">
                  <a:solidFill>
                    <a:schemeClr val="bg1">
                      <a:alpha val="0"/>
                    </a:schemeClr>
                  </a:solidFill>
                </a:ln>
                <a:solidFill>
                  <a:schemeClr val="tx1">
                    <a:lumMod val="75000"/>
                    <a:lumOff val="25000"/>
                  </a:schemeClr>
                </a:solidFill>
              </a:rPr>
              <a:t>data control</a:t>
            </a:r>
            <a:endParaRPr lang="en-US" sz="2400" spc="0" dirty="0">
              <a:ln w="3175">
                <a:solidFill>
                  <a:schemeClr val="bg1">
                    <a:alpha val="0"/>
                  </a:schemeClr>
                </a:solidFill>
              </a:ln>
              <a:solidFill>
                <a:schemeClr val="tx1">
                  <a:lumMod val="75000"/>
                  <a:lumOff val="25000"/>
                </a:schemeClr>
              </a:solidFill>
            </a:endParaRPr>
          </a:p>
        </p:txBody>
      </p:sp>
      <p:sp>
        <p:nvSpPr>
          <p:cNvPr id="26" name="Rectangle 25"/>
          <p:cNvSpPr/>
          <p:nvPr/>
        </p:nvSpPr>
        <p:spPr>
          <a:xfrm>
            <a:off x="3906300" y="3967792"/>
            <a:ext cx="2103120" cy="2103120"/>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sz="2800"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8" name="Freeform 61"/>
          <p:cNvSpPr>
            <a:spLocks noEditPoints="1"/>
          </p:cNvSpPr>
          <p:nvPr/>
        </p:nvSpPr>
        <p:spPr bwMode="black">
          <a:xfrm>
            <a:off x="4270373" y="4322912"/>
            <a:ext cx="1399032" cy="1402927"/>
          </a:xfrm>
          <a:custGeom>
            <a:avLst/>
            <a:gdLst>
              <a:gd name="T0" fmla="*/ 75 w 150"/>
              <a:gd name="T1" fmla="*/ 150 h 150"/>
              <a:gd name="T2" fmla="*/ 0 w 150"/>
              <a:gd name="T3" fmla="*/ 75 h 150"/>
              <a:gd name="T4" fmla="*/ 75 w 150"/>
              <a:gd name="T5" fmla="*/ 0 h 150"/>
              <a:gd name="T6" fmla="*/ 150 w 150"/>
              <a:gd name="T7" fmla="*/ 75 h 150"/>
              <a:gd name="T8" fmla="*/ 75 w 150"/>
              <a:gd name="T9" fmla="*/ 150 h 150"/>
              <a:gd name="T10" fmla="*/ 75 w 150"/>
              <a:gd name="T11" fmla="*/ 10 h 150"/>
              <a:gd name="T12" fmla="*/ 10 w 150"/>
              <a:gd name="T13" fmla="*/ 75 h 150"/>
              <a:gd name="T14" fmla="*/ 75 w 150"/>
              <a:gd name="T15" fmla="*/ 141 h 150"/>
              <a:gd name="T16" fmla="*/ 141 w 150"/>
              <a:gd name="T17" fmla="*/ 75 h 150"/>
              <a:gd name="T18" fmla="*/ 75 w 150"/>
              <a:gd name="T19" fmla="*/ 10 h 150"/>
              <a:gd name="T20" fmla="*/ 94 w 150"/>
              <a:gd name="T21" fmla="*/ 91 h 150"/>
              <a:gd name="T22" fmla="*/ 93 w 150"/>
              <a:gd name="T23" fmla="*/ 91 h 150"/>
              <a:gd name="T24" fmla="*/ 78 w 150"/>
              <a:gd name="T25" fmla="*/ 98 h 150"/>
              <a:gd name="T26" fmla="*/ 77 w 150"/>
              <a:gd name="T27" fmla="*/ 98 h 150"/>
              <a:gd name="T28" fmla="*/ 64 w 150"/>
              <a:gd name="T29" fmla="*/ 93 h 150"/>
              <a:gd name="T30" fmla="*/ 61 w 150"/>
              <a:gd name="T31" fmla="*/ 91 h 150"/>
              <a:gd name="T32" fmla="*/ 69 w 150"/>
              <a:gd name="T33" fmla="*/ 85 h 150"/>
              <a:gd name="T34" fmla="*/ 44 w 150"/>
              <a:gd name="T35" fmla="*/ 80 h 150"/>
              <a:gd name="T36" fmla="*/ 46 w 150"/>
              <a:gd name="T37" fmla="*/ 105 h 150"/>
              <a:gd name="T38" fmla="*/ 54 w 150"/>
              <a:gd name="T39" fmla="*/ 98 h 150"/>
              <a:gd name="T40" fmla="*/ 56 w 150"/>
              <a:gd name="T41" fmla="*/ 100 h 150"/>
              <a:gd name="T42" fmla="*/ 77 w 150"/>
              <a:gd name="T43" fmla="*/ 108 h 150"/>
              <a:gd name="T44" fmla="*/ 79 w 150"/>
              <a:gd name="T45" fmla="*/ 108 h 150"/>
              <a:gd name="T46" fmla="*/ 101 w 150"/>
              <a:gd name="T47" fmla="*/ 98 h 150"/>
              <a:gd name="T48" fmla="*/ 101 w 150"/>
              <a:gd name="T49" fmla="*/ 98 h 150"/>
              <a:gd name="T50" fmla="*/ 94 w 150"/>
              <a:gd name="T51" fmla="*/ 91 h 150"/>
              <a:gd name="T52" fmla="*/ 107 w 150"/>
              <a:gd name="T53" fmla="*/ 72 h 150"/>
              <a:gd name="T54" fmla="*/ 105 w 150"/>
              <a:gd name="T55" fmla="*/ 47 h 150"/>
              <a:gd name="T56" fmla="*/ 97 w 150"/>
              <a:gd name="T57" fmla="*/ 54 h 150"/>
              <a:gd name="T58" fmla="*/ 97 w 150"/>
              <a:gd name="T59" fmla="*/ 54 h 150"/>
              <a:gd name="T60" fmla="*/ 97 w 150"/>
              <a:gd name="T61" fmla="*/ 53 h 150"/>
              <a:gd name="T62" fmla="*/ 95 w 150"/>
              <a:gd name="T63" fmla="*/ 51 h 150"/>
              <a:gd name="T64" fmla="*/ 73 w 150"/>
              <a:gd name="T65" fmla="*/ 43 h 150"/>
              <a:gd name="T66" fmla="*/ 72 w 150"/>
              <a:gd name="T67" fmla="*/ 43 h 150"/>
              <a:gd name="T68" fmla="*/ 50 w 150"/>
              <a:gd name="T69" fmla="*/ 53 h 150"/>
              <a:gd name="T70" fmla="*/ 49 w 150"/>
              <a:gd name="T71" fmla="*/ 53 h 150"/>
              <a:gd name="T72" fmla="*/ 57 w 150"/>
              <a:gd name="T73" fmla="*/ 60 h 150"/>
              <a:gd name="T74" fmla="*/ 57 w 150"/>
              <a:gd name="T75" fmla="*/ 60 h 150"/>
              <a:gd name="T76" fmla="*/ 72 w 150"/>
              <a:gd name="T77" fmla="*/ 53 h 150"/>
              <a:gd name="T78" fmla="*/ 73 w 150"/>
              <a:gd name="T79" fmla="*/ 53 h 150"/>
              <a:gd name="T80" fmla="*/ 87 w 150"/>
              <a:gd name="T81" fmla="*/ 58 h 150"/>
              <a:gd name="T82" fmla="*/ 90 w 150"/>
              <a:gd name="T83" fmla="*/ 60 h 150"/>
              <a:gd name="T84" fmla="*/ 82 w 150"/>
              <a:gd name="T85" fmla="*/ 67 h 150"/>
              <a:gd name="T86" fmla="*/ 107 w 150"/>
              <a:gd name="T87" fmla="*/ 7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0" h="150">
                <a:moveTo>
                  <a:pt x="75" y="150"/>
                </a:moveTo>
                <a:cubicBezTo>
                  <a:pt x="34" y="150"/>
                  <a:pt x="0" y="117"/>
                  <a:pt x="0" y="75"/>
                </a:cubicBezTo>
                <a:cubicBezTo>
                  <a:pt x="0" y="34"/>
                  <a:pt x="34" y="0"/>
                  <a:pt x="75" y="0"/>
                </a:cubicBezTo>
                <a:cubicBezTo>
                  <a:pt x="117" y="0"/>
                  <a:pt x="150" y="34"/>
                  <a:pt x="150" y="75"/>
                </a:cubicBezTo>
                <a:cubicBezTo>
                  <a:pt x="150" y="117"/>
                  <a:pt x="117" y="150"/>
                  <a:pt x="75" y="150"/>
                </a:cubicBezTo>
                <a:close/>
                <a:moveTo>
                  <a:pt x="75" y="10"/>
                </a:moveTo>
                <a:cubicBezTo>
                  <a:pt x="39" y="10"/>
                  <a:pt x="10" y="39"/>
                  <a:pt x="10" y="75"/>
                </a:cubicBezTo>
                <a:cubicBezTo>
                  <a:pt x="10" y="112"/>
                  <a:pt x="39" y="141"/>
                  <a:pt x="75" y="141"/>
                </a:cubicBezTo>
                <a:cubicBezTo>
                  <a:pt x="111" y="141"/>
                  <a:pt x="141" y="112"/>
                  <a:pt x="141" y="75"/>
                </a:cubicBezTo>
                <a:cubicBezTo>
                  <a:pt x="141" y="39"/>
                  <a:pt x="111" y="10"/>
                  <a:pt x="75" y="10"/>
                </a:cubicBezTo>
                <a:close/>
                <a:moveTo>
                  <a:pt x="94" y="91"/>
                </a:moveTo>
                <a:cubicBezTo>
                  <a:pt x="93" y="91"/>
                  <a:pt x="93" y="91"/>
                  <a:pt x="93" y="91"/>
                </a:cubicBezTo>
                <a:cubicBezTo>
                  <a:pt x="89" y="95"/>
                  <a:pt x="84" y="97"/>
                  <a:pt x="78" y="98"/>
                </a:cubicBezTo>
                <a:cubicBezTo>
                  <a:pt x="77" y="98"/>
                  <a:pt x="77" y="98"/>
                  <a:pt x="77" y="98"/>
                </a:cubicBezTo>
                <a:cubicBezTo>
                  <a:pt x="73" y="98"/>
                  <a:pt x="68" y="96"/>
                  <a:pt x="64" y="93"/>
                </a:cubicBezTo>
                <a:cubicBezTo>
                  <a:pt x="61" y="91"/>
                  <a:pt x="61" y="91"/>
                  <a:pt x="61" y="91"/>
                </a:cubicBezTo>
                <a:cubicBezTo>
                  <a:pt x="69" y="85"/>
                  <a:pt x="69" y="85"/>
                  <a:pt x="69" y="85"/>
                </a:cubicBezTo>
                <a:cubicBezTo>
                  <a:pt x="44" y="80"/>
                  <a:pt x="44" y="80"/>
                  <a:pt x="44" y="80"/>
                </a:cubicBezTo>
                <a:cubicBezTo>
                  <a:pt x="46" y="105"/>
                  <a:pt x="46" y="105"/>
                  <a:pt x="46" y="105"/>
                </a:cubicBezTo>
                <a:cubicBezTo>
                  <a:pt x="54" y="98"/>
                  <a:pt x="54" y="98"/>
                  <a:pt x="54" y="98"/>
                </a:cubicBezTo>
                <a:cubicBezTo>
                  <a:pt x="56" y="100"/>
                  <a:pt x="56" y="100"/>
                  <a:pt x="56" y="100"/>
                </a:cubicBezTo>
                <a:cubicBezTo>
                  <a:pt x="62" y="105"/>
                  <a:pt x="70" y="108"/>
                  <a:pt x="77" y="108"/>
                </a:cubicBezTo>
                <a:cubicBezTo>
                  <a:pt x="78" y="108"/>
                  <a:pt x="78" y="108"/>
                  <a:pt x="79" y="108"/>
                </a:cubicBezTo>
                <a:cubicBezTo>
                  <a:pt x="87" y="107"/>
                  <a:pt x="95" y="104"/>
                  <a:pt x="101" y="98"/>
                </a:cubicBezTo>
                <a:cubicBezTo>
                  <a:pt x="101" y="98"/>
                  <a:pt x="101" y="98"/>
                  <a:pt x="101" y="98"/>
                </a:cubicBezTo>
                <a:lnTo>
                  <a:pt x="94" y="91"/>
                </a:lnTo>
                <a:close/>
                <a:moveTo>
                  <a:pt x="107" y="72"/>
                </a:moveTo>
                <a:cubicBezTo>
                  <a:pt x="105" y="47"/>
                  <a:pt x="105" y="47"/>
                  <a:pt x="105" y="47"/>
                </a:cubicBezTo>
                <a:cubicBezTo>
                  <a:pt x="97" y="54"/>
                  <a:pt x="97" y="54"/>
                  <a:pt x="97" y="54"/>
                </a:cubicBezTo>
                <a:cubicBezTo>
                  <a:pt x="97" y="54"/>
                  <a:pt x="97" y="54"/>
                  <a:pt x="97" y="54"/>
                </a:cubicBezTo>
                <a:cubicBezTo>
                  <a:pt x="97" y="53"/>
                  <a:pt x="97" y="53"/>
                  <a:pt x="97" y="53"/>
                </a:cubicBezTo>
                <a:cubicBezTo>
                  <a:pt x="95" y="51"/>
                  <a:pt x="95" y="51"/>
                  <a:pt x="95" y="51"/>
                </a:cubicBezTo>
                <a:cubicBezTo>
                  <a:pt x="89" y="46"/>
                  <a:pt x="81" y="43"/>
                  <a:pt x="73" y="43"/>
                </a:cubicBezTo>
                <a:cubicBezTo>
                  <a:pt x="73" y="43"/>
                  <a:pt x="73" y="43"/>
                  <a:pt x="72" y="43"/>
                </a:cubicBezTo>
                <a:cubicBezTo>
                  <a:pt x="64" y="43"/>
                  <a:pt x="56" y="47"/>
                  <a:pt x="50" y="53"/>
                </a:cubicBezTo>
                <a:cubicBezTo>
                  <a:pt x="49" y="53"/>
                  <a:pt x="49" y="53"/>
                  <a:pt x="49" y="53"/>
                </a:cubicBezTo>
                <a:cubicBezTo>
                  <a:pt x="57" y="60"/>
                  <a:pt x="57" y="60"/>
                  <a:pt x="57" y="60"/>
                </a:cubicBezTo>
                <a:cubicBezTo>
                  <a:pt x="57" y="60"/>
                  <a:pt x="57" y="60"/>
                  <a:pt x="57" y="60"/>
                </a:cubicBezTo>
                <a:cubicBezTo>
                  <a:pt x="61" y="56"/>
                  <a:pt x="67" y="53"/>
                  <a:pt x="72" y="53"/>
                </a:cubicBezTo>
                <a:cubicBezTo>
                  <a:pt x="73" y="53"/>
                  <a:pt x="73" y="53"/>
                  <a:pt x="73" y="53"/>
                </a:cubicBezTo>
                <a:cubicBezTo>
                  <a:pt x="78" y="53"/>
                  <a:pt x="83" y="55"/>
                  <a:pt x="87" y="58"/>
                </a:cubicBezTo>
                <a:cubicBezTo>
                  <a:pt x="90" y="60"/>
                  <a:pt x="90" y="60"/>
                  <a:pt x="90" y="60"/>
                </a:cubicBezTo>
                <a:cubicBezTo>
                  <a:pt x="82" y="67"/>
                  <a:pt x="82" y="67"/>
                  <a:pt x="82" y="67"/>
                </a:cubicBezTo>
                <a:lnTo>
                  <a:pt x="107"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p:nvPr/>
        </p:nvSpPr>
        <p:spPr>
          <a:xfrm>
            <a:off x="6009420" y="3967792"/>
            <a:ext cx="6179405" cy="2112264"/>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ts val="1200"/>
              </a:spcBef>
              <a:spcAft>
                <a:spcPct val="0"/>
              </a:spcAft>
              <a:defRPr/>
            </a:pPr>
            <a:r>
              <a:rPr lang="en-US" sz="3200" kern="0" dirty="0" smtClean="0">
                <a:ln>
                  <a:solidFill>
                    <a:schemeClr val="bg1">
                      <a:alpha val="0"/>
                    </a:schemeClr>
                  </a:solidFill>
                </a:ln>
                <a:solidFill>
                  <a:schemeClr val="tx1">
                    <a:lumMod val="75000"/>
                    <a:lumOff val="25000"/>
                  </a:schemeClr>
                </a:solidFill>
                <a:latin typeface="Segoe UI Light" pitchFamily="34" charset="0"/>
                <a:ea typeface="Segoe UI" pitchFamily="34" charset="0"/>
                <a:cs typeface="Segoe UI" pitchFamily="34" charset="0"/>
              </a:rPr>
              <a:t>On-Site Data Control</a:t>
            </a:r>
          </a:p>
          <a:p>
            <a:pPr marL="457200" lvl="0" indent="-282575" defTabSz="914400" fontAlgn="base">
              <a:spcBef>
                <a:spcPts val="200"/>
              </a:spcBef>
              <a:spcAft>
                <a:spcPts val="400"/>
              </a:spcAft>
              <a:buFont typeface="Arial" pitchFamily="34" charset="0"/>
              <a:buChar char="•"/>
              <a:defRPr/>
            </a:pPr>
            <a:r>
              <a:rPr lang="en-US" kern="0" dirty="0">
                <a:ln>
                  <a:solidFill>
                    <a:schemeClr val="bg1">
                      <a:alpha val="0"/>
                    </a:schemeClr>
                  </a:solidFill>
                </a:ln>
                <a:solidFill>
                  <a:schemeClr val="tx1">
                    <a:lumMod val="75000"/>
                    <a:lumOff val="25000"/>
                  </a:schemeClr>
                </a:solidFill>
                <a:ea typeface="Segoe UI" pitchFamily="34" charset="0"/>
                <a:cs typeface="Segoe UI" pitchFamily="34" charset="0"/>
              </a:rPr>
              <a:t>Keep critical data </a:t>
            </a: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on-premises </a:t>
            </a:r>
            <a:r>
              <a:rPr lang="en-US" kern="0" dirty="0">
                <a:ln>
                  <a:solidFill>
                    <a:schemeClr val="bg1">
                      <a:alpha val="0"/>
                    </a:schemeClr>
                  </a:solidFill>
                </a:ln>
                <a:solidFill>
                  <a:schemeClr val="tx1">
                    <a:lumMod val="75000"/>
                    <a:lumOff val="25000"/>
                  </a:schemeClr>
                </a:solidFill>
                <a:ea typeface="Segoe UI" pitchFamily="34" charset="0"/>
                <a:cs typeface="Segoe UI" pitchFamily="34" charset="0"/>
              </a:rPr>
              <a:t>when needed</a:t>
            </a:r>
          </a:p>
          <a:p>
            <a:pPr marL="457200" indent="-282575" defTabSz="914400" fontAlgn="base">
              <a:spcBef>
                <a:spcPts val="200"/>
              </a:spcBef>
              <a:spcAft>
                <a:spcPts val="400"/>
              </a:spcAft>
              <a:buFont typeface="Arial" pitchFamily="34" charset="0"/>
              <a:buChar char="•"/>
              <a:defRPr/>
            </a:pP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Access </a:t>
            </a:r>
            <a:r>
              <a:rPr lang="en-US" kern="0" dirty="0">
                <a:ln>
                  <a:solidFill>
                    <a:schemeClr val="bg1">
                      <a:alpha val="0"/>
                    </a:schemeClr>
                  </a:solidFill>
                </a:ln>
                <a:solidFill>
                  <a:schemeClr val="tx1">
                    <a:lumMod val="75000"/>
                    <a:lumOff val="25000"/>
                  </a:schemeClr>
                </a:solidFill>
                <a:ea typeface="Segoe UI" pitchFamily="34" charset="0"/>
                <a:cs typeface="Segoe UI" pitchFamily="34" charset="0"/>
              </a:rPr>
              <a:t>on-site apps like accounting </a:t>
            </a: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&amp; CRM remotely</a:t>
            </a:r>
            <a:endParaRPr lang="en-US" kern="0" dirty="0">
              <a:ln>
                <a:solidFill>
                  <a:schemeClr val="bg1">
                    <a:alpha val="0"/>
                  </a:schemeClr>
                </a:solidFill>
              </a:ln>
              <a:solidFill>
                <a:schemeClr val="tx1">
                  <a:lumMod val="75000"/>
                  <a:lumOff val="25000"/>
                </a:schemeClr>
              </a:solidFill>
              <a:ea typeface="Segoe UI" pitchFamily="34" charset="0"/>
              <a:cs typeface="Segoe UI" pitchFamily="34" charset="0"/>
            </a:endParaRPr>
          </a:p>
          <a:p>
            <a:pPr marL="457200" lvl="0" indent="-282575" defTabSz="914400" fontAlgn="base">
              <a:spcBef>
                <a:spcPts val="200"/>
              </a:spcBef>
              <a:spcAft>
                <a:spcPts val="400"/>
              </a:spcAft>
              <a:buFont typeface="Arial" pitchFamily="34" charset="0"/>
              <a:buChar char="•"/>
              <a:defRPr/>
            </a:pP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Enjoy automated backup </a:t>
            </a:r>
            <a:r>
              <a:rPr lang="en-US" kern="0" dirty="0">
                <a:ln>
                  <a:solidFill>
                    <a:schemeClr val="bg1">
                      <a:alpha val="0"/>
                    </a:schemeClr>
                  </a:solidFill>
                </a:ln>
                <a:solidFill>
                  <a:schemeClr val="tx1">
                    <a:lumMod val="75000"/>
                    <a:lumOff val="25000"/>
                  </a:schemeClr>
                </a:solidFill>
                <a:ea typeface="Segoe UI" pitchFamily="34" charset="0"/>
                <a:cs typeface="Segoe UI" pitchFamily="34" charset="0"/>
              </a:rPr>
              <a:t>of </a:t>
            </a:r>
            <a:r>
              <a:rPr lang="en-US" kern="0" dirty="0" smtClean="0">
                <a:ln>
                  <a:solidFill>
                    <a:schemeClr val="bg1">
                      <a:alpha val="0"/>
                    </a:schemeClr>
                  </a:solidFill>
                </a:ln>
                <a:solidFill>
                  <a:schemeClr val="tx1">
                    <a:lumMod val="75000"/>
                    <a:lumOff val="25000"/>
                  </a:schemeClr>
                </a:solidFill>
                <a:ea typeface="Segoe UI" pitchFamily="34" charset="0"/>
                <a:cs typeface="Segoe UI" pitchFamily="34" charset="0"/>
              </a:rPr>
              <a:t>your data </a:t>
            </a:r>
            <a:r>
              <a:rPr lang="en-US" kern="0" dirty="0">
                <a:ln>
                  <a:solidFill>
                    <a:schemeClr val="bg1">
                      <a:alpha val="0"/>
                    </a:schemeClr>
                  </a:solidFill>
                </a:ln>
                <a:solidFill>
                  <a:schemeClr val="tx1">
                    <a:lumMod val="75000"/>
                    <a:lumOff val="25000"/>
                  </a:schemeClr>
                </a:solidFill>
                <a:ea typeface="Segoe UI" pitchFamily="34" charset="0"/>
                <a:cs typeface="Segoe UI" pitchFamily="34" charset="0"/>
              </a:rPr>
              <a:t>and apps</a:t>
            </a:r>
          </a:p>
        </p:txBody>
      </p:sp>
      <p:sp>
        <p:nvSpPr>
          <p:cNvPr id="6" name="Rectangle 5"/>
          <p:cNvSpPr/>
          <p:nvPr/>
        </p:nvSpPr>
        <p:spPr bwMode="auto">
          <a:xfrm>
            <a:off x="3908880" y="3731157"/>
            <a:ext cx="8279946" cy="23663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p:cNvSpPr/>
          <p:nvPr/>
        </p:nvSpPr>
        <p:spPr>
          <a:xfrm>
            <a:off x="3906300" y="1618235"/>
            <a:ext cx="2103120" cy="2103120"/>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sz="2800"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3" name="Freeform 63"/>
          <p:cNvSpPr>
            <a:spLocks noEditPoints="1"/>
          </p:cNvSpPr>
          <p:nvPr/>
        </p:nvSpPr>
        <p:spPr bwMode="black">
          <a:xfrm>
            <a:off x="4270373" y="1972904"/>
            <a:ext cx="1399032" cy="1402927"/>
          </a:xfrm>
          <a:custGeom>
            <a:avLst/>
            <a:gdLst>
              <a:gd name="T0" fmla="*/ 75 w 150"/>
              <a:gd name="T1" fmla="*/ 10 h 150"/>
              <a:gd name="T2" fmla="*/ 10 w 150"/>
              <a:gd name="T3" fmla="*/ 75 h 150"/>
              <a:gd name="T4" fmla="*/ 75 w 150"/>
              <a:gd name="T5" fmla="*/ 140 h 150"/>
              <a:gd name="T6" fmla="*/ 141 w 150"/>
              <a:gd name="T7" fmla="*/ 75 h 150"/>
              <a:gd name="T8" fmla="*/ 75 w 150"/>
              <a:gd name="T9" fmla="*/ 10 h 150"/>
              <a:gd name="T10" fmla="*/ 75 w 150"/>
              <a:gd name="T11" fmla="*/ 0 h 150"/>
              <a:gd name="T12" fmla="*/ 150 w 150"/>
              <a:gd name="T13" fmla="*/ 75 h 150"/>
              <a:gd name="T14" fmla="*/ 75 w 150"/>
              <a:gd name="T15" fmla="*/ 150 h 150"/>
              <a:gd name="T16" fmla="*/ 0 w 150"/>
              <a:gd name="T17" fmla="*/ 75 h 150"/>
              <a:gd name="T18" fmla="*/ 75 w 150"/>
              <a:gd name="T19" fmla="*/ 0 h 150"/>
              <a:gd name="T20" fmla="*/ 51 w 150"/>
              <a:gd name="T21" fmla="*/ 107 h 150"/>
              <a:gd name="T22" fmla="*/ 51 w 150"/>
              <a:gd name="T23" fmla="*/ 105 h 150"/>
              <a:gd name="T24" fmla="*/ 46 w 150"/>
              <a:gd name="T25" fmla="*/ 99 h 150"/>
              <a:gd name="T26" fmla="*/ 44 w 150"/>
              <a:gd name="T27" fmla="*/ 100 h 150"/>
              <a:gd name="T28" fmla="*/ 42 w 150"/>
              <a:gd name="T29" fmla="*/ 107 h 150"/>
              <a:gd name="T30" fmla="*/ 43 w 150"/>
              <a:gd name="T31" fmla="*/ 109 h 150"/>
              <a:gd name="T32" fmla="*/ 51 w 150"/>
              <a:gd name="T33" fmla="*/ 107 h 150"/>
              <a:gd name="T34" fmla="*/ 106 w 150"/>
              <a:gd name="T35" fmla="*/ 45 h 150"/>
              <a:gd name="T36" fmla="*/ 94 w 150"/>
              <a:gd name="T37" fmla="*/ 43 h 150"/>
              <a:gd name="T38" fmla="*/ 90 w 150"/>
              <a:gd name="T39" fmla="*/ 46 h 150"/>
              <a:gd name="T40" fmla="*/ 90 w 150"/>
              <a:gd name="T41" fmla="*/ 50 h 150"/>
              <a:gd name="T42" fmla="*/ 101 w 150"/>
              <a:gd name="T43" fmla="*/ 60 h 150"/>
              <a:gd name="T44" fmla="*/ 104 w 150"/>
              <a:gd name="T45" fmla="*/ 60 h 150"/>
              <a:gd name="T46" fmla="*/ 107 w 150"/>
              <a:gd name="T47" fmla="*/ 57 h 150"/>
              <a:gd name="T48" fmla="*/ 106 w 150"/>
              <a:gd name="T49" fmla="*/ 45 h 150"/>
              <a:gd name="T50" fmla="*/ 63 w 150"/>
              <a:gd name="T51" fmla="*/ 101 h 150"/>
              <a:gd name="T52" fmla="*/ 60 w 150"/>
              <a:gd name="T53" fmla="*/ 101 h 150"/>
              <a:gd name="T54" fmla="*/ 49 w 150"/>
              <a:gd name="T55" fmla="*/ 91 h 150"/>
              <a:gd name="T56" fmla="*/ 49 w 150"/>
              <a:gd name="T57" fmla="*/ 87 h 150"/>
              <a:gd name="T58" fmla="*/ 83 w 150"/>
              <a:gd name="T59" fmla="*/ 53 h 150"/>
              <a:gd name="T60" fmla="*/ 87 w 150"/>
              <a:gd name="T61" fmla="*/ 53 h 150"/>
              <a:gd name="T62" fmla="*/ 97 w 150"/>
              <a:gd name="T63" fmla="*/ 64 h 150"/>
              <a:gd name="T64" fmla="*/ 97 w 150"/>
              <a:gd name="T65" fmla="*/ 67 h 150"/>
              <a:gd name="T66" fmla="*/ 63 w 150"/>
              <a:gd name="T67" fmla="*/ 10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0" h="150">
                <a:moveTo>
                  <a:pt x="75" y="10"/>
                </a:moveTo>
                <a:cubicBezTo>
                  <a:pt x="39" y="10"/>
                  <a:pt x="10" y="39"/>
                  <a:pt x="10" y="75"/>
                </a:cubicBezTo>
                <a:cubicBezTo>
                  <a:pt x="10" y="111"/>
                  <a:pt x="39" y="140"/>
                  <a:pt x="75" y="140"/>
                </a:cubicBezTo>
                <a:cubicBezTo>
                  <a:pt x="111" y="140"/>
                  <a:pt x="141" y="111"/>
                  <a:pt x="141" y="75"/>
                </a:cubicBezTo>
                <a:cubicBezTo>
                  <a:pt x="141" y="39"/>
                  <a:pt x="111" y="10"/>
                  <a:pt x="75" y="10"/>
                </a:cubicBezTo>
                <a:moveTo>
                  <a:pt x="75" y="0"/>
                </a:moveTo>
                <a:cubicBezTo>
                  <a:pt x="117" y="0"/>
                  <a:pt x="150" y="34"/>
                  <a:pt x="150" y="75"/>
                </a:cubicBezTo>
                <a:cubicBezTo>
                  <a:pt x="150" y="116"/>
                  <a:pt x="117" y="150"/>
                  <a:pt x="75" y="150"/>
                </a:cubicBezTo>
                <a:cubicBezTo>
                  <a:pt x="34" y="150"/>
                  <a:pt x="0" y="116"/>
                  <a:pt x="0" y="75"/>
                </a:cubicBezTo>
                <a:cubicBezTo>
                  <a:pt x="0" y="34"/>
                  <a:pt x="34" y="0"/>
                  <a:pt x="75" y="0"/>
                </a:cubicBezTo>
                <a:moveTo>
                  <a:pt x="51" y="107"/>
                </a:moveTo>
                <a:cubicBezTo>
                  <a:pt x="52" y="107"/>
                  <a:pt x="52" y="106"/>
                  <a:pt x="51" y="105"/>
                </a:cubicBezTo>
                <a:cubicBezTo>
                  <a:pt x="46" y="99"/>
                  <a:pt x="46" y="99"/>
                  <a:pt x="46" y="99"/>
                </a:cubicBezTo>
                <a:cubicBezTo>
                  <a:pt x="45" y="98"/>
                  <a:pt x="44" y="99"/>
                  <a:pt x="44" y="100"/>
                </a:cubicBezTo>
                <a:cubicBezTo>
                  <a:pt x="42" y="107"/>
                  <a:pt x="42" y="107"/>
                  <a:pt x="42" y="107"/>
                </a:cubicBezTo>
                <a:cubicBezTo>
                  <a:pt x="41" y="108"/>
                  <a:pt x="42" y="109"/>
                  <a:pt x="43" y="109"/>
                </a:cubicBezTo>
                <a:lnTo>
                  <a:pt x="51" y="107"/>
                </a:lnTo>
                <a:close/>
                <a:moveTo>
                  <a:pt x="106" y="45"/>
                </a:moveTo>
                <a:cubicBezTo>
                  <a:pt x="100" y="39"/>
                  <a:pt x="94" y="43"/>
                  <a:pt x="94" y="43"/>
                </a:cubicBezTo>
                <a:cubicBezTo>
                  <a:pt x="93" y="44"/>
                  <a:pt x="91" y="46"/>
                  <a:pt x="90" y="46"/>
                </a:cubicBezTo>
                <a:cubicBezTo>
                  <a:pt x="89" y="47"/>
                  <a:pt x="89" y="49"/>
                  <a:pt x="90" y="50"/>
                </a:cubicBezTo>
                <a:cubicBezTo>
                  <a:pt x="101" y="60"/>
                  <a:pt x="101" y="60"/>
                  <a:pt x="101" y="60"/>
                </a:cubicBezTo>
                <a:cubicBezTo>
                  <a:pt x="102" y="61"/>
                  <a:pt x="103" y="61"/>
                  <a:pt x="104" y="60"/>
                </a:cubicBezTo>
                <a:cubicBezTo>
                  <a:pt x="105" y="59"/>
                  <a:pt x="106" y="58"/>
                  <a:pt x="107" y="57"/>
                </a:cubicBezTo>
                <a:cubicBezTo>
                  <a:pt x="107" y="57"/>
                  <a:pt x="112" y="51"/>
                  <a:pt x="106" y="45"/>
                </a:cubicBezTo>
                <a:moveTo>
                  <a:pt x="63" y="101"/>
                </a:moveTo>
                <a:cubicBezTo>
                  <a:pt x="62" y="102"/>
                  <a:pt x="61" y="102"/>
                  <a:pt x="60" y="101"/>
                </a:cubicBezTo>
                <a:cubicBezTo>
                  <a:pt x="49" y="91"/>
                  <a:pt x="49" y="91"/>
                  <a:pt x="49" y="91"/>
                </a:cubicBezTo>
                <a:cubicBezTo>
                  <a:pt x="48" y="90"/>
                  <a:pt x="48" y="88"/>
                  <a:pt x="49" y="87"/>
                </a:cubicBezTo>
                <a:cubicBezTo>
                  <a:pt x="83" y="53"/>
                  <a:pt x="83" y="53"/>
                  <a:pt x="83" y="53"/>
                </a:cubicBezTo>
                <a:cubicBezTo>
                  <a:pt x="84" y="52"/>
                  <a:pt x="86" y="52"/>
                  <a:pt x="87" y="53"/>
                </a:cubicBezTo>
                <a:cubicBezTo>
                  <a:pt x="97" y="64"/>
                  <a:pt x="97" y="64"/>
                  <a:pt x="97" y="64"/>
                </a:cubicBezTo>
                <a:cubicBezTo>
                  <a:pt x="98" y="65"/>
                  <a:pt x="98" y="66"/>
                  <a:pt x="97" y="67"/>
                </a:cubicBezTo>
                <a:lnTo>
                  <a:pt x="63" y="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2" descr="C:\Users\Rik\Desktop\Picture2-crop.jpg"/>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0" y="1618788"/>
            <a:ext cx="3730171" cy="4461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169326"/>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Picture 5" descr="C:\Users\Rik\Desktop\Picture5-crop.png"/>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560179"/>
            <a:ext cx="4224528" cy="446227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6" descr="C:\Users\Rik\Desktop\Picture5-bar.png"/>
          <p:cNvPicPr>
            <a:picLocks noChangeAspect="1" noChangeArrowheads="1"/>
          </p:cNvPicPr>
          <p:nvPr/>
        </p:nvPicPr>
        <p:blipFill rotWithShape="1">
          <a:blip r:embed="rId8" cstate="email">
            <a:extLst>
              <a:ext uri="{28A0092B-C50C-407E-A947-70E740481C1C}">
                <a14:useLocalDpi xmlns:a14="http://schemas.microsoft.com/office/drawing/2010/main" val="0"/>
              </a:ext>
            </a:extLst>
          </a:blip>
          <a:stretch/>
        </p:blipFill>
        <p:spPr bwMode="auto">
          <a:xfrm>
            <a:off x="5588221" y="1560179"/>
            <a:ext cx="6600604" cy="446378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0894" y="225383"/>
            <a:ext cx="11149013" cy="1037360"/>
          </a:xfrm>
        </p:spPr>
        <p:txBody>
          <a:bodyPr/>
          <a:lstStyle/>
          <a:p>
            <a:r>
              <a:rPr lang="en-US" sz="4400" dirty="0" smtClean="0"/>
              <a:t>Office 365</a:t>
            </a:r>
            <a:r>
              <a:rPr lang="en-US" sz="4800" dirty="0" smtClean="0"/>
              <a:t/>
            </a:r>
            <a:br>
              <a:rPr lang="en-US" sz="4800" dirty="0" smtClean="0"/>
            </a:br>
            <a:r>
              <a:rPr lang="en-US" sz="2800" spc="0" dirty="0" smtClean="0">
                <a:ln w="3175">
                  <a:solidFill>
                    <a:schemeClr val="bg1">
                      <a:alpha val="0"/>
                    </a:schemeClr>
                  </a:solidFill>
                </a:ln>
                <a:solidFill>
                  <a:schemeClr val="tx1">
                    <a:lumMod val="75000"/>
                    <a:lumOff val="25000"/>
                  </a:schemeClr>
                </a:solidFill>
              </a:rPr>
              <a:t>Cloud-based productivity</a:t>
            </a:r>
            <a:r>
              <a:rPr lang="en-US" sz="2400" spc="0" dirty="0">
                <a:ln w="3175">
                  <a:solidFill>
                    <a:schemeClr val="bg1">
                      <a:alpha val="0"/>
                    </a:schemeClr>
                  </a:solidFill>
                </a:ln>
                <a:solidFill>
                  <a:schemeClr val="tx1">
                    <a:lumMod val="75000"/>
                    <a:lumOff val="25000"/>
                  </a:schemeClr>
                </a:solidFill>
              </a:rPr>
              <a:t/>
            </a:r>
            <a:br>
              <a:rPr lang="en-US" sz="2400" spc="0" dirty="0">
                <a:ln w="3175">
                  <a:solidFill>
                    <a:schemeClr val="bg1">
                      <a:alpha val="0"/>
                    </a:schemeClr>
                  </a:solidFill>
                </a:ln>
                <a:solidFill>
                  <a:schemeClr val="tx1">
                    <a:lumMod val="75000"/>
                    <a:lumOff val="25000"/>
                  </a:schemeClr>
                </a:solidFill>
              </a:rPr>
            </a:br>
            <a:endParaRPr lang="en-US" sz="2400" spc="0" dirty="0">
              <a:ln w="3175">
                <a:solidFill>
                  <a:schemeClr val="bg1">
                    <a:alpha val="0"/>
                  </a:schemeClr>
                </a:solidFill>
              </a:ln>
              <a:solidFill>
                <a:schemeClr val="tx1">
                  <a:lumMod val="75000"/>
                  <a:lumOff val="25000"/>
                </a:schemeClr>
              </a:solidFill>
            </a:endParaRPr>
          </a:p>
        </p:txBody>
      </p:sp>
      <p:sp>
        <p:nvSpPr>
          <p:cNvPr id="21" name="Rectangle 20"/>
          <p:cNvSpPr/>
          <p:nvPr/>
        </p:nvSpPr>
        <p:spPr>
          <a:xfrm>
            <a:off x="5589185" y="156017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US"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Bring together the familiar Office apps </a:t>
            </a:r>
            <a:r>
              <a:rPr lang="en-US" sz="2000" kern="0" dirty="0">
                <a:ln>
                  <a:solidFill>
                    <a:srgbClr val="FFFFFF">
                      <a:alpha val="0"/>
                    </a:srgbClr>
                  </a:solidFill>
                </a:ln>
                <a:solidFill>
                  <a:schemeClr val="tx1">
                    <a:lumMod val="75000"/>
                    <a:lumOff val="25000"/>
                  </a:schemeClr>
                </a:solidFill>
                <a:ea typeface="Segoe UI" pitchFamily="34" charset="0"/>
                <a:cs typeface="Segoe UI" pitchFamily="34" charset="0"/>
              </a:rPr>
              <a:t>with </a:t>
            </a:r>
            <a:r>
              <a:rPr lang="en-US"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cloud services like email, file sharing, &amp; HD videoconferencing</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22" name="Rectangle 21"/>
          <p:cNvSpPr/>
          <p:nvPr/>
        </p:nvSpPr>
        <p:spPr>
          <a:xfrm>
            <a:off x="5589185" y="381539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US"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Get robust security with automatic data backup, strict privacy policy, &amp; always up-to-date malware protection</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23" name="Rectangle 22"/>
          <p:cNvSpPr/>
          <p:nvPr/>
        </p:nvSpPr>
        <p:spPr>
          <a:xfrm>
            <a:off x="5589185" y="268778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US"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Use </a:t>
            </a:r>
            <a:r>
              <a:rPr lang="en-US" sz="2000" kern="0" dirty="0">
                <a:ln>
                  <a:solidFill>
                    <a:srgbClr val="FFFFFF">
                      <a:alpha val="0"/>
                    </a:srgbClr>
                  </a:solidFill>
                </a:ln>
                <a:solidFill>
                  <a:schemeClr val="tx1">
                    <a:lumMod val="75000"/>
                    <a:lumOff val="25000"/>
                  </a:schemeClr>
                </a:solidFill>
                <a:ea typeface="Segoe UI" pitchFamily="34" charset="0"/>
                <a:cs typeface="Segoe UI" pitchFamily="34" charset="0"/>
              </a:rPr>
              <a:t>Office across your </a:t>
            </a:r>
            <a:r>
              <a:rPr lang="en-US"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devices — PC</a:t>
            </a:r>
            <a:r>
              <a:rPr lang="en-US" sz="2000" kern="0" dirty="0">
                <a:ln>
                  <a:solidFill>
                    <a:srgbClr val="FFFFFF">
                      <a:alpha val="0"/>
                    </a:srgbClr>
                  </a:solidFill>
                </a:ln>
                <a:solidFill>
                  <a:schemeClr val="tx1">
                    <a:lumMod val="75000"/>
                    <a:lumOff val="25000"/>
                  </a:schemeClr>
                </a:solidFill>
                <a:ea typeface="Segoe UI" pitchFamily="34" charset="0"/>
                <a:cs typeface="Segoe UI" pitchFamily="34" charset="0"/>
              </a:rPr>
              <a:t>, Mac, tablet, smartphone — and </a:t>
            </a:r>
            <a:r>
              <a:rPr lang="en-US"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know it’s always up-to-date</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24" name="Rectangle 23"/>
          <p:cNvSpPr/>
          <p:nvPr/>
        </p:nvSpPr>
        <p:spPr>
          <a:xfrm>
            <a:off x="5589185" y="4918700"/>
            <a:ext cx="6599640" cy="1115657"/>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US"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Enterprise-quality productivity tools at an affordable price and no </a:t>
            </a:r>
            <a:r>
              <a:rPr lang="en-US" sz="2000" kern="0" dirty="0">
                <a:ln>
                  <a:solidFill>
                    <a:srgbClr val="FFFFFF">
                      <a:alpha val="0"/>
                    </a:srgbClr>
                  </a:solidFill>
                </a:ln>
                <a:solidFill>
                  <a:schemeClr val="tx1">
                    <a:lumMod val="75000"/>
                    <a:lumOff val="25000"/>
                  </a:schemeClr>
                </a:solidFill>
                <a:ea typeface="Segoe UI" pitchFamily="34" charset="0"/>
                <a:cs typeface="Segoe UI" pitchFamily="34" charset="0"/>
              </a:rPr>
              <a:t>upfront infrastructure </a:t>
            </a:r>
            <a:r>
              <a:rPr lang="en-US"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investment</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25" name="Rectangle 24"/>
          <p:cNvSpPr/>
          <p:nvPr/>
        </p:nvSpPr>
        <p:spPr bwMode="auto">
          <a:xfrm>
            <a:off x="5586857" y="263604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4" name="Rectangle 33"/>
          <p:cNvSpPr/>
          <p:nvPr/>
        </p:nvSpPr>
        <p:spPr bwMode="auto">
          <a:xfrm>
            <a:off x="5586857" y="376365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5" name="Rectangle 34"/>
          <p:cNvSpPr/>
          <p:nvPr/>
        </p:nvSpPr>
        <p:spPr bwMode="auto">
          <a:xfrm>
            <a:off x="5586857" y="489126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6" name="Rectangle 35"/>
          <p:cNvSpPr/>
          <p:nvPr/>
        </p:nvSpPr>
        <p:spPr>
          <a:xfrm>
            <a:off x="4443318" y="156017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37" name="Rectangle 36"/>
          <p:cNvSpPr/>
          <p:nvPr/>
        </p:nvSpPr>
        <p:spPr>
          <a:xfrm>
            <a:off x="4443318" y="268778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38" name="Rectangle 37"/>
          <p:cNvSpPr/>
          <p:nvPr/>
        </p:nvSpPr>
        <p:spPr>
          <a:xfrm>
            <a:off x="4443318" y="381539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39" name="Rectangle 38"/>
          <p:cNvSpPr/>
          <p:nvPr/>
        </p:nvSpPr>
        <p:spPr>
          <a:xfrm>
            <a:off x="4443318" y="4943008"/>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pic>
        <p:nvPicPr>
          <p:cNvPr id="66" name="Picture 65"/>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4742785" y="1797840"/>
            <a:ext cx="498346" cy="603670"/>
          </a:xfrm>
          <a:prstGeom prst="rect">
            <a:avLst/>
          </a:prstGeom>
        </p:spPr>
      </p:pic>
      <p:grpSp>
        <p:nvGrpSpPr>
          <p:cNvPr id="68" name="Group 67"/>
          <p:cNvGrpSpPr/>
          <p:nvPr/>
        </p:nvGrpSpPr>
        <p:grpSpPr>
          <a:xfrm>
            <a:off x="4666333" y="2894157"/>
            <a:ext cx="651251" cy="666257"/>
            <a:chOff x="3072483" y="1603629"/>
            <a:chExt cx="1709795" cy="1749193"/>
          </a:xfrm>
          <a:solidFill>
            <a:schemeClr val="bg1"/>
          </a:solidFill>
        </p:grpSpPr>
        <p:sp>
          <p:nvSpPr>
            <p:cNvPr id="69" name="Freeform 68"/>
            <p:cNvSpPr/>
            <p:nvPr>
              <p:custDataLst>
                <p:tags r:id="rId1"/>
              </p:custDataLst>
            </p:nvPr>
          </p:nvSpPr>
          <p:spPr>
            <a:xfrm>
              <a:off x="3072483" y="2625072"/>
              <a:ext cx="910582" cy="727749"/>
            </a:xfrm>
            <a:custGeom>
              <a:avLst/>
              <a:gdLst>
                <a:gd name="connsiteX0" fmla="*/ 1599875 w 4094502"/>
                <a:gd name="connsiteY0" fmla="*/ 2470150 h 3272380"/>
                <a:gd name="connsiteX1" fmla="*/ 1672900 w 4094502"/>
                <a:gd name="connsiteY1" fmla="*/ 2555875 h 3272380"/>
                <a:gd name="connsiteX2" fmla="*/ 1599875 w 4094502"/>
                <a:gd name="connsiteY2" fmla="*/ 2641600 h 3272380"/>
                <a:gd name="connsiteX3" fmla="*/ 1526850 w 4094502"/>
                <a:gd name="connsiteY3" fmla="*/ 2555875 h 3272380"/>
                <a:gd name="connsiteX4" fmla="*/ 1599875 w 4094502"/>
                <a:gd name="connsiteY4" fmla="*/ 2470150 h 3272380"/>
                <a:gd name="connsiteX5" fmla="*/ 464640 w 4094502"/>
                <a:gd name="connsiteY5" fmla="*/ 303480 h 3272380"/>
                <a:gd name="connsiteX6" fmla="*/ 3606192 w 4094502"/>
                <a:gd name="connsiteY6" fmla="*/ 466442 h 3272380"/>
                <a:gd name="connsiteX7" fmla="*/ 3334588 w 4094502"/>
                <a:gd name="connsiteY7" fmla="*/ 2747915 h 3272380"/>
                <a:gd name="connsiteX8" fmla="*/ 274517 w 4094502"/>
                <a:gd name="connsiteY8" fmla="*/ 2114173 h 3272380"/>
                <a:gd name="connsiteX9" fmla="*/ 464640 w 4094502"/>
                <a:gd name="connsiteY9" fmla="*/ 303480 h 3272380"/>
                <a:gd name="connsiteX10" fmla="*/ 409248 w 4094502"/>
                <a:gd name="connsiteY10" fmla="*/ 80088 h 3272380"/>
                <a:gd name="connsiteX11" fmla="*/ 261669 w 4094502"/>
                <a:gd name="connsiteY11" fmla="*/ 189140 h 3272380"/>
                <a:gd name="connsiteX12" fmla="*/ 71482 w 4094502"/>
                <a:gd name="connsiteY12" fmla="*/ 2192886 h 3272380"/>
                <a:gd name="connsiteX13" fmla="*/ 169802 w 4094502"/>
                <a:gd name="connsiteY13" fmla="*/ 2380836 h 3272380"/>
                <a:gd name="connsiteX14" fmla="*/ 3393948 w 4094502"/>
                <a:gd name="connsiteY14" fmla="*/ 3177816 h 3272380"/>
                <a:gd name="connsiteX15" fmla="*/ 3638476 w 4094502"/>
                <a:gd name="connsiteY15" fmla="*/ 3069137 h 3272380"/>
                <a:gd name="connsiteX16" fmla="*/ 3991683 w 4094502"/>
                <a:gd name="connsiteY16" fmla="*/ 370272 h 3272380"/>
                <a:gd name="connsiteX17" fmla="*/ 3855834 w 4094502"/>
                <a:gd name="connsiteY17" fmla="*/ 171027 h 3272380"/>
                <a:gd name="connsiteX18" fmla="*/ 468670 w 4094502"/>
                <a:gd name="connsiteY18" fmla="*/ 80461 h 3272380"/>
                <a:gd name="connsiteX19" fmla="*/ 409248 w 4094502"/>
                <a:gd name="connsiteY19" fmla="*/ 80088 h 3272380"/>
                <a:gd name="connsiteX20" fmla="*/ 387026 w 4094502"/>
                <a:gd name="connsiteY20" fmla="*/ 0 h 3272380"/>
                <a:gd name="connsiteX21" fmla="*/ 3949376 w 4094502"/>
                <a:gd name="connsiteY21" fmla="*/ 95250 h 3272380"/>
                <a:gd name="connsiteX22" fmla="*/ 4092251 w 4094502"/>
                <a:gd name="connsiteY22" fmla="*/ 304800 h 3272380"/>
                <a:gd name="connsiteX23" fmla="*/ 3720776 w 4094502"/>
                <a:gd name="connsiteY23" fmla="*/ 3143250 h 3272380"/>
                <a:gd name="connsiteX24" fmla="*/ 3463601 w 4094502"/>
                <a:gd name="connsiteY24" fmla="*/ 3257550 h 3272380"/>
                <a:gd name="connsiteX25" fmla="*/ 72701 w 4094502"/>
                <a:gd name="connsiteY25" fmla="*/ 2419350 h 3272380"/>
                <a:gd name="connsiteX26" fmla="*/ 6026 w 4094502"/>
                <a:gd name="connsiteY26" fmla="*/ 2238375 h 3272380"/>
                <a:gd name="connsiteX27" fmla="*/ 206051 w 4094502"/>
                <a:gd name="connsiteY27" fmla="*/ 114300 h 3272380"/>
                <a:gd name="connsiteX28" fmla="*/ 387026 w 4094502"/>
                <a:gd name="connsiteY28" fmla="*/ 0 h 327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094502" h="3272380">
                  <a:moveTo>
                    <a:pt x="1599875" y="2470150"/>
                  </a:moveTo>
                  <a:cubicBezTo>
                    <a:pt x="1640206" y="2470150"/>
                    <a:pt x="1672900" y="2508530"/>
                    <a:pt x="1672900" y="2555875"/>
                  </a:cubicBezTo>
                  <a:cubicBezTo>
                    <a:pt x="1672900" y="2603220"/>
                    <a:pt x="1640206" y="2641600"/>
                    <a:pt x="1599875" y="2641600"/>
                  </a:cubicBezTo>
                  <a:cubicBezTo>
                    <a:pt x="1559544" y="2641600"/>
                    <a:pt x="1526850" y="2603220"/>
                    <a:pt x="1526850" y="2555875"/>
                  </a:cubicBezTo>
                  <a:cubicBezTo>
                    <a:pt x="1526850" y="2508530"/>
                    <a:pt x="1559544" y="2470150"/>
                    <a:pt x="1599875" y="2470150"/>
                  </a:cubicBezTo>
                  <a:close/>
                  <a:moveTo>
                    <a:pt x="464640" y="303480"/>
                  </a:moveTo>
                  <a:lnTo>
                    <a:pt x="3606192" y="466442"/>
                  </a:lnTo>
                  <a:lnTo>
                    <a:pt x="3334588" y="2747915"/>
                  </a:lnTo>
                  <a:lnTo>
                    <a:pt x="274517" y="2114173"/>
                  </a:lnTo>
                  <a:lnTo>
                    <a:pt x="464640" y="303480"/>
                  </a:lnTo>
                  <a:close/>
                  <a:moveTo>
                    <a:pt x="409248" y="80088"/>
                  </a:moveTo>
                  <a:cubicBezTo>
                    <a:pt x="286405" y="83901"/>
                    <a:pt x="269594" y="120461"/>
                    <a:pt x="261669" y="189140"/>
                  </a:cubicBezTo>
                  <a:lnTo>
                    <a:pt x="71482" y="2192886"/>
                  </a:lnTo>
                  <a:cubicBezTo>
                    <a:pt x="53873" y="2331582"/>
                    <a:pt x="66380" y="2351272"/>
                    <a:pt x="169802" y="2380836"/>
                  </a:cubicBezTo>
                  <a:lnTo>
                    <a:pt x="3393948" y="3177816"/>
                  </a:lnTo>
                  <a:cubicBezTo>
                    <a:pt x="3506739" y="3198948"/>
                    <a:pt x="3605269" y="3248812"/>
                    <a:pt x="3638476" y="3069137"/>
                  </a:cubicBezTo>
                  <a:lnTo>
                    <a:pt x="3991683" y="370272"/>
                  </a:lnTo>
                  <a:cubicBezTo>
                    <a:pt x="4000740" y="294800"/>
                    <a:pt x="4030096" y="179926"/>
                    <a:pt x="3855834" y="171027"/>
                  </a:cubicBezTo>
                  <a:lnTo>
                    <a:pt x="468670" y="80461"/>
                  </a:lnTo>
                  <a:cubicBezTo>
                    <a:pt x="446510" y="79667"/>
                    <a:pt x="426797" y="79543"/>
                    <a:pt x="409248" y="80088"/>
                  </a:cubicBezTo>
                  <a:close/>
                  <a:moveTo>
                    <a:pt x="387026" y="0"/>
                  </a:moveTo>
                  <a:lnTo>
                    <a:pt x="3949376" y="95250"/>
                  </a:lnTo>
                  <a:cubicBezTo>
                    <a:pt x="4085901" y="107950"/>
                    <a:pt x="4101776" y="225425"/>
                    <a:pt x="4092251" y="304800"/>
                  </a:cubicBezTo>
                  <a:lnTo>
                    <a:pt x="3720776" y="3143250"/>
                  </a:lnTo>
                  <a:cubicBezTo>
                    <a:pt x="3685851" y="3298825"/>
                    <a:pt x="3558851" y="3279775"/>
                    <a:pt x="3463601" y="3257550"/>
                  </a:cubicBezTo>
                  <a:lnTo>
                    <a:pt x="72701" y="2419350"/>
                  </a:lnTo>
                  <a:cubicBezTo>
                    <a:pt x="-19374" y="2374900"/>
                    <a:pt x="-324" y="2346325"/>
                    <a:pt x="6026" y="2238375"/>
                  </a:cubicBezTo>
                  <a:lnTo>
                    <a:pt x="206051" y="114300"/>
                  </a:lnTo>
                  <a:cubicBezTo>
                    <a:pt x="215576" y="31750"/>
                    <a:pt x="247326" y="0"/>
                    <a:pt x="38702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und Same Side Corner Rectangle 2"/>
            <p:cNvSpPr/>
            <p:nvPr>
              <p:custDataLst>
                <p:tags r:id="rId2"/>
              </p:custDataLst>
            </p:nvPr>
          </p:nvSpPr>
          <p:spPr>
            <a:xfrm>
              <a:off x="4170846" y="2427471"/>
              <a:ext cx="456424" cy="925351"/>
            </a:xfrm>
            <a:custGeom>
              <a:avLst/>
              <a:gdLst/>
              <a:ahLst/>
              <a:cxnLst/>
              <a:rect l="l" t="t" r="r" b="b"/>
              <a:pathLst>
                <a:path w="1479550" h="2999631">
                  <a:moveTo>
                    <a:pt x="739775" y="2723722"/>
                  </a:moveTo>
                  <a:cubicBezTo>
                    <a:pt x="701170" y="2723722"/>
                    <a:pt x="669874" y="2755018"/>
                    <a:pt x="669874" y="2793623"/>
                  </a:cubicBezTo>
                  <a:cubicBezTo>
                    <a:pt x="669874" y="2832228"/>
                    <a:pt x="701170" y="2863524"/>
                    <a:pt x="739775" y="2863524"/>
                  </a:cubicBezTo>
                  <a:cubicBezTo>
                    <a:pt x="778380" y="2863524"/>
                    <a:pt x="809676" y="2832228"/>
                    <a:pt x="809676" y="2793623"/>
                  </a:cubicBezTo>
                  <a:cubicBezTo>
                    <a:pt x="809676" y="2755018"/>
                    <a:pt x="778380" y="2723722"/>
                    <a:pt x="739775" y="2723722"/>
                  </a:cubicBezTo>
                  <a:close/>
                  <a:moveTo>
                    <a:pt x="201613" y="1629933"/>
                  </a:moveTo>
                  <a:lnTo>
                    <a:pt x="1123848" y="1629933"/>
                  </a:lnTo>
                  <a:lnTo>
                    <a:pt x="1123848" y="2058558"/>
                  </a:lnTo>
                  <a:lnTo>
                    <a:pt x="201613" y="2058558"/>
                  </a:lnTo>
                  <a:close/>
                  <a:moveTo>
                    <a:pt x="685698" y="1155271"/>
                  </a:moveTo>
                  <a:lnTo>
                    <a:pt x="1123848" y="1155271"/>
                  </a:lnTo>
                  <a:lnTo>
                    <a:pt x="1123848" y="1583896"/>
                  </a:lnTo>
                  <a:lnTo>
                    <a:pt x="685698" y="1583896"/>
                  </a:lnTo>
                  <a:close/>
                  <a:moveTo>
                    <a:pt x="201613" y="1155271"/>
                  </a:moveTo>
                  <a:lnTo>
                    <a:pt x="639763" y="1155271"/>
                  </a:lnTo>
                  <a:lnTo>
                    <a:pt x="639763" y="1583896"/>
                  </a:lnTo>
                  <a:lnTo>
                    <a:pt x="201613" y="1583896"/>
                  </a:lnTo>
                  <a:close/>
                  <a:moveTo>
                    <a:pt x="685698" y="680609"/>
                  </a:moveTo>
                  <a:lnTo>
                    <a:pt x="1123848" y="680609"/>
                  </a:lnTo>
                  <a:lnTo>
                    <a:pt x="1123848" y="1109234"/>
                  </a:lnTo>
                  <a:lnTo>
                    <a:pt x="685698" y="1109234"/>
                  </a:lnTo>
                  <a:close/>
                  <a:moveTo>
                    <a:pt x="201613" y="680609"/>
                  </a:moveTo>
                  <a:lnTo>
                    <a:pt x="639763" y="680609"/>
                  </a:lnTo>
                  <a:lnTo>
                    <a:pt x="639763" y="1109234"/>
                  </a:lnTo>
                  <a:lnTo>
                    <a:pt x="201613" y="1109234"/>
                  </a:lnTo>
                  <a:close/>
                  <a:moveTo>
                    <a:pt x="154163" y="413909"/>
                  </a:moveTo>
                  <a:lnTo>
                    <a:pt x="154163" y="2528459"/>
                  </a:lnTo>
                  <a:lnTo>
                    <a:pt x="201613" y="2528459"/>
                  </a:lnTo>
                  <a:lnTo>
                    <a:pt x="201613" y="2104596"/>
                  </a:lnTo>
                  <a:lnTo>
                    <a:pt x="639763" y="2104596"/>
                  </a:lnTo>
                  <a:lnTo>
                    <a:pt x="639763" y="2528459"/>
                  </a:lnTo>
                  <a:lnTo>
                    <a:pt x="685698" y="2528459"/>
                  </a:lnTo>
                  <a:lnTo>
                    <a:pt x="685698" y="2104596"/>
                  </a:lnTo>
                  <a:lnTo>
                    <a:pt x="1123848" y="2104596"/>
                  </a:lnTo>
                  <a:lnTo>
                    <a:pt x="1123848" y="2528459"/>
                  </a:lnTo>
                  <a:lnTo>
                    <a:pt x="1325388" y="2528459"/>
                  </a:lnTo>
                  <a:lnTo>
                    <a:pt x="1325388" y="413909"/>
                  </a:lnTo>
                  <a:close/>
                  <a:moveTo>
                    <a:pt x="556419" y="171020"/>
                  </a:moveTo>
                  <a:cubicBezTo>
                    <a:pt x="543267" y="171020"/>
                    <a:pt x="532606" y="181681"/>
                    <a:pt x="532606" y="194833"/>
                  </a:cubicBezTo>
                  <a:cubicBezTo>
                    <a:pt x="532606" y="207984"/>
                    <a:pt x="543267" y="218645"/>
                    <a:pt x="556419" y="218645"/>
                  </a:cubicBezTo>
                  <a:lnTo>
                    <a:pt x="923131" y="218646"/>
                  </a:lnTo>
                  <a:cubicBezTo>
                    <a:pt x="936283" y="218646"/>
                    <a:pt x="946944" y="207985"/>
                    <a:pt x="946944" y="194833"/>
                  </a:cubicBezTo>
                  <a:lnTo>
                    <a:pt x="946945" y="194833"/>
                  </a:lnTo>
                  <a:cubicBezTo>
                    <a:pt x="946945" y="181681"/>
                    <a:pt x="936284" y="171020"/>
                    <a:pt x="923132" y="171020"/>
                  </a:cubicBezTo>
                  <a:close/>
                  <a:moveTo>
                    <a:pt x="725487" y="274"/>
                  </a:moveTo>
                  <a:cubicBezTo>
                    <a:pt x="1081947" y="-5382"/>
                    <a:pt x="1443170" y="76220"/>
                    <a:pt x="1479550" y="262045"/>
                  </a:cubicBezTo>
                  <a:lnTo>
                    <a:pt x="1479550" y="1250633"/>
                  </a:lnTo>
                  <a:lnTo>
                    <a:pt x="1479550" y="1748998"/>
                  </a:lnTo>
                  <a:lnTo>
                    <a:pt x="1479550" y="2737586"/>
                  </a:lnTo>
                  <a:cubicBezTo>
                    <a:pt x="1406789" y="3109236"/>
                    <a:pt x="34660" y="3063993"/>
                    <a:pt x="0" y="2737586"/>
                  </a:cubicBezTo>
                  <a:lnTo>
                    <a:pt x="0" y="1748998"/>
                  </a:lnTo>
                  <a:lnTo>
                    <a:pt x="0" y="1250633"/>
                  </a:lnTo>
                  <a:lnTo>
                    <a:pt x="0" y="262045"/>
                  </a:lnTo>
                  <a:cubicBezTo>
                    <a:pt x="17330" y="98842"/>
                    <a:pt x="369027" y="5929"/>
                    <a:pt x="725487" y="2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20"/>
            <p:cNvSpPr/>
            <p:nvPr>
              <p:custDataLst>
                <p:tags r:id="rId3"/>
              </p:custDataLst>
            </p:nvPr>
          </p:nvSpPr>
          <p:spPr bwMode="auto">
            <a:xfrm>
              <a:off x="3072483" y="1603629"/>
              <a:ext cx="762917" cy="850394"/>
            </a:xfrm>
            <a:custGeom>
              <a:avLst/>
              <a:gdLst/>
              <a:ahLst/>
              <a:cxnLst/>
              <a:rect l="l" t="t" r="r" b="b"/>
              <a:pathLst>
                <a:path w="1371600" h="1528869">
                  <a:moveTo>
                    <a:pt x="176321" y="61931"/>
                  </a:moveTo>
                  <a:cubicBezTo>
                    <a:pt x="138207" y="345243"/>
                    <a:pt x="100093" y="625381"/>
                    <a:pt x="61979" y="908693"/>
                  </a:cubicBezTo>
                  <a:lnTo>
                    <a:pt x="1154853" y="1120942"/>
                  </a:lnTo>
                  <a:cubicBezTo>
                    <a:pt x="1191909" y="816463"/>
                    <a:pt x="1228964" y="502460"/>
                    <a:pt x="1266020" y="197981"/>
                  </a:cubicBezTo>
                  <a:close/>
                  <a:moveTo>
                    <a:pt x="123825" y="0"/>
                  </a:moveTo>
                  <a:lnTo>
                    <a:pt x="1327150" y="152400"/>
                  </a:lnTo>
                  <a:lnTo>
                    <a:pt x="1371600" y="203200"/>
                  </a:lnTo>
                  <a:lnTo>
                    <a:pt x="1266825" y="1133475"/>
                  </a:lnTo>
                  <a:lnTo>
                    <a:pt x="1203325" y="1206500"/>
                  </a:lnTo>
                  <a:lnTo>
                    <a:pt x="1104540" y="1186430"/>
                  </a:lnTo>
                  <a:cubicBezTo>
                    <a:pt x="1143520" y="1218893"/>
                    <a:pt x="1165226" y="1257868"/>
                    <a:pt x="1165226" y="1299422"/>
                  </a:cubicBezTo>
                  <a:cubicBezTo>
                    <a:pt x="1165226" y="1426142"/>
                    <a:pt x="963374" y="1528869"/>
                    <a:pt x="714376" y="1528869"/>
                  </a:cubicBezTo>
                  <a:cubicBezTo>
                    <a:pt x="465378" y="1528869"/>
                    <a:pt x="263526" y="1426142"/>
                    <a:pt x="263526" y="1299422"/>
                  </a:cubicBezTo>
                  <a:cubicBezTo>
                    <a:pt x="263526" y="1195700"/>
                    <a:pt x="398762" y="1108052"/>
                    <a:pt x="584567" y="1080790"/>
                  </a:cubicBezTo>
                  <a:lnTo>
                    <a:pt x="0" y="962025"/>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72" name="Rounded Rectangle 22"/>
            <p:cNvSpPr/>
            <p:nvPr>
              <p:custDataLst>
                <p:tags r:id="rId4"/>
              </p:custDataLst>
            </p:nvPr>
          </p:nvSpPr>
          <p:spPr bwMode="auto">
            <a:xfrm rot="261569">
              <a:off x="4132347" y="1781032"/>
              <a:ext cx="649931" cy="495589"/>
            </a:xfrm>
            <a:custGeom>
              <a:avLst/>
              <a:gdLst/>
              <a:ahLst/>
              <a:cxnLst/>
              <a:rect l="l" t="t" r="r" b="b"/>
              <a:pathLst>
                <a:path w="721758" h="550359">
                  <a:moveTo>
                    <a:pt x="46095" y="149962"/>
                  </a:moveTo>
                  <a:lnTo>
                    <a:pt x="680155" y="157474"/>
                  </a:lnTo>
                  <a:lnTo>
                    <a:pt x="667756" y="478401"/>
                  </a:lnTo>
                  <a:cubicBezTo>
                    <a:pt x="667756" y="498018"/>
                    <a:pt x="658510" y="512214"/>
                    <a:pt x="637763" y="512214"/>
                  </a:cubicBezTo>
                  <a:lnTo>
                    <a:pt x="71185" y="453145"/>
                  </a:lnTo>
                  <a:cubicBezTo>
                    <a:pt x="50438" y="453145"/>
                    <a:pt x="36516" y="450260"/>
                    <a:pt x="36516" y="430643"/>
                  </a:cubicBezTo>
                  <a:cubicBezTo>
                    <a:pt x="36516" y="332951"/>
                    <a:pt x="43978" y="243842"/>
                    <a:pt x="46095" y="149962"/>
                  </a:cubicBezTo>
                  <a:close/>
                  <a:moveTo>
                    <a:pt x="615927" y="81117"/>
                  </a:moveTo>
                  <a:lnTo>
                    <a:pt x="612337" y="84582"/>
                  </a:lnTo>
                  <a:lnTo>
                    <a:pt x="622270" y="94875"/>
                  </a:lnTo>
                  <a:lnTo>
                    <a:pt x="611977" y="104808"/>
                  </a:lnTo>
                  <a:lnTo>
                    <a:pt x="615442" y="108399"/>
                  </a:lnTo>
                  <a:lnTo>
                    <a:pt x="625735" y="98465"/>
                  </a:lnTo>
                  <a:lnTo>
                    <a:pt x="635669" y="108759"/>
                  </a:lnTo>
                  <a:lnTo>
                    <a:pt x="639260" y="105294"/>
                  </a:lnTo>
                  <a:lnTo>
                    <a:pt x="629325" y="95001"/>
                  </a:lnTo>
                  <a:lnTo>
                    <a:pt x="639620" y="85067"/>
                  </a:lnTo>
                  <a:lnTo>
                    <a:pt x="636154" y="81477"/>
                  </a:lnTo>
                  <a:lnTo>
                    <a:pt x="625860" y="91410"/>
                  </a:lnTo>
                  <a:close/>
                  <a:moveTo>
                    <a:pt x="498754" y="87499"/>
                  </a:moveTo>
                  <a:cubicBezTo>
                    <a:pt x="497914" y="87452"/>
                    <a:pt x="497193" y="88094"/>
                    <a:pt x="497144" y="88935"/>
                  </a:cubicBezTo>
                  <a:lnTo>
                    <a:pt x="496798" y="95020"/>
                  </a:lnTo>
                  <a:cubicBezTo>
                    <a:pt x="496750" y="95861"/>
                    <a:pt x="497395" y="96581"/>
                    <a:pt x="498234" y="96629"/>
                  </a:cubicBezTo>
                  <a:lnTo>
                    <a:pt x="531706" y="98532"/>
                  </a:lnTo>
                  <a:cubicBezTo>
                    <a:pt x="532546" y="98580"/>
                    <a:pt x="533267" y="97938"/>
                    <a:pt x="533315" y="97097"/>
                  </a:cubicBezTo>
                  <a:lnTo>
                    <a:pt x="533661" y="91012"/>
                  </a:lnTo>
                  <a:cubicBezTo>
                    <a:pt x="533710" y="90171"/>
                    <a:pt x="533065" y="89451"/>
                    <a:pt x="532225" y="89403"/>
                  </a:cubicBezTo>
                  <a:close/>
                  <a:moveTo>
                    <a:pt x="555540" y="76694"/>
                  </a:moveTo>
                  <a:lnTo>
                    <a:pt x="582836" y="77548"/>
                  </a:lnTo>
                  <a:lnTo>
                    <a:pt x="581960" y="105576"/>
                  </a:lnTo>
                  <a:lnTo>
                    <a:pt x="554663" y="104722"/>
                  </a:lnTo>
                  <a:close/>
                  <a:moveTo>
                    <a:pt x="551042" y="72285"/>
                  </a:moveTo>
                  <a:lnTo>
                    <a:pt x="549899" y="108843"/>
                  </a:lnTo>
                  <a:lnTo>
                    <a:pt x="586457" y="109986"/>
                  </a:lnTo>
                  <a:lnTo>
                    <a:pt x="587600" y="73428"/>
                  </a:lnTo>
                  <a:close/>
                  <a:moveTo>
                    <a:pt x="72610" y="37237"/>
                  </a:moveTo>
                  <a:lnTo>
                    <a:pt x="660110" y="42646"/>
                  </a:lnTo>
                  <a:cubicBezTo>
                    <a:pt x="680857" y="42646"/>
                    <a:pt x="683176" y="59662"/>
                    <a:pt x="683177" y="79279"/>
                  </a:cubicBezTo>
                  <a:lnTo>
                    <a:pt x="680861" y="139193"/>
                  </a:lnTo>
                  <a:lnTo>
                    <a:pt x="46719" y="131680"/>
                  </a:lnTo>
                  <a:cubicBezTo>
                    <a:pt x="48551" y="110451"/>
                    <a:pt x="48929" y="88903"/>
                    <a:pt x="48930" y="66920"/>
                  </a:cubicBezTo>
                  <a:cubicBezTo>
                    <a:pt x="48929" y="47303"/>
                    <a:pt x="51863" y="37237"/>
                    <a:pt x="72610" y="37237"/>
                  </a:cubicBezTo>
                  <a:close/>
                  <a:moveTo>
                    <a:pt x="70463" y="22909"/>
                  </a:moveTo>
                  <a:cubicBezTo>
                    <a:pt x="48613" y="22909"/>
                    <a:pt x="32190" y="25740"/>
                    <a:pt x="32190" y="47029"/>
                  </a:cubicBezTo>
                  <a:cubicBezTo>
                    <a:pt x="32190" y="183768"/>
                    <a:pt x="21301" y="298430"/>
                    <a:pt x="21301" y="435169"/>
                  </a:cubicBezTo>
                  <a:cubicBezTo>
                    <a:pt x="21299" y="456458"/>
                    <a:pt x="34034" y="467517"/>
                    <a:pt x="55887" y="467517"/>
                  </a:cubicBezTo>
                  <a:lnTo>
                    <a:pt x="639745" y="527450"/>
                  </a:lnTo>
                  <a:cubicBezTo>
                    <a:pt x="661596" y="527450"/>
                    <a:pt x="680825" y="513067"/>
                    <a:pt x="680825" y="491779"/>
                  </a:cubicBezTo>
                  <a:lnTo>
                    <a:pt x="700458" y="61787"/>
                  </a:lnTo>
                  <a:cubicBezTo>
                    <a:pt x="700460" y="40499"/>
                    <a:pt x="690008" y="22683"/>
                    <a:pt x="668157" y="22683"/>
                  </a:cubicBezTo>
                  <a:close/>
                  <a:moveTo>
                    <a:pt x="52249" y="0"/>
                  </a:moveTo>
                  <a:lnTo>
                    <a:pt x="677336" y="543"/>
                  </a:lnTo>
                  <a:cubicBezTo>
                    <a:pt x="700558" y="543"/>
                    <a:pt x="721758" y="19187"/>
                    <a:pt x="721758" y="42409"/>
                  </a:cubicBezTo>
                  <a:lnTo>
                    <a:pt x="703487" y="500826"/>
                  </a:lnTo>
                  <a:cubicBezTo>
                    <a:pt x="703485" y="524048"/>
                    <a:pt x="680457" y="550359"/>
                    <a:pt x="657235" y="550359"/>
                  </a:cubicBezTo>
                  <a:lnTo>
                    <a:pt x="36757" y="484984"/>
                  </a:lnTo>
                  <a:cubicBezTo>
                    <a:pt x="13535" y="484984"/>
                    <a:pt x="2" y="472920"/>
                    <a:pt x="0" y="449698"/>
                  </a:cubicBezTo>
                  <a:cubicBezTo>
                    <a:pt x="0" y="300541"/>
                    <a:pt x="10202" y="191204"/>
                    <a:pt x="10202" y="42047"/>
                  </a:cubicBezTo>
                  <a:cubicBezTo>
                    <a:pt x="10202" y="18825"/>
                    <a:pt x="29027" y="0"/>
                    <a:pt x="52249"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
        <p:nvSpPr>
          <p:cNvPr id="73" name="Rectangle 94"/>
          <p:cNvSpPr/>
          <p:nvPr/>
        </p:nvSpPr>
        <p:spPr>
          <a:xfrm>
            <a:off x="4687050" y="4077018"/>
            <a:ext cx="609817" cy="555754"/>
          </a:xfrm>
          <a:custGeom>
            <a:avLst/>
            <a:gdLst/>
            <a:ahLst/>
            <a:cxnLst/>
            <a:rect l="l" t="t" r="r" b="b"/>
            <a:pathLst>
              <a:path w="1267189" h="1154849">
                <a:moveTo>
                  <a:pt x="595670" y="839740"/>
                </a:moveTo>
                <a:lnTo>
                  <a:pt x="595670" y="1016122"/>
                </a:lnTo>
                <a:lnTo>
                  <a:pt x="708957" y="1016122"/>
                </a:lnTo>
                <a:lnTo>
                  <a:pt x="708957" y="839740"/>
                </a:lnTo>
                <a:close/>
                <a:moveTo>
                  <a:pt x="617742" y="447171"/>
                </a:moveTo>
                <a:cubicBezTo>
                  <a:pt x="598034" y="447171"/>
                  <a:pt x="582057" y="463148"/>
                  <a:pt x="582057" y="482855"/>
                </a:cubicBezTo>
                <a:cubicBezTo>
                  <a:pt x="582057" y="494698"/>
                  <a:pt x="587826" y="505193"/>
                  <a:pt x="596767" y="511601"/>
                </a:cubicBezTo>
                <a:lnTo>
                  <a:pt x="576415" y="584600"/>
                </a:lnTo>
                <a:lnTo>
                  <a:pt x="659068" y="584600"/>
                </a:lnTo>
                <a:lnTo>
                  <a:pt x="639809" y="510700"/>
                </a:lnTo>
                <a:cubicBezTo>
                  <a:pt x="648144" y="504286"/>
                  <a:pt x="653426" y="494188"/>
                  <a:pt x="653426" y="482855"/>
                </a:cubicBezTo>
                <a:cubicBezTo>
                  <a:pt x="653426" y="463148"/>
                  <a:pt x="637450" y="447171"/>
                  <a:pt x="617742" y="447171"/>
                </a:cubicBezTo>
                <a:close/>
                <a:moveTo>
                  <a:pt x="585369" y="176595"/>
                </a:moveTo>
                <a:cubicBezTo>
                  <a:pt x="538363" y="176595"/>
                  <a:pt x="500256" y="214702"/>
                  <a:pt x="500256" y="261708"/>
                </a:cubicBezTo>
                <a:lnTo>
                  <a:pt x="500256" y="388932"/>
                </a:lnTo>
                <a:lnTo>
                  <a:pt x="735227" y="388932"/>
                </a:lnTo>
                <a:lnTo>
                  <a:pt x="735227" y="261708"/>
                </a:lnTo>
                <a:cubicBezTo>
                  <a:pt x="735227" y="214702"/>
                  <a:pt x="697120" y="176595"/>
                  <a:pt x="650114" y="176595"/>
                </a:cubicBezTo>
                <a:close/>
                <a:moveTo>
                  <a:pt x="582148" y="133916"/>
                </a:moveTo>
                <a:lnTo>
                  <a:pt x="653336" y="133916"/>
                </a:lnTo>
                <a:cubicBezTo>
                  <a:pt x="723758" y="133916"/>
                  <a:pt x="780845" y="191003"/>
                  <a:pt x="780845" y="261425"/>
                </a:cubicBezTo>
                <a:lnTo>
                  <a:pt x="780845" y="388933"/>
                </a:lnTo>
                <a:lnTo>
                  <a:pt x="791968" y="388933"/>
                </a:lnTo>
                <a:cubicBezTo>
                  <a:pt x="813982" y="388933"/>
                  <a:pt x="831828" y="406779"/>
                  <a:pt x="831828" y="428793"/>
                </a:cubicBezTo>
                <a:lnTo>
                  <a:pt x="831828" y="630372"/>
                </a:lnTo>
                <a:cubicBezTo>
                  <a:pt x="831828" y="652386"/>
                  <a:pt x="813982" y="670232"/>
                  <a:pt x="791968" y="670232"/>
                </a:cubicBezTo>
                <a:lnTo>
                  <a:pt x="443515" y="670232"/>
                </a:lnTo>
                <a:cubicBezTo>
                  <a:pt x="421501" y="670232"/>
                  <a:pt x="403655" y="652386"/>
                  <a:pt x="403655" y="630372"/>
                </a:cubicBezTo>
                <a:lnTo>
                  <a:pt x="403655" y="428793"/>
                </a:lnTo>
                <a:cubicBezTo>
                  <a:pt x="403655" y="406779"/>
                  <a:pt x="421501" y="388933"/>
                  <a:pt x="443515" y="388933"/>
                </a:cubicBezTo>
                <a:lnTo>
                  <a:pt x="454638" y="388933"/>
                </a:lnTo>
                <a:lnTo>
                  <a:pt x="454638" y="261425"/>
                </a:lnTo>
                <a:cubicBezTo>
                  <a:pt x="454638" y="191003"/>
                  <a:pt x="511726" y="133916"/>
                  <a:pt x="582148" y="133916"/>
                </a:cubicBezTo>
                <a:close/>
                <a:moveTo>
                  <a:pt x="67649" y="69523"/>
                </a:moveTo>
                <a:lnTo>
                  <a:pt x="67649" y="770217"/>
                </a:lnTo>
                <a:lnTo>
                  <a:pt x="1199541" y="770217"/>
                </a:lnTo>
                <a:lnTo>
                  <a:pt x="1199541" y="69523"/>
                </a:lnTo>
                <a:close/>
                <a:moveTo>
                  <a:pt x="0" y="0"/>
                </a:moveTo>
                <a:lnTo>
                  <a:pt x="1267189" y="0"/>
                </a:lnTo>
                <a:lnTo>
                  <a:pt x="1267189" y="839740"/>
                </a:lnTo>
                <a:lnTo>
                  <a:pt x="784731" y="839740"/>
                </a:lnTo>
                <a:lnTo>
                  <a:pt x="784731" y="1016122"/>
                </a:lnTo>
                <a:lnTo>
                  <a:pt x="1047913" y="1016122"/>
                </a:lnTo>
                <a:lnTo>
                  <a:pt x="1047913" y="1154849"/>
                </a:lnTo>
                <a:lnTo>
                  <a:pt x="256713" y="1154849"/>
                </a:lnTo>
                <a:lnTo>
                  <a:pt x="256713" y="1016122"/>
                </a:lnTo>
                <a:lnTo>
                  <a:pt x="519895" y="1016122"/>
                </a:lnTo>
                <a:lnTo>
                  <a:pt x="519895" y="839740"/>
                </a:lnTo>
                <a:lnTo>
                  <a:pt x="0" y="839740"/>
                </a:lnTo>
                <a:close/>
              </a:path>
            </a:pathLst>
          </a:custGeom>
          <a:solidFill>
            <a:schemeClr val="bg1"/>
          </a:solidFill>
          <a:ln w="7620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57150" tIns="28575" rIns="57150" bIns="28575" numCol="1" spcCol="0" rtlCol="0" fromWordArt="0" anchor="ctr" anchorCtr="0" forceAA="0" compatLnSpc="1">
            <a:prstTxWarp prst="textNoShape">
              <a:avLst/>
            </a:prstTxWarp>
            <a:noAutofit/>
          </a:bodyPr>
          <a:lstStyle/>
          <a:p>
            <a:pPr algn="ctr" defTabSz="685853"/>
            <a:endParaRPr lang="en-US" sz="2000">
              <a:solidFill>
                <a:schemeClr val="bg1">
                  <a:lumMod val="50000"/>
                </a:schemeClr>
              </a:solidFill>
            </a:endParaRPr>
          </a:p>
        </p:txBody>
      </p:sp>
      <p:grpSp>
        <p:nvGrpSpPr>
          <p:cNvPr id="74" name="Group 73"/>
          <p:cNvGrpSpPr/>
          <p:nvPr/>
        </p:nvGrpSpPr>
        <p:grpSpPr>
          <a:xfrm>
            <a:off x="4609850" y="5309204"/>
            <a:ext cx="764217" cy="346600"/>
            <a:chOff x="10410500" y="663269"/>
            <a:chExt cx="1000452" cy="453740"/>
          </a:xfrm>
          <a:solidFill>
            <a:schemeClr val="bg1"/>
          </a:solidFill>
        </p:grpSpPr>
        <p:grpSp>
          <p:nvGrpSpPr>
            <p:cNvPr id="75" name="Group 74"/>
            <p:cNvGrpSpPr/>
            <p:nvPr/>
          </p:nvGrpSpPr>
          <p:grpSpPr>
            <a:xfrm rot="5400000">
              <a:off x="10956932" y="827244"/>
              <a:ext cx="453740" cy="125789"/>
              <a:chOff x="10576225" y="1124579"/>
              <a:chExt cx="607702" cy="168471"/>
            </a:xfrm>
            <a:grpFill/>
          </p:grpSpPr>
          <p:sp>
            <p:nvSpPr>
              <p:cNvPr id="80" name="Freeform 25"/>
              <p:cNvSpPr>
                <a:spLocks noEditPoints="1"/>
              </p:cNvSpPr>
              <p:nvPr/>
            </p:nvSpPr>
            <p:spPr bwMode="auto">
              <a:xfrm rot="16200000">
                <a:off x="10795840" y="904964"/>
                <a:ext cx="168471" cy="607702"/>
              </a:xfrm>
              <a:custGeom>
                <a:avLst/>
                <a:gdLst>
                  <a:gd name="T0" fmla="*/ 467 w 555"/>
                  <a:gd name="T1" fmla="*/ 0 h 2002"/>
                  <a:gd name="T2" fmla="*/ 87 w 555"/>
                  <a:gd name="T3" fmla="*/ 0 h 2002"/>
                  <a:gd name="T4" fmla="*/ 0 w 555"/>
                  <a:gd name="T5" fmla="*/ 87 h 2002"/>
                  <a:gd name="T6" fmla="*/ 0 w 555"/>
                  <a:gd name="T7" fmla="*/ 1914 h 2002"/>
                  <a:gd name="T8" fmla="*/ 87 w 555"/>
                  <a:gd name="T9" fmla="*/ 2002 h 2002"/>
                  <a:gd name="T10" fmla="*/ 467 w 555"/>
                  <a:gd name="T11" fmla="*/ 2002 h 2002"/>
                  <a:gd name="T12" fmla="*/ 555 w 555"/>
                  <a:gd name="T13" fmla="*/ 1914 h 2002"/>
                  <a:gd name="T14" fmla="*/ 555 w 555"/>
                  <a:gd name="T15" fmla="*/ 87 h 2002"/>
                  <a:gd name="T16" fmla="*/ 467 w 555"/>
                  <a:gd name="T17" fmla="*/ 0 h 2002"/>
                  <a:gd name="T18" fmla="*/ 131 w 555"/>
                  <a:gd name="T19" fmla="*/ 182 h 2002"/>
                  <a:gd name="T20" fmla="*/ 182 w 555"/>
                  <a:gd name="T21" fmla="*/ 131 h 2002"/>
                  <a:gd name="T22" fmla="*/ 373 w 555"/>
                  <a:gd name="T23" fmla="*/ 131 h 2002"/>
                  <a:gd name="T24" fmla="*/ 424 w 555"/>
                  <a:gd name="T25" fmla="*/ 182 h 2002"/>
                  <a:gd name="T26" fmla="*/ 424 w 555"/>
                  <a:gd name="T27" fmla="*/ 1345 h 2002"/>
                  <a:gd name="T28" fmla="*/ 373 w 555"/>
                  <a:gd name="T29" fmla="*/ 1395 h 2002"/>
                  <a:gd name="T30" fmla="*/ 182 w 555"/>
                  <a:gd name="T31" fmla="*/ 1395 h 2002"/>
                  <a:gd name="T32" fmla="*/ 131 w 555"/>
                  <a:gd name="T33" fmla="*/ 1345 h 2002"/>
                  <a:gd name="T34" fmla="*/ 131 w 555"/>
                  <a:gd name="T35" fmla="*/ 182 h 2002"/>
                  <a:gd name="T36" fmla="*/ 277 w 555"/>
                  <a:gd name="T37" fmla="*/ 1884 h 2002"/>
                  <a:gd name="T38" fmla="*/ 131 w 555"/>
                  <a:gd name="T39" fmla="*/ 1739 h 2002"/>
                  <a:gd name="T40" fmla="*/ 277 w 555"/>
                  <a:gd name="T41" fmla="*/ 1592 h 2002"/>
                  <a:gd name="T42" fmla="*/ 424 w 555"/>
                  <a:gd name="T43" fmla="*/ 1739 h 2002"/>
                  <a:gd name="T44" fmla="*/ 277 w 555"/>
                  <a:gd name="T45" fmla="*/ 1884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2002">
                    <a:moveTo>
                      <a:pt x="467" y="0"/>
                    </a:moveTo>
                    <a:cubicBezTo>
                      <a:pt x="87" y="0"/>
                      <a:pt x="87" y="0"/>
                      <a:pt x="87" y="0"/>
                    </a:cubicBezTo>
                    <a:cubicBezTo>
                      <a:pt x="39" y="0"/>
                      <a:pt x="0" y="39"/>
                      <a:pt x="0" y="87"/>
                    </a:cubicBezTo>
                    <a:cubicBezTo>
                      <a:pt x="0" y="1914"/>
                      <a:pt x="0" y="1914"/>
                      <a:pt x="0" y="1914"/>
                    </a:cubicBezTo>
                    <a:cubicBezTo>
                      <a:pt x="0" y="1962"/>
                      <a:pt x="39" y="2002"/>
                      <a:pt x="87" y="2002"/>
                    </a:cubicBezTo>
                    <a:cubicBezTo>
                      <a:pt x="467" y="2002"/>
                      <a:pt x="467" y="2002"/>
                      <a:pt x="467" y="2002"/>
                    </a:cubicBezTo>
                    <a:cubicBezTo>
                      <a:pt x="516" y="2002"/>
                      <a:pt x="555" y="1962"/>
                      <a:pt x="555" y="1914"/>
                    </a:cubicBezTo>
                    <a:cubicBezTo>
                      <a:pt x="555" y="87"/>
                      <a:pt x="555" y="87"/>
                      <a:pt x="555" y="87"/>
                    </a:cubicBezTo>
                    <a:cubicBezTo>
                      <a:pt x="555" y="39"/>
                      <a:pt x="516" y="0"/>
                      <a:pt x="467" y="0"/>
                    </a:cubicBezTo>
                    <a:close/>
                    <a:moveTo>
                      <a:pt x="131" y="182"/>
                    </a:moveTo>
                    <a:cubicBezTo>
                      <a:pt x="131" y="154"/>
                      <a:pt x="154" y="131"/>
                      <a:pt x="182" y="131"/>
                    </a:cubicBezTo>
                    <a:cubicBezTo>
                      <a:pt x="373" y="131"/>
                      <a:pt x="373" y="131"/>
                      <a:pt x="373" y="131"/>
                    </a:cubicBezTo>
                    <a:cubicBezTo>
                      <a:pt x="401" y="131"/>
                      <a:pt x="424" y="154"/>
                      <a:pt x="424" y="182"/>
                    </a:cubicBezTo>
                    <a:cubicBezTo>
                      <a:pt x="424" y="1345"/>
                      <a:pt x="424" y="1345"/>
                      <a:pt x="424" y="1345"/>
                    </a:cubicBezTo>
                    <a:cubicBezTo>
                      <a:pt x="424" y="1372"/>
                      <a:pt x="401" y="1395"/>
                      <a:pt x="373" y="1395"/>
                    </a:cubicBezTo>
                    <a:cubicBezTo>
                      <a:pt x="182" y="1395"/>
                      <a:pt x="182" y="1395"/>
                      <a:pt x="182" y="1395"/>
                    </a:cubicBezTo>
                    <a:cubicBezTo>
                      <a:pt x="154" y="1395"/>
                      <a:pt x="131" y="1372"/>
                      <a:pt x="131" y="1345"/>
                    </a:cubicBezTo>
                    <a:lnTo>
                      <a:pt x="131" y="182"/>
                    </a:lnTo>
                    <a:close/>
                    <a:moveTo>
                      <a:pt x="277" y="1884"/>
                    </a:moveTo>
                    <a:cubicBezTo>
                      <a:pt x="197" y="1884"/>
                      <a:pt x="131" y="1819"/>
                      <a:pt x="131" y="1739"/>
                    </a:cubicBezTo>
                    <a:cubicBezTo>
                      <a:pt x="131" y="1658"/>
                      <a:pt x="197" y="1592"/>
                      <a:pt x="277" y="1592"/>
                    </a:cubicBezTo>
                    <a:cubicBezTo>
                      <a:pt x="358" y="1592"/>
                      <a:pt x="424" y="1658"/>
                      <a:pt x="424" y="1739"/>
                    </a:cubicBezTo>
                    <a:cubicBezTo>
                      <a:pt x="424" y="1819"/>
                      <a:pt x="358" y="1884"/>
                      <a:pt x="277" y="1884"/>
                    </a:cubicBezTo>
                    <a:close/>
                  </a:path>
                </a:pathLst>
              </a:cu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sp>
            <p:nvSpPr>
              <p:cNvPr id="81" name="Oval 46"/>
              <p:cNvSpPr>
                <a:spLocks noChangeArrowheads="1"/>
              </p:cNvSpPr>
              <p:nvPr/>
            </p:nvSpPr>
            <p:spPr bwMode="auto">
              <a:xfrm rot="16200000">
                <a:off x="11080094" y="1184977"/>
                <a:ext cx="47676" cy="47676"/>
              </a:xfrm>
              <a:prstGeom prst="ellipse">
                <a:avLst/>
              </a:pr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grpSp>
        <p:grpSp>
          <p:nvGrpSpPr>
            <p:cNvPr id="76" name="Group 75"/>
            <p:cNvGrpSpPr/>
            <p:nvPr/>
          </p:nvGrpSpPr>
          <p:grpSpPr>
            <a:xfrm rot="5400000">
              <a:off x="11121188" y="827244"/>
              <a:ext cx="453740" cy="125789"/>
              <a:chOff x="10576225" y="901588"/>
              <a:chExt cx="607702" cy="168471"/>
            </a:xfrm>
            <a:grpFill/>
          </p:grpSpPr>
          <p:sp>
            <p:nvSpPr>
              <p:cNvPr id="78" name="Freeform 47"/>
              <p:cNvSpPr>
                <a:spLocks noEditPoints="1"/>
              </p:cNvSpPr>
              <p:nvPr/>
            </p:nvSpPr>
            <p:spPr bwMode="auto">
              <a:xfrm rot="16200000">
                <a:off x="10795840" y="681973"/>
                <a:ext cx="168471" cy="607702"/>
              </a:xfrm>
              <a:custGeom>
                <a:avLst/>
                <a:gdLst>
                  <a:gd name="T0" fmla="*/ 468 w 555"/>
                  <a:gd name="T1" fmla="*/ 0 h 2002"/>
                  <a:gd name="T2" fmla="*/ 88 w 555"/>
                  <a:gd name="T3" fmla="*/ 0 h 2002"/>
                  <a:gd name="T4" fmla="*/ 0 w 555"/>
                  <a:gd name="T5" fmla="*/ 87 h 2002"/>
                  <a:gd name="T6" fmla="*/ 0 w 555"/>
                  <a:gd name="T7" fmla="*/ 1914 h 2002"/>
                  <a:gd name="T8" fmla="*/ 88 w 555"/>
                  <a:gd name="T9" fmla="*/ 2002 h 2002"/>
                  <a:gd name="T10" fmla="*/ 468 w 555"/>
                  <a:gd name="T11" fmla="*/ 2002 h 2002"/>
                  <a:gd name="T12" fmla="*/ 555 w 555"/>
                  <a:gd name="T13" fmla="*/ 1914 h 2002"/>
                  <a:gd name="T14" fmla="*/ 555 w 555"/>
                  <a:gd name="T15" fmla="*/ 87 h 2002"/>
                  <a:gd name="T16" fmla="*/ 468 w 555"/>
                  <a:gd name="T17" fmla="*/ 0 h 2002"/>
                  <a:gd name="T18" fmla="*/ 132 w 555"/>
                  <a:gd name="T19" fmla="*/ 182 h 2002"/>
                  <a:gd name="T20" fmla="*/ 182 w 555"/>
                  <a:gd name="T21" fmla="*/ 131 h 2002"/>
                  <a:gd name="T22" fmla="*/ 373 w 555"/>
                  <a:gd name="T23" fmla="*/ 131 h 2002"/>
                  <a:gd name="T24" fmla="*/ 424 w 555"/>
                  <a:gd name="T25" fmla="*/ 182 h 2002"/>
                  <a:gd name="T26" fmla="*/ 424 w 555"/>
                  <a:gd name="T27" fmla="*/ 1345 h 2002"/>
                  <a:gd name="T28" fmla="*/ 373 w 555"/>
                  <a:gd name="T29" fmla="*/ 1395 h 2002"/>
                  <a:gd name="T30" fmla="*/ 182 w 555"/>
                  <a:gd name="T31" fmla="*/ 1395 h 2002"/>
                  <a:gd name="T32" fmla="*/ 132 w 555"/>
                  <a:gd name="T33" fmla="*/ 1345 h 2002"/>
                  <a:gd name="T34" fmla="*/ 132 w 555"/>
                  <a:gd name="T35" fmla="*/ 182 h 2002"/>
                  <a:gd name="T36" fmla="*/ 278 w 555"/>
                  <a:gd name="T37" fmla="*/ 1884 h 2002"/>
                  <a:gd name="T38" fmla="*/ 132 w 555"/>
                  <a:gd name="T39" fmla="*/ 1739 h 2002"/>
                  <a:gd name="T40" fmla="*/ 278 w 555"/>
                  <a:gd name="T41" fmla="*/ 1592 h 2002"/>
                  <a:gd name="T42" fmla="*/ 424 w 555"/>
                  <a:gd name="T43" fmla="*/ 1739 h 2002"/>
                  <a:gd name="T44" fmla="*/ 278 w 555"/>
                  <a:gd name="T45" fmla="*/ 1884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2002">
                    <a:moveTo>
                      <a:pt x="468" y="0"/>
                    </a:moveTo>
                    <a:cubicBezTo>
                      <a:pt x="88" y="0"/>
                      <a:pt x="88" y="0"/>
                      <a:pt x="88" y="0"/>
                    </a:cubicBezTo>
                    <a:cubicBezTo>
                      <a:pt x="40" y="0"/>
                      <a:pt x="0" y="39"/>
                      <a:pt x="0" y="87"/>
                    </a:cubicBezTo>
                    <a:cubicBezTo>
                      <a:pt x="0" y="1914"/>
                      <a:pt x="0" y="1914"/>
                      <a:pt x="0" y="1914"/>
                    </a:cubicBezTo>
                    <a:cubicBezTo>
                      <a:pt x="0" y="1962"/>
                      <a:pt x="40" y="2002"/>
                      <a:pt x="88" y="2002"/>
                    </a:cubicBezTo>
                    <a:cubicBezTo>
                      <a:pt x="468" y="2002"/>
                      <a:pt x="468" y="2002"/>
                      <a:pt x="468" y="2002"/>
                    </a:cubicBezTo>
                    <a:cubicBezTo>
                      <a:pt x="516" y="2002"/>
                      <a:pt x="555" y="1962"/>
                      <a:pt x="555" y="1914"/>
                    </a:cubicBezTo>
                    <a:cubicBezTo>
                      <a:pt x="555" y="87"/>
                      <a:pt x="555" y="87"/>
                      <a:pt x="555" y="87"/>
                    </a:cubicBezTo>
                    <a:cubicBezTo>
                      <a:pt x="555" y="39"/>
                      <a:pt x="516" y="0"/>
                      <a:pt x="468" y="0"/>
                    </a:cubicBezTo>
                    <a:close/>
                    <a:moveTo>
                      <a:pt x="132" y="182"/>
                    </a:moveTo>
                    <a:cubicBezTo>
                      <a:pt x="132" y="154"/>
                      <a:pt x="154" y="131"/>
                      <a:pt x="182" y="131"/>
                    </a:cubicBezTo>
                    <a:cubicBezTo>
                      <a:pt x="373" y="131"/>
                      <a:pt x="373" y="131"/>
                      <a:pt x="373" y="131"/>
                    </a:cubicBezTo>
                    <a:cubicBezTo>
                      <a:pt x="401" y="131"/>
                      <a:pt x="424" y="154"/>
                      <a:pt x="424" y="182"/>
                    </a:cubicBezTo>
                    <a:cubicBezTo>
                      <a:pt x="424" y="1345"/>
                      <a:pt x="424" y="1345"/>
                      <a:pt x="424" y="1345"/>
                    </a:cubicBezTo>
                    <a:cubicBezTo>
                      <a:pt x="424" y="1372"/>
                      <a:pt x="401" y="1395"/>
                      <a:pt x="373" y="1395"/>
                    </a:cubicBezTo>
                    <a:cubicBezTo>
                      <a:pt x="182" y="1395"/>
                      <a:pt x="182" y="1395"/>
                      <a:pt x="182" y="1395"/>
                    </a:cubicBezTo>
                    <a:cubicBezTo>
                      <a:pt x="154" y="1395"/>
                      <a:pt x="132" y="1372"/>
                      <a:pt x="132" y="1345"/>
                    </a:cubicBezTo>
                    <a:lnTo>
                      <a:pt x="132" y="182"/>
                    </a:lnTo>
                    <a:close/>
                    <a:moveTo>
                      <a:pt x="278" y="1884"/>
                    </a:moveTo>
                    <a:cubicBezTo>
                      <a:pt x="197" y="1884"/>
                      <a:pt x="132" y="1819"/>
                      <a:pt x="132" y="1739"/>
                    </a:cubicBezTo>
                    <a:cubicBezTo>
                      <a:pt x="132" y="1658"/>
                      <a:pt x="197" y="1592"/>
                      <a:pt x="278" y="1592"/>
                    </a:cubicBezTo>
                    <a:cubicBezTo>
                      <a:pt x="358" y="1592"/>
                      <a:pt x="424" y="1658"/>
                      <a:pt x="424" y="1739"/>
                    </a:cubicBezTo>
                    <a:cubicBezTo>
                      <a:pt x="424" y="1819"/>
                      <a:pt x="358" y="1884"/>
                      <a:pt x="278" y="1884"/>
                    </a:cubicBezTo>
                    <a:close/>
                  </a:path>
                </a:pathLst>
              </a:cu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sp>
            <p:nvSpPr>
              <p:cNvPr id="79" name="Oval 50"/>
              <p:cNvSpPr>
                <a:spLocks noChangeArrowheads="1"/>
              </p:cNvSpPr>
              <p:nvPr/>
            </p:nvSpPr>
            <p:spPr bwMode="auto">
              <a:xfrm rot="16200000">
                <a:off x="11080094" y="961987"/>
                <a:ext cx="47676" cy="47676"/>
              </a:xfrm>
              <a:prstGeom prst="ellipse">
                <a:avLst/>
              </a:pr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grpSp>
        <p:sp>
          <p:nvSpPr>
            <p:cNvPr id="77" name="Freeform 12"/>
            <p:cNvSpPr>
              <a:spLocks/>
            </p:cNvSpPr>
            <p:nvPr/>
          </p:nvSpPr>
          <p:spPr bwMode="auto">
            <a:xfrm>
              <a:off x="10410500" y="710537"/>
              <a:ext cx="757488" cy="406472"/>
            </a:xfrm>
            <a:custGeom>
              <a:avLst/>
              <a:gdLst>
                <a:gd name="T0" fmla="*/ 373 w 509"/>
                <a:gd name="T1" fmla="*/ 272 h 273"/>
                <a:gd name="T2" fmla="*/ 509 w 509"/>
                <a:gd name="T3" fmla="*/ 136 h 273"/>
                <a:gd name="T4" fmla="*/ 373 w 509"/>
                <a:gd name="T5" fmla="*/ 0 h 273"/>
                <a:gd name="T6" fmla="*/ 256 w 509"/>
                <a:gd name="T7" fmla="*/ 66 h 273"/>
                <a:gd name="T8" fmla="*/ 209 w 509"/>
                <a:gd name="T9" fmla="*/ 55 h 273"/>
                <a:gd name="T10" fmla="*/ 112 w 509"/>
                <a:gd name="T11" fmla="*/ 114 h 273"/>
                <a:gd name="T12" fmla="*/ 83 w 509"/>
                <a:gd name="T13" fmla="*/ 108 h 273"/>
                <a:gd name="T14" fmla="*/ 0 w 509"/>
                <a:gd name="T15" fmla="*/ 191 h 273"/>
                <a:gd name="T16" fmla="*/ 83 w 509"/>
                <a:gd name="T17" fmla="*/ 273 h 273"/>
                <a:gd name="T18" fmla="*/ 373 w 509"/>
                <a:gd name="T19" fmla="*/ 27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73">
                  <a:moveTo>
                    <a:pt x="373" y="272"/>
                  </a:moveTo>
                  <a:cubicBezTo>
                    <a:pt x="448" y="272"/>
                    <a:pt x="509" y="211"/>
                    <a:pt x="509" y="136"/>
                  </a:cubicBezTo>
                  <a:cubicBezTo>
                    <a:pt x="509" y="61"/>
                    <a:pt x="448" y="0"/>
                    <a:pt x="373" y="0"/>
                  </a:cubicBezTo>
                  <a:cubicBezTo>
                    <a:pt x="324" y="0"/>
                    <a:pt x="280" y="26"/>
                    <a:pt x="256" y="66"/>
                  </a:cubicBezTo>
                  <a:cubicBezTo>
                    <a:pt x="242" y="59"/>
                    <a:pt x="226" y="55"/>
                    <a:pt x="209" y="55"/>
                  </a:cubicBezTo>
                  <a:cubicBezTo>
                    <a:pt x="167" y="55"/>
                    <a:pt x="131" y="79"/>
                    <a:pt x="112" y="114"/>
                  </a:cubicBezTo>
                  <a:cubicBezTo>
                    <a:pt x="103" y="110"/>
                    <a:pt x="93" y="108"/>
                    <a:pt x="83" y="108"/>
                  </a:cubicBezTo>
                  <a:cubicBezTo>
                    <a:pt x="37" y="108"/>
                    <a:pt x="0" y="145"/>
                    <a:pt x="0" y="191"/>
                  </a:cubicBezTo>
                  <a:cubicBezTo>
                    <a:pt x="0" y="236"/>
                    <a:pt x="37" y="273"/>
                    <a:pt x="83" y="273"/>
                  </a:cubicBezTo>
                  <a:lnTo>
                    <a:pt x="373" y="272"/>
                  </a:lnTo>
                  <a:close/>
                </a:path>
              </a:pathLst>
            </a:cu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1151" rIns="82302" bIns="41151" numCol="1" rtlCol="0" anchor="ctr" anchorCtr="0" compatLnSpc="1">
              <a:prstTxWarp prst="textNoShape">
                <a:avLst/>
              </a:prstTxWarp>
            </a:bodyPr>
            <a:lstStyle/>
            <a:p>
              <a:pPr algn="ctr" defTabSz="740312"/>
              <a:endParaRPr lang="en-US" sz="1700" spc="-122" dirty="0">
                <a:solidFill>
                  <a:srgbClr val="FFFFFF"/>
                </a:solidFill>
                <a:latin typeface="Segoe UI Light" pitchFamily="34" charset="0"/>
              </a:endParaRPr>
            </a:p>
          </p:txBody>
        </p:sp>
      </p:grpSp>
    </p:spTree>
    <p:extLst>
      <p:ext uri="{BB962C8B-B14F-4D97-AF65-F5344CB8AC3E}">
        <p14:creationId xmlns:p14="http://schemas.microsoft.com/office/powerpoint/2010/main" val="269717067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 name="Picture 4" descr="C:\Users\Rik\Desktop\Picture4-bar.jpg"/>
          <p:cNvPicPr>
            <a:picLocks noChangeArrowheads="1"/>
          </p:cNvPicPr>
          <p:nvPr/>
        </p:nvPicPr>
        <p:blipFill rotWithShape="1">
          <a:blip r:embed="rId7" cstate="email">
            <a:extLst>
              <a:ext uri="{28A0092B-C50C-407E-A947-70E740481C1C}">
                <a14:useLocalDpi xmlns:a14="http://schemas.microsoft.com/office/drawing/2010/main" val="0"/>
              </a:ext>
            </a:extLst>
          </a:blip>
          <a:srcRect/>
          <a:stretch/>
        </p:blipFill>
        <p:spPr bwMode="auto">
          <a:xfrm>
            <a:off x="5586857" y="1560179"/>
            <a:ext cx="6601968" cy="446227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400" dirty="0" smtClean="0"/>
              <a:t>Windows Server 2012 R2</a:t>
            </a:r>
            <a:r>
              <a:rPr lang="en-US" dirty="0" smtClean="0"/>
              <a:t/>
            </a:r>
            <a:br>
              <a:rPr lang="en-US" dirty="0" smtClean="0"/>
            </a:br>
            <a:r>
              <a:rPr lang="en-US" sz="2800" spc="0" dirty="0" smtClean="0">
                <a:ln w="3175">
                  <a:solidFill>
                    <a:schemeClr val="bg1">
                      <a:alpha val="0"/>
                    </a:schemeClr>
                  </a:solidFill>
                </a:ln>
                <a:solidFill>
                  <a:schemeClr val="tx1">
                    <a:lumMod val="75000"/>
                    <a:lumOff val="25000"/>
                  </a:schemeClr>
                </a:solidFill>
              </a:rPr>
              <a:t>On-site </a:t>
            </a:r>
            <a:r>
              <a:rPr lang="en-US" sz="2800" spc="0" dirty="0">
                <a:ln w="3175">
                  <a:solidFill>
                    <a:schemeClr val="bg1">
                      <a:alpha val="0"/>
                    </a:schemeClr>
                  </a:solidFill>
                </a:ln>
                <a:solidFill>
                  <a:schemeClr val="tx1">
                    <a:lumMod val="75000"/>
                    <a:lumOff val="25000"/>
                  </a:schemeClr>
                </a:solidFill>
              </a:rPr>
              <a:t>d</a:t>
            </a:r>
            <a:r>
              <a:rPr lang="en-US" sz="2800" spc="0" dirty="0" smtClean="0">
                <a:ln w="3175">
                  <a:solidFill>
                    <a:schemeClr val="bg1">
                      <a:alpha val="0"/>
                    </a:schemeClr>
                  </a:solidFill>
                </a:ln>
                <a:solidFill>
                  <a:schemeClr val="tx1">
                    <a:lumMod val="75000"/>
                    <a:lumOff val="25000"/>
                  </a:schemeClr>
                </a:solidFill>
              </a:rPr>
              <a:t>ata control</a:t>
            </a:r>
            <a:endParaRPr lang="en-US" sz="2800" spc="0" dirty="0">
              <a:ln w="3175">
                <a:solidFill>
                  <a:schemeClr val="bg1">
                    <a:alpha val="0"/>
                  </a:schemeClr>
                </a:solidFill>
              </a:ln>
              <a:solidFill>
                <a:schemeClr val="tx1">
                  <a:lumMod val="75000"/>
                  <a:lumOff val="25000"/>
                </a:schemeClr>
              </a:solidFill>
            </a:endParaRPr>
          </a:p>
        </p:txBody>
      </p:sp>
      <p:pic>
        <p:nvPicPr>
          <p:cNvPr id="20" name="Picture 2" descr="C:\Users\Rik\Desktop\Picture4-crop.jpg"/>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560179"/>
            <a:ext cx="4224528" cy="4462272"/>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5586857" y="156017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P</a:t>
            </a: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rovide seamless remote </a:t>
            </a: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access to applications </a:t>
            </a: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
            </a:r>
            <a:b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b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and </a:t>
            </a: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data </a:t>
            </a: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with </a:t>
            </a: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highly secure, always-on connectivity</a:t>
            </a:r>
          </a:p>
        </p:txBody>
      </p:sp>
      <p:sp>
        <p:nvSpPr>
          <p:cNvPr id="22" name="Rectangle 21"/>
          <p:cNvSpPr/>
          <p:nvPr/>
        </p:nvSpPr>
        <p:spPr>
          <a:xfrm>
            <a:off x="5586857" y="381539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Increase the </a:t>
            </a: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storage capacity available to your </a:t>
            </a: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employees without downtime</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27" name="Rectangle 26"/>
          <p:cNvSpPr/>
          <p:nvPr/>
        </p:nvSpPr>
        <p:spPr>
          <a:xfrm>
            <a:off x="5586857" y="268778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defTabSz="914400" fontAlgn="base">
              <a:spcBef>
                <a:spcPct val="0"/>
              </a:spcBef>
              <a:spcAft>
                <a:spcPct val="0"/>
              </a:spcAft>
              <a:defRPr/>
            </a:pP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Get </a:t>
            </a: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the enterprise-level </a:t>
            </a: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data </a:t>
            </a: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protection you need, regardless of your business size</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28" name="Rectangle 27"/>
          <p:cNvSpPr/>
          <p:nvPr/>
        </p:nvSpPr>
        <p:spPr>
          <a:xfrm>
            <a:off x="5586857" y="4943008"/>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defTabSz="914400" fontAlgn="base">
              <a:spcBef>
                <a:spcPct val="0"/>
              </a:spcBef>
              <a:spcAft>
                <a:spcPct val="0"/>
              </a:spcAft>
              <a:defRPr/>
            </a:pP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Easily manage your cloud and on-site environment to ensure everything is backed up and running smoothly</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30" name="Rectangle 29"/>
          <p:cNvSpPr/>
          <p:nvPr/>
        </p:nvSpPr>
        <p:spPr bwMode="auto">
          <a:xfrm>
            <a:off x="5586857" y="263604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1" name="Rectangle 50"/>
          <p:cNvSpPr/>
          <p:nvPr/>
        </p:nvSpPr>
        <p:spPr bwMode="auto">
          <a:xfrm>
            <a:off x="5586857" y="376365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2" name="Rectangle 51"/>
          <p:cNvSpPr/>
          <p:nvPr/>
        </p:nvSpPr>
        <p:spPr bwMode="auto">
          <a:xfrm>
            <a:off x="5586857" y="489126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a:xfrm>
            <a:off x="4443318" y="156017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4" name="Rectangle 23"/>
          <p:cNvSpPr/>
          <p:nvPr/>
        </p:nvSpPr>
        <p:spPr>
          <a:xfrm>
            <a:off x="4443318" y="268778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5" name="Rectangle 24"/>
          <p:cNvSpPr/>
          <p:nvPr/>
        </p:nvSpPr>
        <p:spPr>
          <a:xfrm>
            <a:off x="4443318" y="381539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6" name="Rectangle 25"/>
          <p:cNvSpPr/>
          <p:nvPr/>
        </p:nvSpPr>
        <p:spPr>
          <a:xfrm>
            <a:off x="4443318" y="4943008"/>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pic>
        <p:nvPicPr>
          <p:cNvPr id="31" name="Picture 30"/>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4742785" y="1797840"/>
            <a:ext cx="498346" cy="603670"/>
          </a:xfrm>
          <a:prstGeom prst="rect">
            <a:avLst/>
          </a:prstGeom>
        </p:spPr>
      </p:pic>
      <p:grpSp>
        <p:nvGrpSpPr>
          <p:cNvPr id="35" name="Group 34"/>
          <p:cNvGrpSpPr/>
          <p:nvPr/>
        </p:nvGrpSpPr>
        <p:grpSpPr>
          <a:xfrm>
            <a:off x="4666333" y="2894157"/>
            <a:ext cx="651251" cy="666257"/>
            <a:chOff x="3072483" y="1603629"/>
            <a:chExt cx="1709795" cy="1749193"/>
          </a:xfrm>
          <a:solidFill>
            <a:schemeClr val="bg1"/>
          </a:solidFill>
        </p:grpSpPr>
        <p:sp>
          <p:nvSpPr>
            <p:cNvPr id="36" name="Freeform 35"/>
            <p:cNvSpPr/>
            <p:nvPr>
              <p:custDataLst>
                <p:tags r:id="rId1"/>
              </p:custDataLst>
            </p:nvPr>
          </p:nvSpPr>
          <p:spPr>
            <a:xfrm>
              <a:off x="3072483" y="2625072"/>
              <a:ext cx="910582" cy="727749"/>
            </a:xfrm>
            <a:custGeom>
              <a:avLst/>
              <a:gdLst>
                <a:gd name="connsiteX0" fmla="*/ 1599875 w 4094502"/>
                <a:gd name="connsiteY0" fmla="*/ 2470150 h 3272380"/>
                <a:gd name="connsiteX1" fmla="*/ 1672900 w 4094502"/>
                <a:gd name="connsiteY1" fmla="*/ 2555875 h 3272380"/>
                <a:gd name="connsiteX2" fmla="*/ 1599875 w 4094502"/>
                <a:gd name="connsiteY2" fmla="*/ 2641600 h 3272380"/>
                <a:gd name="connsiteX3" fmla="*/ 1526850 w 4094502"/>
                <a:gd name="connsiteY3" fmla="*/ 2555875 h 3272380"/>
                <a:gd name="connsiteX4" fmla="*/ 1599875 w 4094502"/>
                <a:gd name="connsiteY4" fmla="*/ 2470150 h 3272380"/>
                <a:gd name="connsiteX5" fmla="*/ 464640 w 4094502"/>
                <a:gd name="connsiteY5" fmla="*/ 303480 h 3272380"/>
                <a:gd name="connsiteX6" fmla="*/ 3606192 w 4094502"/>
                <a:gd name="connsiteY6" fmla="*/ 466442 h 3272380"/>
                <a:gd name="connsiteX7" fmla="*/ 3334588 w 4094502"/>
                <a:gd name="connsiteY7" fmla="*/ 2747915 h 3272380"/>
                <a:gd name="connsiteX8" fmla="*/ 274517 w 4094502"/>
                <a:gd name="connsiteY8" fmla="*/ 2114173 h 3272380"/>
                <a:gd name="connsiteX9" fmla="*/ 464640 w 4094502"/>
                <a:gd name="connsiteY9" fmla="*/ 303480 h 3272380"/>
                <a:gd name="connsiteX10" fmla="*/ 409248 w 4094502"/>
                <a:gd name="connsiteY10" fmla="*/ 80088 h 3272380"/>
                <a:gd name="connsiteX11" fmla="*/ 261669 w 4094502"/>
                <a:gd name="connsiteY11" fmla="*/ 189140 h 3272380"/>
                <a:gd name="connsiteX12" fmla="*/ 71482 w 4094502"/>
                <a:gd name="connsiteY12" fmla="*/ 2192886 h 3272380"/>
                <a:gd name="connsiteX13" fmla="*/ 169802 w 4094502"/>
                <a:gd name="connsiteY13" fmla="*/ 2380836 h 3272380"/>
                <a:gd name="connsiteX14" fmla="*/ 3393948 w 4094502"/>
                <a:gd name="connsiteY14" fmla="*/ 3177816 h 3272380"/>
                <a:gd name="connsiteX15" fmla="*/ 3638476 w 4094502"/>
                <a:gd name="connsiteY15" fmla="*/ 3069137 h 3272380"/>
                <a:gd name="connsiteX16" fmla="*/ 3991683 w 4094502"/>
                <a:gd name="connsiteY16" fmla="*/ 370272 h 3272380"/>
                <a:gd name="connsiteX17" fmla="*/ 3855834 w 4094502"/>
                <a:gd name="connsiteY17" fmla="*/ 171027 h 3272380"/>
                <a:gd name="connsiteX18" fmla="*/ 468670 w 4094502"/>
                <a:gd name="connsiteY18" fmla="*/ 80461 h 3272380"/>
                <a:gd name="connsiteX19" fmla="*/ 409248 w 4094502"/>
                <a:gd name="connsiteY19" fmla="*/ 80088 h 3272380"/>
                <a:gd name="connsiteX20" fmla="*/ 387026 w 4094502"/>
                <a:gd name="connsiteY20" fmla="*/ 0 h 3272380"/>
                <a:gd name="connsiteX21" fmla="*/ 3949376 w 4094502"/>
                <a:gd name="connsiteY21" fmla="*/ 95250 h 3272380"/>
                <a:gd name="connsiteX22" fmla="*/ 4092251 w 4094502"/>
                <a:gd name="connsiteY22" fmla="*/ 304800 h 3272380"/>
                <a:gd name="connsiteX23" fmla="*/ 3720776 w 4094502"/>
                <a:gd name="connsiteY23" fmla="*/ 3143250 h 3272380"/>
                <a:gd name="connsiteX24" fmla="*/ 3463601 w 4094502"/>
                <a:gd name="connsiteY24" fmla="*/ 3257550 h 3272380"/>
                <a:gd name="connsiteX25" fmla="*/ 72701 w 4094502"/>
                <a:gd name="connsiteY25" fmla="*/ 2419350 h 3272380"/>
                <a:gd name="connsiteX26" fmla="*/ 6026 w 4094502"/>
                <a:gd name="connsiteY26" fmla="*/ 2238375 h 3272380"/>
                <a:gd name="connsiteX27" fmla="*/ 206051 w 4094502"/>
                <a:gd name="connsiteY27" fmla="*/ 114300 h 3272380"/>
                <a:gd name="connsiteX28" fmla="*/ 387026 w 4094502"/>
                <a:gd name="connsiteY28" fmla="*/ 0 h 327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094502" h="3272380">
                  <a:moveTo>
                    <a:pt x="1599875" y="2470150"/>
                  </a:moveTo>
                  <a:cubicBezTo>
                    <a:pt x="1640206" y="2470150"/>
                    <a:pt x="1672900" y="2508530"/>
                    <a:pt x="1672900" y="2555875"/>
                  </a:cubicBezTo>
                  <a:cubicBezTo>
                    <a:pt x="1672900" y="2603220"/>
                    <a:pt x="1640206" y="2641600"/>
                    <a:pt x="1599875" y="2641600"/>
                  </a:cubicBezTo>
                  <a:cubicBezTo>
                    <a:pt x="1559544" y="2641600"/>
                    <a:pt x="1526850" y="2603220"/>
                    <a:pt x="1526850" y="2555875"/>
                  </a:cubicBezTo>
                  <a:cubicBezTo>
                    <a:pt x="1526850" y="2508530"/>
                    <a:pt x="1559544" y="2470150"/>
                    <a:pt x="1599875" y="2470150"/>
                  </a:cubicBezTo>
                  <a:close/>
                  <a:moveTo>
                    <a:pt x="464640" y="303480"/>
                  </a:moveTo>
                  <a:lnTo>
                    <a:pt x="3606192" y="466442"/>
                  </a:lnTo>
                  <a:lnTo>
                    <a:pt x="3334588" y="2747915"/>
                  </a:lnTo>
                  <a:lnTo>
                    <a:pt x="274517" y="2114173"/>
                  </a:lnTo>
                  <a:lnTo>
                    <a:pt x="464640" y="303480"/>
                  </a:lnTo>
                  <a:close/>
                  <a:moveTo>
                    <a:pt x="409248" y="80088"/>
                  </a:moveTo>
                  <a:cubicBezTo>
                    <a:pt x="286405" y="83901"/>
                    <a:pt x="269594" y="120461"/>
                    <a:pt x="261669" y="189140"/>
                  </a:cubicBezTo>
                  <a:lnTo>
                    <a:pt x="71482" y="2192886"/>
                  </a:lnTo>
                  <a:cubicBezTo>
                    <a:pt x="53873" y="2331582"/>
                    <a:pt x="66380" y="2351272"/>
                    <a:pt x="169802" y="2380836"/>
                  </a:cubicBezTo>
                  <a:lnTo>
                    <a:pt x="3393948" y="3177816"/>
                  </a:lnTo>
                  <a:cubicBezTo>
                    <a:pt x="3506739" y="3198948"/>
                    <a:pt x="3605269" y="3248812"/>
                    <a:pt x="3638476" y="3069137"/>
                  </a:cubicBezTo>
                  <a:lnTo>
                    <a:pt x="3991683" y="370272"/>
                  </a:lnTo>
                  <a:cubicBezTo>
                    <a:pt x="4000740" y="294800"/>
                    <a:pt x="4030096" y="179926"/>
                    <a:pt x="3855834" y="171027"/>
                  </a:cubicBezTo>
                  <a:lnTo>
                    <a:pt x="468670" y="80461"/>
                  </a:lnTo>
                  <a:cubicBezTo>
                    <a:pt x="446510" y="79667"/>
                    <a:pt x="426797" y="79543"/>
                    <a:pt x="409248" y="80088"/>
                  </a:cubicBezTo>
                  <a:close/>
                  <a:moveTo>
                    <a:pt x="387026" y="0"/>
                  </a:moveTo>
                  <a:lnTo>
                    <a:pt x="3949376" y="95250"/>
                  </a:lnTo>
                  <a:cubicBezTo>
                    <a:pt x="4085901" y="107950"/>
                    <a:pt x="4101776" y="225425"/>
                    <a:pt x="4092251" y="304800"/>
                  </a:cubicBezTo>
                  <a:lnTo>
                    <a:pt x="3720776" y="3143250"/>
                  </a:lnTo>
                  <a:cubicBezTo>
                    <a:pt x="3685851" y="3298825"/>
                    <a:pt x="3558851" y="3279775"/>
                    <a:pt x="3463601" y="3257550"/>
                  </a:cubicBezTo>
                  <a:lnTo>
                    <a:pt x="72701" y="2419350"/>
                  </a:lnTo>
                  <a:cubicBezTo>
                    <a:pt x="-19374" y="2374900"/>
                    <a:pt x="-324" y="2346325"/>
                    <a:pt x="6026" y="2238375"/>
                  </a:cubicBezTo>
                  <a:lnTo>
                    <a:pt x="206051" y="114300"/>
                  </a:lnTo>
                  <a:cubicBezTo>
                    <a:pt x="215576" y="31750"/>
                    <a:pt x="247326" y="0"/>
                    <a:pt x="38702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2"/>
            <p:cNvSpPr/>
            <p:nvPr>
              <p:custDataLst>
                <p:tags r:id="rId2"/>
              </p:custDataLst>
            </p:nvPr>
          </p:nvSpPr>
          <p:spPr>
            <a:xfrm>
              <a:off x="4170846" y="2427471"/>
              <a:ext cx="456424" cy="925351"/>
            </a:xfrm>
            <a:custGeom>
              <a:avLst/>
              <a:gdLst/>
              <a:ahLst/>
              <a:cxnLst/>
              <a:rect l="l" t="t" r="r" b="b"/>
              <a:pathLst>
                <a:path w="1479550" h="2999631">
                  <a:moveTo>
                    <a:pt x="739775" y="2723722"/>
                  </a:moveTo>
                  <a:cubicBezTo>
                    <a:pt x="701170" y="2723722"/>
                    <a:pt x="669874" y="2755018"/>
                    <a:pt x="669874" y="2793623"/>
                  </a:cubicBezTo>
                  <a:cubicBezTo>
                    <a:pt x="669874" y="2832228"/>
                    <a:pt x="701170" y="2863524"/>
                    <a:pt x="739775" y="2863524"/>
                  </a:cubicBezTo>
                  <a:cubicBezTo>
                    <a:pt x="778380" y="2863524"/>
                    <a:pt x="809676" y="2832228"/>
                    <a:pt x="809676" y="2793623"/>
                  </a:cubicBezTo>
                  <a:cubicBezTo>
                    <a:pt x="809676" y="2755018"/>
                    <a:pt x="778380" y="2723722"/>
                    <a:pt x="739775" y="2723722"/>
                  </a:cubicBezTo>
                  <a:close/>
                  <a:moveTo>
                    <a:pt x="201613" y="1629933"/>
                  </a:moveTo>
                  <a:lnTo>
                    <a:pt x="1123848" y="1629933"/>
                  </a:lnTo>
                  <a:lnTo>
                    <a:pt x="1123848" y="2058558"/>
                  </a:lnTo>
                  <a:lnTo>
                    <a:pt x="201613" y="2058558"/>
                  </a:lnTo>
                  <a:close/>
                  <a:moveTo>
                    <a:pt x="685698" y="1155271"/>
                  </a:moveTo>
                  <a:lnTo>
                    <a:pt x="1123848" y="1155271"/>
                  </a:lnTo>
                  <a:lnTo>
                    <a:pt x="1123848" y="1583896"/>
                  </a:lnTo>
                  <a:lnTo>
                    <a:pt x="685698" y="1583896"/>
                  </a:lnTo>
                  <a:close/>
                  <a:moveTo>
                    <a:pt x="201613" y="1155271"/>
                  </a:moveTo>
                  <a:lnTo>
                    <a:pt x="639763" y="1155271"/>
                  </a:lnTo>
                  <a:lnTo>
                    <a:pt x="639763" y="1583896"/>
                  </a:lnTo>
                  <a:lnTo>
                    <a:pt x="201613" y="1583896"/>
                  </a:lnTo>
                  <a:close/>
                  <a:moveTo>
                    <a:pt x="685698" y="680609"/>
                  </a:moveTo>
                  <a:lnTo>
                    <a:pt x="1123848" y="680609"/>
                  </a:lnTo>
                  <a:lnTo>
                    <a:pt x="1123848" y="1109234"/>
                  </a:lnTo>
                  <a:lnTo>
                    <a:pt x="685698" y="1109234"/>
                  </a:lnTo>
                  <a:close/>
                  <a:moveTo>
                    <a:pt x="201613" y="680609"/>
                  </a:moveTo>
                  <a:lnTo>
                    <a:pt x="639763" y="680609"/>
                  </a:lnTo>
                  <a:lnTo>
                    <a:pt x="639763" y="1109234"/>
                  </a:lnTo>
                  <a:lnTo>
                    <a:pt x="201613" y="1109234"/>
                  </a:lnTo>
                  <a:close/>
                  <a:moveTo>
                    <a:pt x="154163" y="413909"/>
                  </a:moveTo>
                  <a:lnTo>
                    <a:pt x="154163" y="2528459"/>
                  </a:lnTo>
                  <a:lnTo>
                    <a:pt x="201613" y="2528459"/>
                  </a:lnTo>
                  <a:lnTo>
                    <a:pt x="201613" y="2104596"/>
                  </a:lnTo>
                  <a:lnTo>
                    <a:pt x="639763" y="2104596"/>
                  </a:lnTo>
                  <a:lnTo>
                    <a:pt x="639763" y="2528459"/>
                  </a:lnTo>
                  <a:lnTo>
                    <a:pt x="685698" y="2528459"/>
                  </a:lnTo>
                  <a:lnTo>
                    <a:pt x="685698" y="2104596"/>
                  </a:lnTo>
                  <a:lnTo>
                    <a:pt x="1123848" y="2104596"/>
                  </a:lnTo>
                  <a:lnTo>
                    <a:pt x="1123848" y="2528459"/>
                  </a:lnTo>
                  <a:lnTo>
                    <a:pt x="1325388" y="2528459"/>
                  </a:lnTo>
                  <a:lnTo>
                    <a:pt x="1325388" y="413909"/>
                  </a:lnTo>
                  <a:close/>
                  <a:moveTo>
                    <a:pt x="556419" y="171020"/>
                  </a:moveTo>
                  <a:cubicBezTo>
                    <a:pt x="543267" y="171020"/>
                    <a:pt x="532606" y="181681"/>
                    <a:pt x="532606" y="194833"/>
                  </a:cubicBezTo>
                  <a:cubicBezTo>
                    <a:pt x="532606" y="207984"/>
                    <a:pt x="543267" y="218645"/>
                    <a:pt x="556419" y="218645"/>
                  </a:cubicBezTo>
                  <a:lnTo>
                    <a:pt x="923131" y="218646"/>
                  </a:lnTo>
                  <a:cubicBezTo>
                    <a:pt x="936283" y="218646"/>
                    <a:pt x="946944" y="207985"/>
                    <a:pt x="946944" y="194833"/>
                  </a:cubicBezTo>
                  <a:lnTo>
                    <a:pt x="946945" y="194833"/>
                  </a:lnTo>
                  <a:cubicBezTo>
                    <a:pt x="946945" y="181681"/>
                    <a:pt x="936284" y="171020"/>
                    <a:pt x="923132" y="171020"/>
                  </a:cubicBezTo>
                  <a:close/>
                  <a:moveTo>
                    <a:pt x="725487" y="274"/>
                  </a:moveTo>
                  <a:cubicBezTo>
                    <a:pt x="1081947" y="-5382"/>
                    <a:pt x="1443170" y="76220"/>
                    <a:pt x="1479550" y="262045"/>
                  </a:cubicBezTo>
                  <a:lnTo>
                    <a:pt x="1479550" y="1250633"/>
                  </a:lnTo>
                  <a:lnTo>
                    <a:pt x="1479550" y="1748998"/>
                  </a:lnTo>
                  <a:lnTo>
                    <a:pt x="1479550" y="2737586"/>
                  </a:lnTo>
                  <a:cubicBezTo>
                    <a:pt x="1406789" y="3109236"/>
                    <a:pt x="34660" y="3063993"/>
                    <a:pt x="0" y="2737586"/>
                  </a:cubicBezTo>
                  <a:lnTo>
                    <a:pt x="0" y="1748998"/>
                  </a:lnTo>
                  <a:lnTo>
                    <a:pt x="0" y="1250633"/>
                  </a:lnTo>
                  <a:lnTo>
                    <a:pt x="0" y="262045"/>
                  </a:lnTo>
                  <a:cubicBezTo>
                    <a:pt x="17330" y="98842"/>
                    <a:pt x="369027" y="5929"/>
                    <a:pt x="725487" y="2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20"/>
            <p:cNvSpPr/>
            <p:nvPr>
              <p:custDataLst>
                <p:tags r:id="rId3"/>
              </p:custDataLst>
            </p:nvPr>
          </p:nvSpPr>
          <p:spPr bwMode="auto">
            <a:xfrm>
              <a:off x="3072483" y="1603629"/>
              <a:ext cx="762917" cy="850394"/>
            </a:xfrm>
            <a:custGeom>
              <a:avLst/>
              <a:gdLst/>
              <a:ahLst/>
              <a:cxnLst/>
              <a:rect l="l" t="t" r="r" b="b"/>
              <a:pathLst>
                <a:path w="1371600" h="1528869">
                  <a:moveTo>
                    <a:pt x="176321" y="61931"/>
                  </a:moveTo>
                  <a:cubicBezTo>
                    <a:pt x="138207" y="345243"/>
                    <a:pt x="100093" y="625381"/>
                    <a:pt x="61979" y="908693"/>
                  </a:cubicBezTo>
                  <a:lnTo>
                    <a:pt x="1154853" y="1120942"/>
                  </a:lnTo>
                  <a:cubicBezTo>
                    <a:pt x="1191909" y="816463"/>
                    <a:pt x="1228964" y="502460"/>
                    <a:pt x="1266020" y="197981"/>
                  </a:cubicBezTo>
                  <a:close/>
                  <a:moveTo>
                    <a:pt x="123825" y="0"/>
                  </a:moveTo>
                  <a:lnTo>
                    <a:pt x="1327150" y="152400"/>
                  </a:lnTo>
                  <a:lnTo>
                    <a:pt x="1371600" y="203200"/>
                  </a:lnTo>
                  <a:lnTo>
                    <a:pt x="1266825" y="1133475"/>
                  </a:lnTo>
                  <a:lnTo>
                    <a:pt x="1203325" y="1206500"/>
                  </a:lnTo>
                  <a:lnTo>
                    <a:pt x="1104540" y="1186430"/>
                  </a:lnTo>
                  <a:cubicBezTo>
                    <a:pt x="1143520" y="1218893"/>
                    <a:pt x="1165226" y="1257868"/>
                    <a:pt x="1165226" y="1299422"/>
                  </a:cubicBezTo>
                  <a:cubicBezTo>
                    <a:pt x="1165226" y="1426142"/>
                    <a:pt x="963374" y="1528869"/>
                    <a:pt x="714376" y="1528869"/>
                  </a:cubicBezTo>
                  <a:cubicBezTo>
                    <a:pt x="465378" y="1528869"/>
                    <a:pt x="263526" y="1426142"/>
                    <a:pt x="263526" y="1299422"/>
                  </a:cubicBezTo>
                  <a:cubicBezTo>
                    <a:pt x="263526" y="1195700"/>
                    <a:pt x="398762" y="1108052"/>
                    <a:pt x="584567" y="1080790"/>
                  </a:cubicBezTo>
                  <a:lnTo>
                    <a:pt x="0" y="962025"/>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9" name="Rounded Rectangle 22"/>
            <p:cNvSpPr/>
            <p:nvPr>
              <p:custDataLst>
                <p:tags r:id="rId4"/>
              </p:custDataLst>
            </p:nvPr>
          </p:nvSpPr>
          <p:spPr bwMode="auto">
            <a:xfrm rot="261569">
              <a:off x="4132347" y="1781032"/>
              <a:ext cx="649931" cy="495589"/>
            </a:xfrm>
            <a:custGeom>
              <a:avLst/>
              <a:gdLst/>
              <a:ahLst/>
              <a:cxnLst/>
              <a:rect l="l" t="t" r="r" b="b"/>
              <a:pathLst>
                <a:path w="721758" h="550359">
                  <a:moveTo>
                    <a:pt x="46095" y="149962"/>
                  </a:moveTo>
                  <a:lnTo>
                    <a:pt x="680155" y="157474"/>
                  </a:lnTo>
                  <a:lnTo>
                    <a:pt x="667756" y="478401"/>
                  </a:lnTo>
                  <a:cubicBezTo>
                    <a:pt x="667756" y="498018"/>
                    <a:pt x="658510" y="512214"/>
                    <a:pt x="637763" y="512214"/>
                  </a:cubicBezTo>
                  <a:lnTo>
                    <a:pt x="71185" y="453145"/>
                  </a:lnTo>
                  <a:cubicBezTo>
                    <a:pt x="50438" y="453145"/>
                    <a:pt x="36516" y="450260"/>
                    <a:pt x="36516" y="430643"/>
                  </a:cubicBezTo>
                  <a:cubicBezTo>
                    <a:pt x="36516" y="332951"/>
                    <a:pt x="43978" y="243842"/>
                    <a:pt x="46095" y="149962"/>
                  </a:cubicBezTo>
                  <a:close/>
                  <a:moveTo>
                    <a:pt x="615927" y="81117"/>
                  </a:moveTo>
                  <a:lnTo>
                    <a:pt x="612337" y="84582"/>
                  </a:lnTo>
                  <a:lnTo>
                    <a:pt x="622270" y="94875"/>
                  </a:lnTo>
                  <a:lnTo>
                    <a:pt x="611977" y="104808"/>
                  </a:lnTo>
                  <a:lnTo>
                    <a:pt x="615442" y="108399"/>
                  </a:lnTo>
                  <a:lnTo>
                    <a:pt x="625735" y="98465"/>
                  </a:lnTo>
                  <a:lnTo>
                    <a:pt x="635669" y="108759"/>
                  </a:lnTo>
                  <a:lnTo>
                    <a:pt x="639260" y="105294"/>
                  </a:lnTo>
                  <a:lnTo>
                    <a:pt x="629325" y="95001"/>
                  </a:lnTo>
                  <a:lnTo>
                    <a:pt x="639620" y="85067"/>
                  </a:lnTo>
                  <a:lnTo>
                    <a:pt x="636154" y="81477"/>
                  </a:lnTo>
                  <a:lnTo>
                    <a:pt x="625860" y="91410"/>
                  </a:lnTo>
                  <a:close/>
                  <a:moveTo>
                    <a:pt x="498754" y="87499"/>
                  </a:moveTo>
                  <a:cubicBezTo>
                    <a:pt x="497914" y="87452"/>
                    <a:pt x="497193" y="88094"/>
                    <a:pt x="497144" y="88935"/>
                  </a:cubicBezTo>
                  <a:lnTo>
                    <a:pt x="496798" y="95020"/>
                  </a:lnTo>
                  <a:cubicBezTo>
                    <a:pt x="496750" y="95861"/>
                    <a:pt x="497395" y="96581"/>
                    <a:pt x="498234" y="96629"/>
                  </a:cubicBezTo>
                  <a:lnTo>
                    <a:pt x="531706" y="98532"/>
                  </a:lnTo>
                  <a:cubicBezTo>
                    <a:pt x="532546" y="98580"/>
                    <a:pt x="533267" y="97938"/>
                    <a:pt x="533315" y="97097"/>
                  </a:cubicBezTo>
                  <a:lnTo>
                    <a:pt x="533661" y="91012"/>
                  </a:lnTo>
                  <a:cubicBezTo>
                    <a:pt x="533710" y="90171"/>
                    <a:pt x="533065" y="89451"/>
                    <a:pt x="532225" y="89403"/>
                  </a:cubicBezTo>
                  <a:close/>
                  <a:moveTo>
                    <a:pt x="555540" y="76694"/>
                  </a:moveTo>
                  <a:lnTo>
                    <a:pt x="582836" y="77548"/>
                  </a:lnTo>
                  <a:lnTo>
                    <a:pt x="581960" y="105576"/>
                  </a:lnTo>
                  <a:lnTo>
                    <a:pt x="554663" y="104722"/>
                  </a:lnTo>
                  <a:close/>
                  <a:moveTo>
                    <a:pt x="551042" y="72285"/>
                  </a:moveTo>
                  <a:lnTo>
                    <a:pt x="549899" y="108843"/>
                  </a:lnTo>
                  <a:lnTo>
                    <a:pt x="586457" y="109986"/>
                  </a:lnTo>
                  <a:lnTo>
                    <a:pt x="587600" y="73428"/>
                  </a:lnTo>
                  <a:close/>
                  <a:moveTo>
                    <a:pt x="72610" y="37237"/>
                  </a:moveTo>
                  <a:lnTo>
                    <a:pt x="660110" y="42646"/>
                  </a:lnTo>
                  <a:cubicBezTo>
                    <a:pt x="680857" y="42646"/>
                    <a:pt x="683176" y="59662"/>
                    <a:pt x="683177" y="79279"/>
                  </a:cubicBezTo>
                  <a:lnTo>
                    <a:pt x="680861" y="139193"/>
                  </a:lnTo>
                  <a:lnTo>
                    <a:pt x="46719" y="131680"/>
                  </a:lnTo>
                  <a:cubicBezTo>
                    <a:pt x="48551" y="110451"/>
                    <a:pt x="48929" y="88903"/>
                    <a:pt x="48930" y="66920"/>
                  </a:cubicBezTo>
                  <a:cubicBezTo>
                    <a:pt x="48929" y="47303"/>
                    <a:pt x="51863" y="37237"/>
                    <a:pt x="72610" y="37237"/>
                  </a:cubicBezTo>
                  <a:close/>
                  <a:moveTo>
                    <a:pt x="70463" y="22909"/>
                  </a:moveTo>
                  <a:cubicBezTo>
                    <a:pt x="48613" y="22909"/>
                    <a:pt x="32190" y="25740"/>
                    <a:pt x="32190" y="47029"/>
                  </a:cubicBezTo>
                  <a:cubicBezTo>
                    <a:pt x="32190" y="183768"/>
                    <a:pt x="21301" y="298430"/>
                    <a:pt x="21301" y="435169"/>
                  </a:cubicBezTo>
                  <a:cubicBezTo>
                    <a:pt x="21299" y="456458"/>
                    <a:pt x="34034" y="467517"/>
                    <a:pt x="55887" y="467517"/>
                  </a:cubicBezTo>
                  <a:lnTo>
                    <a:pt x="639745" y="527450"/>
                  </a:lnTo>
                  <a:cubicBezTo>
                    <a:pt x="661596" y="527450"/>
                    <a:pt x="680825" y="513067"/>
                    <a:pt x="680825" y="491779"/>
                  </a:cubicBezTo>
                  <a:lnTo>
                    <a:pt x="700458" y="61787"/>
                  </a:lnTo>
                  <a:cubicBezTo>
                    <a:pt x="700460" y="40499"/>
                    <a:pt x="690008" y="22683"/>
                    <a:pt x="668157" y="22683"/>
                  </a:cubicBezTo>
                  <a:close/>
                  <a:moveTo>
                    <a:pt x="52249" y="0"/>
                  </a:moveTo>
                  <a:lnTo>
                    <a:pt x="677336" y="543"/>
                  </a:lnTo>
                  <a:cubicBezTo>
                    <a:pt x="700558" y="543"/>
                    <a:pt x="721758" y="19187"/>
                    <a:pt x="721758" y="42409"/>
                  </a:cubicBezTo>
                  <a:lnTo>
                    <a:pt x="703487" y="500826"/>
                  </a:lnTo>
                  <a:cubicBezTo>
                    <a:pt x="703485" y="524048"/>
                    <a:pt x="680457" y="550359"/>
                    <a:pt x="657235" y="550359"/>
                  </a:cubicBezTo>
                  <a:lnTo>
                    <a:pt x="36757" y="484984"/>
                  </a:lnTo>
                  <a:cubicBezTo>
                    <a:pt x="13535" y="484984"/>
                    <a:pt x="2" y="472920"/>
                    <a:pt x="0" y="449698"/>
                  </a:cubicBezTo>
                  <a:cubicBezTo>
                    <a:pt x="0" y="300541"/>
                    <a:pt x="10202" y="191204"/>
                    <a:pt x="10202" y="42047"/>
                  </a:cubicBezTo>
                  <a:cubicBezTo>
                    <a:pt x="10202" y="18825"/>
                    <a:pt x="29027" y="0"/>
                    <a:pt x="52249"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
        <p:nvSpPr>
          <p:cNvPr id="40" name="Rectangle 94"/>
          <p:cNvSpPr/>
          <p:nvPr/>
        </p:nvSpPr>
        <p:spPr>
          <a:xfrm>
            <a:off x="4687050" y="4077018"/>
            <a:ext cx="609817" cy="555754"/>
          </a:xfrm>
          <a:custGeom>
            <a:avLst/>
            <a:gdLst/>
            <a:ahLst/>
            <a:cxnLst/>
            <a:rect l="l" t="t" r="r" b="b"/>
            <a:pathLst>
              <a:path w="1267189" h="1154849">
                <a:moveTo>
                  <a:pt x="595670" y="839740"/>
                </a:moveTo>
                <a:lnTo>
                  <a:pt x="595670" y="1016122"/>
                </a:lnTo>
                <a:lnTo>
                  <a:pt x="708957" y="1016122"/>
                </a:lnTo>
                <a:lnTo>
                  <a:pt x="708957" y="839740"/>
                </a:lnTo>
                <a:close/>
                <a:moveTo>
                  <a:pt x="617742" y="447171"/>
                </a:moveTo>
                <a:cubicBezTo>
                  <a:pt x="598034" y="447171"/>
                  <a:pt x="582057" y="463148"/>
                  <a:pt x="582057" y="482855"/>
                </a:cubicBezTo>
                <a:cubicBezTo>
                  <a:pt x="582057" y="494698"/>
                  <a:pt x="587826" y="505193"/>
                  <a:pt x="596767" y="511601"/>
                </a:cubicBezTo>
                <a:lnTo>
                  <a:pt x="576415" y="584600"/>
                </a:lnTo>
                <a:lnTo>
                  <a:pt x="659068" y="584600"/>
                </a:lnTo>
                <a:lnTo>
                  <a:pt x="639809" y="510700"/>
                </a:lnTo>
                <a:cubicBezTo>
                  <a:pt x="648144" y="504286"/>
                  <a:pt x="653426" y="494188"/>
                  <a:pt x="653426" y="482855"/>
                </a:cubicBezTo>
                <a:cubicBezTo>
                  <a:pt x="653426" y="463148"/>
                  <a:pt x="637450" y="447171"/>
                  <a:pt x="617742" y="447171"/>
                </a:cubicBezTo>
                <a:close/>
                <a:moveTo>
                  <a:pt x="585369" y="176595"/>
                </a:moveTo>
                <a:cubicBezTo>
                  <a:pt x="538363" y="176595"/>
                  <a:pt x="500256" y="214702"/>
                  <a:pt x="500256" y="261708"/>
                </a:cubicBezTo>
                <a:lnTo>
                  <a:pt x="500256" y="388932"/>
                </a:lnTo>
                <a:lnTo>
                  <a:pt x="735227" y="388932"/>
                </a:lnTo>
                <a:lnTo>
                  <a:pt x="735227" y="261708"/>
                </a:lnTo>
                <a:cubicBezTo>
                  <a:pt x="735227" y="214702"/>
                  <a:pt x="697120" y="176595"/>
                  <a:pt x="650114" y="176595"/>
                </a:cubicBezTo>
                <a:close/>
                <a:moveTo>
                  <a:pt x="582148" y="133916"/>
                </a:moveTo>
                <a:lnTo>
                  <a:pt x="653336" y="133916"/>
                </a:lnTo>
                <a:cubicBezTo>
                  <a:pt x="723758" y="133916"/>
                  <a:pt x="780845" y="191003"/>
                  <a:pt x="780845" y="261425"/>
                </a:cubicBezTo>
                <a:lnTo>
                  <a:pt x="780845" y="388933"/>
                </a:lnTo>
                <a:lnTo>
                  <a:pt x="791968" y="388933"/>
                </a:lnTo>
                <a:cubicBezTo>
                  <a:pt x="813982" y="388933"/>
                  <a:pt x="831828" y="406779"/>
                  <a:pt x="831828" y="428793"/>
                </a:cubicBezTo>
                <a:lnTo>
                  <a:pt x="831828" y="630372"/>
                </a:lnTo>
                <a:cubicBezTo>
                  <a:pt x="831828" y="652386"/>
                  <a:pt x="813982" y="670232"/>
                  <a:pt x="791968" y="670232"/>
                </a:cubicBezTo>
                <a:lnTo>
                  <a:pt x="443515" y="670232"/>
                </a:lnTo>
                <a:cubicBezTo>
                  <a:pt x="421501" y="670232"/>
                  <a:pt x="403655" y="652386"/>
                  <a:pt x="403655" y="630372"/>
                </a:cubicBezTo>
                <a:lnTo>
                  <a:pt x="403655" y="428793"/>
                </a:lnTo>
                <a:cubicBezTo>
                  <a:pt x="403655" y="406779"/>
                  <a:pt x="421501" y="388933"/>
                  <a:pt x="443515" y="388933"/>
                </a:cubicBezTo>
                <a:lnTo>
                  <a:pt x="454638" y="388933"/>
                </a:lnTo>
                <a:lnTo>
                  <a:pt x="454638" y="261425"/>
                </a:lnTo>
                <a:cubicBezTo>
                  <a:pt x="454638" y="191003"/>
                  <a:pt x="511726" y="133916"/>
                  <a:pt x="582148" y="133916"/>
                </a:cubicBezTo>
                <a:close/>
                <a:moveTo>
                  <a:pt x="67649" y="69523"/>
                </a:moveTo>
                <a:lnTo>
                  <a:pt x="67649" y="770217"/>
                </a:lnTo>
                <a:lnTo>
                  <a:pt x="1199541" y="770217"/>
                </a:lnTo>
                <a:lnTo>
                  <a:pt x="1199541" y="69523"/>
                </a:lnTo>
                <a:close/>
                <a:moveTo>
                  <a:pt x="0" y="0"/>
                </a:moveTo>
                <a:lnTo>
                  <a:pt x="1267189" y="0"/>
                </a:lnTo>
                <a:lnTo>
                  <a:pt x="1267189" y="839740"/>
                </a:lnTo>
                <a:lnTo>
                  <a:pt x="784731" y="839740"/>
                </a:lnTo>
                <a:lnTo>
                  <a:pt x="784731" y="1016122"/>
                </a:lnTo>
                <a:lnTo>
                  <a:pt x="1047913" y="1016122"/>
                </a:lnTo>
                <a:lnTo>
                  <a:pt x="1047913" y="1154849"/>
                </a:lnTo>
                <a:lnTo>
                  <a:pt x="256713" y="1154849"/>
                </a:lnTo>
                <a:lnTo>
                  <a:pt x="256713" y="1016122"/>
                </a:lnTo>
                <a:lnTo>
                  <a:pt x="519895" y="1016122"/>
                </a:lnTo>
                <a:lnTo>
                  <a:pt x="519895" y="839740"/>
                </a:lnTo>
                <a:lnTo>
                  <a:pt x="0" y="839740"/>
                </a:lnTo>
                <a:close/>
              </a:path>
            </a:pathLst>
          </a:custGeom>
          <a:solidFill>
            <a:schemeClr val="bg1"/>
          </a:solidFill>
          <a:ln w="7620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57150" tIns="28575" rIns="57150" bIns="28575" numCol="1" spcCol="0" rtlCol="0" fromWordArt="0" anchor="ctr" anchorCtr="0" forceAA="0" compatLnSpc="1">
            <a:prstTxWarp prst="textNoShape">
              <a:avLst/>
            </a:prstTxWarp>
            <a:noAutofit/>
          </a:bodyPr>
          <a:lstStyle/>
          <a:p>
            <a:pPr algn="ctr" defTabSz="685853"/>
            <a:endParaRPr lang="en-US" sz="2000">
              <a:solidFill>
                <a:schemeClr val="bg1">
                  <a:lumMod val="50000"/>
                </a:schemeClr>
              </a:solidFill>
            </a:endParaRPr>
          </a:p>
        </p:txBody>
      </p:sp>
      <p:grpSp>
        <p:nvGrpSpPr>
          <p:cNvPr id="41" name="Group 40"/>
          <p:cNvGrpSpPr/>
          <p:nvPr/>
        </p:nvGrpSpPr>
        <p:grpSpPr>
          <a:xfrm>
            <a:off x="4609850" y="5309204"/>
            <a:ext cx="764217" cy="346600"/>
            <a:chOff x="10410500" y="663269"/>
            <a:chExt cx="1000452" cy="453740"/>
          </a:xfrm>
          <a:solidFill>
            <a:schemeClr val="bg1"/>
          </a:solidFill>
        </p:grpSpPr>
        <p:grpSp>
          <p:nvGrpSpPr>
            <p:cNvPr id="42" name="Group 41"/>
            <p:cNvGrpSpPr/>
            <p:nvPr/>
          </p:nvGrpSpPr>
          <p:grpSpPr>
            <a:xfrm rot="5400000">
              <a:off x="10956932" y="827244"/>
              <a:ext cx="453740" cy="125789"/>
              <a:chOff x="10576225" y="1124579"/>
              <a:chExt cx="607702" cy="168471"/>
            </a:xfrm>
            <a:grpFill/>
          </p:grpSpPr>
          <p:sp>
            <p:nvSpPr>
              <p:cNvPr id="48" name="Freeform 25"/>
              <p:cNvSpPr>
                <a:spLocks noEditPoints="1"/>
              </p:cNvSpPr>
              <p:nvPr/>
            </p:nvSpPr>
            <p:spPr bwMode="auto">
              <a:xfrm rot="16200000">
                <a:off x="10795840" y="904964"/>
                <a:ext cx="168471" cy="607702"/>
              </a:xfrm>
              <a:custGeom>
                <a:avLst/>
                <a:gdLst>
                  <a:gd name="T0" fmla="*/ 467 w 555"/>
                  <a:gd name="T1" fmla="*/ 0 h 2002"/>
                  <a:gd name="T2" fmla="*/ 87 w 555"/>
                  <a:gd name="T3" fmla="*/ 0 h 2002"/>
                  <a:gd name="T4" fmla="*/ 0 w 555"/>
                  <a:gd name="T5" fmla="*/ 87 h 2002"/>
                  <a:gd name="T6" fmla="*/ 0 w 555"/>
                  <a:gd name="T7" fmla="*/ 1914 h 2002"/>
                  <a:gd name="T8" fmla="*/ 87 w 555"/>
                  <a:gd name="T9" fmla="*/ 2002 h 2002"/>
                  <a:gd name="T10" fmla="*/ 467 w 555"/>
                  <a:gd name="T11" fmla="*/ 2002 h 2002"/>
                  <a:gd name="T12" fmla="*/ 555 w 555"/>
                  <a:gd name="T13" fmla="*/ 1914 h 2002"/>
                  <a:gd name="T14" fmla="*/ 555 w 555"/>
                  <a:gd name="T15" fmla="*/ 87 h 2002"/>
                  <a:gd name="T16" fmla="*/ 467 w 555"/>
                  <a:gd name="T17" fmla="*/ 0 h 2002"/>
                  <a:gd name="T18" fmla="*/ 131 w 555"/>
                  <a:gd name="T19" fmla="*/ 182 h 2002"/>
                  <a:gd name="T20" fmla="*/ 182 w 555"/>
                  <a:gd name="T21" fmla="*/ 131 h 2002"/>
                  <a:gd name="T22" fmla="*/ 373 w 555"/>
                  <a:gd name="T23" fmla="*/ 131 h 2002"/>
                  <a:gd name="T24" fmla="*/ 424 w 555"/>
                  <a:gd name="T25" fmla="*/ 182 h 2002"/>
                  <a:gd name="T26" fmla="*/ 424 w 555"/>
                  <a:gd name="T27" fmla="*/ 1345 h 2002"/>
                  <a:gd name="T28" fmla="*/ 373 w 555"/>
                  <a:gd name="T29" fmla="*/ 1395 h 2002"/>
                  <a:gd name="T30" fmla="*/ 182 w 555"/>
                  <a:gd name="T31" fmla="*/ 1395 h 2002"/>
                  <a:gd name="T32" fmla="*/ 131 w 555"/>
                  <a:gd name="T33" fmla="*/ 1345 h 2002"/>
                  <a:gd name="T34" fmla="*/ 131 w 555"/>
                  <a:gd name="T35" fmla="*/ 182 h 2002"/>
                  <a:gd name="T36" fmla="*/ 277 w 555"/>
                  <a:gd name="T37" fmla="*/ 1884 h 2002"/>
                  <a:gd name="T38" fmla="*/ 131 w 555"/>
                  <a:gd name="T39" fmla="*/ 1739 h 2002"/>
                  <a:gd name="T40" fmla="*/ 277 w 555"/>
                  <a:gd name="T41" fmla="*/ 1592 h 2002"/>
                  <a:gd name="T42" fmla="*/ 424 w 555"/>
                  <a:gd name="T43" fmla="*/ 1739 h 2002"/>
                  <a:gd name="T44" fmla="*/ 277 w 555"/>
                  <a:gd name="T45" fmla="*/ 1884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2002">
                    <a:moveTo>
                      <a:pt x="467" y="0"/>
                    </a:moveTo>
                    <a:cubicBezTo>
                      <a:pt x="87" y="0"/>
                      <a:pt x="87" y="0"/>
                      <a:pt x="87" y="0"/>
                    </a:cubicBezTo>
                    <a:cubicBezTo>
                      <a:pt x="39" y="0"/>
                      <a:pt x="0" y="39"/>
                      <a:pt x="0" y="87"/>
                    </a:cubicBezTo>
                    <a:cubicBezTo>
                      <a:pt x="0" y="1914"/>
                      <a:pt x="0" y="1914"/>
                      <a:pt x="0" y="1914"/>
                    </a:cubicBezTo>
                    <a:cubicBezTo>
                      <a:pt x="0" y="1962"/>
                      <a:pt x="39" y="2002"/>
                      <a:pt x="87" y="2002"/>
                    </a:cubicBezTo>
                    <a:cubicBezTo>
                      <a:pt x="467" y="2002"/>
                      <a:pt x="467" y="2002"/>
                      <a:pt x="467" y="2002"/>
                    </a:cubicBezTo>
                    <a:cubicBezTo>
                      <a:pt x="516" y="2002"/>
                      <a:pt x="555" y="1962"/>
                      <a:pt x="555" y="1914"/>
                    </a:cubicBezTo>
                    <a:cubicBezTo>
                      <a:pt x="555" y="87"/>
                      <a:pt x="555" y="87"/>
                      <a:pt x="555" y="87"/>
                    </a:cubicBezTo>
                    <a:cubicBezTo>
                      <a:pt x="555" y="39"/>
                      <a:pt x="516" y="0"/>
                      <a:pt x="467" y="0"/>
                    </a:cubicBezTo>
                    <a:close/>
                    <a:moveTo>
                      <a:pt x="131" y="182"/>
                    </a:moveTo>
                    <a:cubicBezTo>
                      <a:pt x="131" y="154"/>
                      <a:pt x="154" y="131"/>
                      <a:pt x="182" y="131"/>
                    </a:cubicBezTo>
                    <a:cubicBezTo>
                      <a:pt x="373" y="131"/>
                      <a:pt x="373" y="131"/>
                      <a:pt x="373" y="131"/>
                    </a:cubicBezTo>
                    <a:cubicBezTo>
                      <a:pt x="401" y="131"/>
                      <a:pt x="424" y="154"/>
                      <a:pt x="424" y="182"/>
                    </a:cubicBezTo>
                    <a:cubicBezTo>
                      <a:pt x="424" y="1345"/>
                      <a:pt x="424" y="1345"/>
                      <a:pt x="424" y="1345"/>
                    </a:cubicBezTo>
                    <a:cubicBezTo>
                      <a:pt x="424" y="1372"/>
                      <a:pt x="401" y="1395"/>
                      <a:pt x="373" y="1395"/>
                    </a:cubicBezTo>
                    <a:cubicBezTo>
                      <a:pt x="182" y="1395"/>
                      <a:pt x="182" y="1395"/>
                      <a:pt x="182" y="1395"/>
                    </a:cubicBezTo>
                    <a:cubicBezTo>
                      <a:pt x="154" y="1395"/>
                      <a:pt x="131" y="1372"/>
                      <a:pt x="131" y="1345"/>
                    </a:cubicBezTo>
                    <a:lnTo>
                      <a:pt x="131" y="182"/>
                    </a:lnTo>
                    <a:close/>
                    <a:moveTo>
                      <a:pt x="277" y="1884"/>
                    </a:moveTo>
                    <a:cubicBezTo>
                      <a:pt x="197" y="1884"/>
                      <a:pt x="131" y="1819"/>
                      <a:pt x="131" y="1739"/>
                    </a:cubicBezTo>
                    <a:cubicBezTo>
                      <a:pt x="131" y="1658"/>
                      <a:pt x="197" y="1592"/>
                      <a:pt x="277" y="1592"/>
                    </a:cubicBezTo>
                    <a:cubicBezTo>
                      <a:pt x="358" y="1592"/>
                      <a:pt x="424" y="1658"/>
                      <a:pt x="424" y="1739"/>
                    </a:cubicBezTo>
                    <a:cubicBezTo>
                      <a:pt x="424" y="1819"/>
                      <a:pt x="358" y="1884"/>
                      <a:pt x="277" y="1884"/>
                    </a:cubicBezTo>
                    <a:close/>
                  </a:path>
                </a:pathLst>
              </a:cu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sp>
            <p:nvSpPr>
              <p:cNvPr id="49" name="Oval 46"/>
              <p:cNvSpPr>
                <a:spLocks noChangeArrowheads="1"/>
              </p:cNvSpPr>
              <p:nvPr/>
            </p:nvSpPr>
            <p:spPr bwMode="auto">
              <a:xfrm rot="16200000">
                <a:off x="11080094" y="1184977"/>
                <a:ext cx="47676" cy="47676"/>
              </a:xfrm>
              <a:prstGeom prst="ellipse">
                <a:avLst/>
              </a:pr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grpSp>
        <p:grpSp>
          <p:nvGrpSpPr>
            <p:cNvPr id="44" name="Group 43"/>
            <p:cNvGrpSpPr/>
            <p:nvPr/>
          </p:nvGrpSpPr>
          <p:grpSpPr>
            <a:xfrm rot="5400000">
              <a:off x="11121188" y="827244"/>
              <a:ext cx="453740" cy="125789"/>
              <a:chOff x="10576225" y="901588"/>
              <a:chExt cx="607702" cy="168471"/>
            </a:xfrm>
            <a:grpFill/>
          </p:grpSpPr>
          <p:sp>
            <p:nvSpPr>
              <p:cNvPr id="46" name="Freeform 47"/>
              <p:cNvSpPr>
                <a:spLocks noEditPoints="1"/>
              </p:cNvSpPr>
              <p:nvPr/>
            </p:nvSpPr>
            <p:spPr bwMode="auto">
              <a:xfrm rot="16200000">
                <a:off x="10795840" y="681973"/>
                <a:ext cx="168471" cy="607702"/>
              </a:xfrm>
              <a:custGeom>
                <a:avLst/>
                <a:gdLst>
                  <a:gd name="T0" fmla="*/ 468 w 555"/>
                  <a:gd name="T1" fmla="*/ 0 h 2002"/>
                  <a:gd name="T2" fmla="*/ 88 w 555"/>
                  <a:gd name="T3" fmla="*/ 0 h 2002"/>
                  <a:gd name="T4" fmla="*/ 0 w 555"/>
                  <a:gd name="T5" fmla="*/ 87 h 2002"/>
                  <a:gd name="T6" fmla="*/ 0 w 555"/>
                  <a:gd name="T7" fmla="*/ 1914 h 2002"/>
                  <a:gd name="T8" fmla="*/ 88 w 555"/>
                  <a:gd name="T9" fmla="*/ 2002 h 2002"/>
                  <a:gd name="T10" fmla="*/ 468 w 555"/>
                  <a:gd name="T11" fmla="*/ 2002 h 2002"/>
                  <a:gd name="T12" fmla="*/ 555 w 555"/>
                  <a:gd name="T13" fmla="*/ 1914 h 2002"/>
                  <a:gd name="T14" fmla="*/ 555 w 555"/>
                  <a:gd name="T15" fmla="*/ 87 h 2002"/>
                  <a:gd name="T16" fmla="*/ 468 w 555"/>
                  <a:gd name="T17" fmla="*/ 0 h 2002"/>
                  <a:gd name="T18" fmla="*/ 132 w 555"/>
                  <a:gd name="T19" fmla="*/ 182 h 2002"/>
                  <a:gd name="T20" fmla="*/ 182 w 555"/>
                  <a:gd name="T21" fmla="*/ 131 h 2002"/>
                  <a:gd name="T22" fmla="*/ 373 w 555"/>
                  <a:gd name="T23" fmla="*/ 131 h 2002"/>
                  <a:gd name="T24" fmla="*/ 424 w 555"/>
                  <a:gd name="T25" fmla="*/ 182 h 2002"/>
                  <a:gd name="T26" fmla="*/ 424 w 555"/>
                  <a:gd name="T27" fmla="*/ 1345 h 2002"/>
                  <a:gd name="T28" fmla="*/ 373 w 555"/>
                  <a:gd name="T29" fmla="*/ 1395 h 2002"/>
                  <a:gd name="T30" fmla="*/ 182 w 555"/>
                  <a:gd name="T31" fmla="*/ 1395 h 2002"/>
                  <a:gd name="T32" fmla="*/ 132 w 555"/>
                  <a:gd name="T33" fmla="*/ 1345 h 2002"/>
                  <a:gd name="T34" fmla="*/ 132 w 555"/>
                  <a:gd name="T35" fmla="*/ 182 h 2002"/>
                  <a:gd name="T36" fmla="*/ 278 w 555"/>
                  <a:gd name="T37" fmla="*/ 1884 h 2002"/>
                  <a:gd name="T38" fmla="*/ 132 w 555"/>
                  <a:gd name="T39" fmla="*/ 1739 h 2002"/>
                  <a:gd name="T40" fmla="*/ 278 w 555"/>
                  <a:gd name="T41" fmla="*/ 1592 h 2002"/>
                  <a:gd name="T42" fmla="*/ 424 w 555"/>
                  <a:gd name="T43" fmla="*/ 1739 h 2002"/>
                  <a:gd name="T44" fmla="*/ 278 w 555"/>
                  <a:gd name="T45" fmla="*/ 1884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2002">
                    <a:moveTo>
                      <a:pt x="468" y="0"/>
                    </a:moveTo>
                    <a:cubicBezTo>
                      <a:pt x="88" y="0"/>
                      <a:pt x="88" y="0"/>
                      <a:pt x="88" y="0"/>
                    </a:cubicBezTo>
                    <a:cubicBezTo>
                      <a:pt x="40" y="0"/>
                      <a:pt x="0" y="39"/>
                      <a:pt x="0" y="87"/>
                    </a:cubicBezTo>
                    <a:cubicBezTo>
                      <a:pt x="0" y="1914"/>
                      <a:pt x="0" y="1914"/>
                      <a:pt x="0" y="1914"/>
                    </a:cubicBezTo>
                    <a:cubicBezTo>
                      <a:pt x="0" y="1962"/>
                      <a:pt x="40" y="2002"/>
                      <a:pt x="88" y="2002"/>
                    </a:cubicBezTo>
                    <a:cubicBezTo>
                      <a:pt x="468" y="2002"/>
                      <a:pt x="468" y="2002"/>
                      <a:pt x="468" y="2002"/>
                    </a:cubicBezTo>
                    <a:cubicBezTo>
                      <a:pt x="516" y="2002"/>
                      <a:pt x="555" y="1962"/>
                      <a:pt x="555" y="1914"/>
                    </a:cubicBezTo>
                    <a:cubicBezTo>
                      <a:pt x="555" y="87"/>
                      <a:pt x="555" y="87"/>
                      <a:pt x="555" y="87"/>
                    </a:cubicBezTo>
                    <a:cubicBezTo>
                      <a:pt x="555" y="39"/>
                      <a:pt x="516" y="0"/>
                      <a:pt x="468" y="0"/>
                    </a:cubicBezTo>
                    <a:close/>
                    <a:moveTo>
                      <a:pt x="132" y="182"/>
                    </a:moveTo>
                    <a:cubicBezTo>
                      <a:pt x="132" y="154"/>
                      <a:pt x="154" y="131"/>
                      <a:pt x="182" y="131"/>
                    </a:cubicBezTo>
                    <a:cubicBezTo>
                      <a:pt x="373" y="131"/>
                      <a:pt x="373" y="131"/>
                      <a:pt x="373" y="131"/>
                    </a:cubicBezTo>
                    <a:cubicBezTo>
                      <a:pt x="401" y="131"/>
                      <a:pt x="424" y="154"/>
                      <a:pt x="424" y="182"/>
                    </a:cubicBezTo>
                    <a:cubicBezTo>
                      <a:pt x="424" y="1345"/>
                      <a:pt x="424" y="1345"/>
                      <a:pt x="424" y="1345"/>
                    </a:cubicBezTo>
                    <a:cubicBezTo>
                      <a:pt x="424" y="1372"/>
                      <a:pt x="401" y="1395"/>
                      <a:pt x="373" y="1395"/>
                    </a:cubicBezTo>
                    <a:cubicBezTo>
                      <a:pt x="182" y="1395"/>
                      <a:pt x="182" y="1395"/>
                      <a:pt x="182" y="1395"/>
                    </a:cubicBezTo>
                    <a:cubicBezTo>
                      <a:pt x="154" y="1395"/>
                      <a:pt x="132" y="1372"/>
                      <a:pt x="132" y="1345"/>
                    </a:cubicBezTo>
                    <a:lnTo>
                      <a:pt x="132" y="182"/>
                    </a:lnTo>
                    <a:close/>
                    <a:moveTo>
                      <a:pt x="278" y="1884"/>
                    </a:moveTo>
                    <a:cubicBezTo>
                      <a:pt x="197" y="1884"/>
                      <a:pt x="132" y="1819"/>
                      <a:pt x="132" y="1739"/>
                    </a:cubicBezTo>
                    <a:cubicBezTo>
                      <a:pt x="132" y="1658"/>
                      <a:pt x="197" y="1592"/>
                      <a:pt x="278" y="1592"/>
                    </a:cubicBezTo>
                    <a:cubicBezTo>
                      <a:pt x="358" y="1592"/>
                      <a:pt x="424" y="1658"/>
                      <a:pt x="424" y="1739"/>
                    </a:cubicBezTo>
                    <a:cubicBezTo>
                      <a:pt x="424" y="1819"/>
                      <a:pt x="358" y="1884"/>
                      <a:pt x="278" y="1884"/>
                    </a:cubicBezTo>
                    <a:close/>
                  </a:path>
                </a:pathLst>
              </a:cu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sp>
            <p:nvSpPr>
              <p:cNvPr id="47" name="Oval 50"/>
              <p:cNvSpPr>
                <a:spLocks noChangeArrowheads="1"/>
              </p:cNvSpPr>
              <p:nvPr/>
            </p:nvSpPr>
            <p:spPr bwMode="auto">
              <a:xfrm rot="16200000">
                <a:off x="11080094" y="961987"/>
                <a:ext cx="47676" cy="47676"/>
              </a:xfrm>
              <a:prstGeom prst="ellipse">
                <a:avLst/>
              </a:pr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grpSp>
        <p:sp>
          <p:nvSpPr>
            <p:cNvPr id="45" name="Freeform 12"/>
            <p:cNvSpPr>
              <a:spLocks/>
            </p:cNvSpPr>
            <p:nvPr/>
          </p:nvSpPr>
          <p:spPr bwMode="auto">
            <a:xfrm>
              <a:off x="10410500" y="710537"/>
              <a:ext cx="757488" cy="406472"/>
            </a:xfrm>
            <a:custGeom>
              <a:avLst/>
              <a:gdLst>
                <a:gd name="T0" fmla="*/ 373 w 509"/>
                <a:gd name="T1" fmla="*/ 272 h 273"/>
                <a:gd name="T2" fmla="*/ 509 w 509"/>
                <a:gd name="T3" fmla="*/ 136 h 273"/>
                <a:gd name="T4" fmla="*/ 373 w 509"/>
                <a:gd name="T5" fmla="*/ 0 h 273"/>
                <a:gd name="T6" fmla="*/ 256 w 509"/>
                <a:gd name="T7" fmla="*/ 66 h 273"/>
                <a:gd name="T8" fmla="*/ 209 w 509"/>
                <a:gd name="T9" fmla="*/ 55 h 273"/>
                <a:gd name="T10" fmla="*/ 112 w 509"/>
                <a:gd name="T11" fmla="*/ 114 h 273"/>
                <a:gd name="T12" fmla="*/ 83 w 509"/>
                <a:gd name="T13" fmla="*/ 108 h 273"/>
                <a:gd name="T14" fmla="*/ 0 w 509"/>
                <a:gd name="T15" fmla="*/ 191 h 273"/>
                <a:gd name="T16" fmla="*/ 83 w 509"/>
                <a:gd name="T17" fmla="*/ 273 h 273"/>
                <a:gd name="T18" fmla="*/ 373 w 509"/>
                <a:gd name="T19" fmla="*/ 27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73">
                  <a:moveTo>
                    <a:pt x="373" y="272"/>
                  </a:moveTo>
                  <a:cubicBezTo>
                    <a:pt x="448" y="272"/>
                    <a:pt x="509" y="211"/>
                    <a:pt x="509" y="136"/>
                  </a:cubicBezTo>
                  <a:cubicBezTo>
                    <a:pt x="509" y="61"/>
                    <a:pt x="448" y="0"/>
                    <a:pt x="373" y="0"/>
                  </a:cubicBezTo>
                  <a:cubicBezTo>
                    <a:pt x="324" y="0"/>
                    <a:pt x="280" y="26"/>
                    <a:pt x="256" y="66"/>
                  </a:cubicBezTo>
                  <a:cubicBezTo>
                    <a:pt x="242" y="59"/>
                    <a:pt x="226" y="55"/>
                    <a:pt x="209" y="55"/>
                  </a:cubicBezTo>
                  <a:cubicBezTo>
                    <a:pt x="167" y="55"/>
                    <a:pt x="131" y="79"/>
                    <a:pt x="112" y="114"/>
                  </a:cubicBezTo>
                  <a:cubicBezTo>
                    <a:pt x="103" y="110"/>
                    <a:pt x="93" y="108"/>
                    <a:pt x="83" y="108"/>
                  </a:cubicBezTo>
                  <a:cubicBezTo>
                    <a:pt x="37" y="108"/>
                    <a:pt x="0" y="145"/>
                    <a:pt x="0" y="191"/>
                  </a:cubicBezTo>
                  <a:cubicBezTo>
                    <a:pt x="0" y="236"/>
                    <a:pt x="37" y="273"/>
                    <a:pt x="83" y="273"/>
                  </a:cubicBezTo>
                  <a:lnTo>
                    <a:pt x="373" y="272"/>
                  </a:lnTo>
                  <a:close/>
                </a:path>
              </a:pathLst>
            </a:cu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1151" rIns="82302" bIns="41151" numCol="1" rtlCol="0" anchor="ctr" anchorCtr="0" compatLnSpc="1">
              <a:prstTxWarp prst="textNoShape">
                <a:avLst/>
              </a:prstTxWarp>
            </a:bodyPr>
            <a:lstStyle/>
            <a:p>
              <a:pPr algn="ctr" defTabSz="740312"/>
              <a:endParaRPr lang="en-US" sz="1700" spc="-122" dirty="0">
                <a:solidFill>
                  <a:srgbClr val="FFFFFF"/>
                </a:solidFill>
                <a:latin typeface="Segoe UI Light" pitchFamily="34" charset="0"/>
              </a:endParaRPr>
            </a:p>
          </p:txBody>
        </p:sp>
      </p:grpSp>
    </p:spTree>
    <p:extLst>
      <p:ext uri="{BB962C8B-B14F-4D97-AF65-F5344CB8AC3E}">
        <p14:creationId xmlns:p14="http://schemas.microsoft.com/office/powerpoint/2010/main" val="2418632291"/>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Flexibility &amp; Peace of Mind for SMBs</a:t>
            </a:r>
            <a:br>
              <a:rPr lang="en-US" dirty="0" smtClean="0"/>
            </a:br>
            <a:r>
              <a:rPr lang="en-US" sz="2800" spc="0" dirty="0">
                <a:ln w="3175">
                  <a:solidFill>
                    <a:schemeClr val="bg1">
                      <a:alpha val="0"/>
                    </a:schemeClr>
                  </a:solidFill>
                </a:ln>
                <a:solidFill>
                  <a:schemeClr val="tx1">
                    <a:lumMod val="75000"/>
                    <a:lumOff val="25000"/>
                  </a:schemeClr>
                </a:solidFill>
              </a:rPr>
              <a:t>Office 365 </a:t>
            </a:r>
            <a:r>
              <a:rPr lang="en-US" sz="2800" spc="0" dirty="0" smtClean="0">
                <a:ln w="3175">
                  <a:solidFill>
                    <a:schemeClr val="bg1">
                      <a:alpha val="0"/>
                    </a:schemeClr>
                  </a:solidFill>
                </a:ln>
                <a:solidFill>
                  <a:schemeClr val="tx1">
                    <a:lumMod val="75000"/>
                    <a:lumOff val="25000"/>
                  </a:schemeClr>
                </a:solidFill>
              </a:rPr>
              <a:t>+ </a:t>
            </a:r>
            <a:r>
              <a:rPr lang="en-US" sz="2800" spc="0" dirty="0">
                <a:ln w="3175">
                  <a:solidFill>
                    <a:schemeClr val="bg1">
                      <a:alpha val="0"/>
                    </a:schemeClr>
                  </a:solidFill>
                </a:ln>
                <a:solidFill>
                  <a:schemeClr val="tx1">
                    <a:lumMod val="75000"/>
                    <a:lumOff val="25000"/>
                  </a:schemeClr>
                </a:solidFill>
              </a:rPr>
              <a:t>Windows Server </a:t>
            </a:r>
            <a:r>
              <a:rPr lang="en-US" sz="2800" spc="0" dirty="0" smtClean="0">
                <a:ln w="3175">
                  <a:solidFill>
                    <a:schemeClr val="bg1">
                      <a:alpha val="0"/>
                    </a:schemeClr>
                  </a:solidFill>
                </a:ln>
                <a:solidFill>
                  <a:schemeClr val="tx1">
                    <a:lumMod val="75000"/>
                    <a:lumOff val="25000"/>
                  </a:schemeClr>
                </a:solidFill>
              </a:rPr>
              <a:t>2012 R2</a:t>
            </a:r>
            <a:endParaRPr lang="en-US" sz="2800" dirty="0"/>
          </a:p>
        </p:txBody>
      </p:sp>
      <p:pic>
        <p:nvPicPr>
          <p:cNvPr id="5" name="Picture 2" descr="C:\Users\Rik\Desktop\Picture3-crop.jpg"/>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 y="1560178"/>
            <a:ext cx="4224528" cy="446227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Rik\Desktop\Picture3-bar.jpg"/>
          <p:cNvPicPr>
            <a:picLocks noChangeAspect="1" noChangeArrowheads="1"/>
          </p:cNvPicPr>
          <p:nvPr/>
        </p:nvPicPr>
        <p:blipFill rotWithShape="1">
          <a:blip r:embed="rId8" cstate="email">
            <a:extLst>
              <a:ext uri="{28A0092B-C50C-407E-A947-70E740481C1C}">
                <a14:useLocalDpi xmlns:a14="http://schemas.microsoft.com/office/drawing/2010/main" val="0"/>
              </a:ext>
            </a:extLst>
          </a:blip>
          <a:stretch/>
        </p:blipFill>
        <p:spPr bwMode="auto">
          <a:xfrm>
            <a:off x="5586856" y="1560179"/>
            <a:ext cx="6601968" cy="44634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5586856" y="156017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US" sz="2000" kern="0" dirty="0">
                <a:ln>
                  <a:solidFill>
                    <a:srgbClr val="FFFFFF">
                      <a:alpha val="0"/>
                    </a:srgbClr>
                  </a:solidFill>
                </a:ln>
                <a:solidFill>
                  <a:schemeClr val="tx1">
                    <a:lumMod val="75000"/>
                    <a:lumOff val="25000"/>
                  </a:schemeClr>
                </a:solidFill>
                <a:ea typeface="Segoe UI" pitchFamily="34" charset="0"/>
                <a:cs typeface="Segoe UI" pitchFamily="34" charset="0"/>
              </a:rPr>
              <a:t>Use cloud-based email, plus file sharing and HD video conferencing, all working seamlessly with the familiar and always up-to-date Office apps</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16" name="Rectangle 15"/>
          <p:cNvSpPr/>
          <p:nvPr/>
        </p:nvSpPr>
        <p:spPr>
          <a:xfrm>
            <a:off x="5586856" y="381539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defTabSz="914400" fontAlgn="base">
              <a:spcBef>
                <a:spcPct val="0"/>
              </a:spcBef>
              <a:spcAft>
                <a:spcPct val="0"/>
              </a:spcAft>
              <a:defRPr/>
            </a:pP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Enable easy, well-controlled remote login to on-site </a:t>
            </a: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business applications, like accounting and </a:t>
            </a: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CRM</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17" name="Rectangle 16"/>
          <p:cNvSpPr/>
          <p:nvPr/>
        </p:nvSpPr>
        <p:spPr>
          <a:xfrm>
            <a:off x="5586856" y="2687789"/>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Enjoy </a:t>
            </a: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a predictable </a:t>
            </a: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and affordable monthly cost </a:t>
            </a:r>
            <a:b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br>
            <a:r>
              <a:rPr lang="en-IN" sz="2000" kern="0" dirty="0">
                <a:ln>
                  <a:solidFill>
                    <a:srgbClr val="FFFFFF">
                      <a:alpha val="0"/>
                    </a:srgbClr>
                  </a:solidFill>
                </a:ln>
                <a:solidFill>
                  <a:schemeClr val="tx1">
                    <a:lumMod val="75000"/>
                    <a:lumOff val="25000"/>
                  </a:schemeClr>
                </a:solidFill>
                <a:ea typeface="Segoe UI" pitchFamily="34" charset="0"/>
                <a:cs typeface="Segoe UI" pitchFamily="34" charset="0"/>
              </a:rPr>
              <a:t>for best-in-class productivity tools</a:t>
            </a:r>
          </a:p>
        </p:txBody>
      </p:sp>
      <p:sp>
        <p:nvSpPr>
          <p:cNvPr id="18" name="Rectangle 17"/>
          <p:cNvSpPr/>
          <p:nvPr/>
        </p:nvSpPr>
        <p:spPr>
          <a:xfrm>
            <a:off x="5586856" y="4943008"/>
            <a:ext cx="6599640" cy="1078992"/>
          </a:xfrm>
          <a:prstGeom prst="rect">
            <a:avLst/>
          </a:prstGeom>
          <a:solidFill>
            <a:schemeClr val="bg1">
              <a:alpha val="90000"/>
            </a:schemeClr>
          </a:solidFill>
          <a:ln w="25400" cap="flat" cmpd="sng" algn="ctr">
            <a:noFill/>
            <a:prstDash val="solid"/>
          </a:ln>
          <a:effectLst/>
        </p:spPr>
        <p:txBody>
          <a:bodyPr wrap="square" lIns="182880" tIns="45720" rIns="91440" bIns="45720" rtlCol="0" anchor="ctr">
            <a:noAutofit/>
          </a:bodyPr>
          <a:lstStyle/>
          <a:p>
            <a:pPr lvl="0" defTabSz="914400" fontAlgn="base">
              <a:spcBef>
                <a:spcPct val="0"/>
              </a:spcBef>
              <a:spcAft>
                <a:spcPct val="0"/>
              </a:spcAft>
              <a:defRPr/>
            </a:pPr>
            <a:r>
              <a:rPr lang="en-IN" sz="2000" kern="0" dirty="0" smtClean="0">
                <a:ln>
                  <a:solidFill>
                    <a:srgbClr val="FFFFFF">
                      <a:alpha val="0"/>
                    </a:srgbClr>
                  </a:solidFill>
                </a:ln>
                <a:solidFill>
                  <a:schemeClr val="tx1">
                    <a:lumMod val="75000"/>
                    <a:lumOff val="25000"/>
                  </a:schemeClr>
                </a:solidFill>
                <a:ea typeface="Segoe UI" pitchFamily="34" charset="0"/>
                <a:cs typeface="Segoe UI" pitchFamily="34" charset="0"/>
              </a:rPr>
              <a:t>Use virtualization to reduce costs and get the most out of your server hardware as you grow your business</a:t>
            </a:r>
            <a:endParaRPr lang="en-IN" sz="2000" kern="0" dirty="0">
              <a:ln>
                <a:solidFill>
                  <a:srgbClr val="FFFFFF">
                    <a:alpha val="0"/>
                  </a:srgbClr>
                </a:solidFill>
              </a:ln>
              <a:solidFill>
                <a:schemeClr val="tx1">
                  <a:lumMod val="75000"/>
                  <a:lumOff val="25000"/>
                </a:schemeClr>
              </a:solidFill>
              <a:ea typeface="Segoe UI" pitchFamily="34" charset="0"/>
              <a:cs typeface="Segoe UI" pitchFamily="34" charset="0"/>
            </a:endParaRPr>
          </a:p>
        </p:txBody>
      </p:sp>
      <p:sp>
        <p:nvSpPr>
          <p:cNvPr id="19" name="Rectangle 18"/>
          <p:cNvSpPr/>
          <p:nvPr/>
        </p:nvSpPr>
        <p:spPr bwMode="auto">
          <a:xfrm>
            <a:off x="5586856" y="263604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p:cNvSpPr/>
          <p:nvPr/>
        </p:nvSpPr>
        <p:spPr bwMode="auto">
          <a:xfrm>
            <a:off x="5586856" y="376365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p:cNvSpPr/>
          <p:nvPr/>
        </p:nvSpPr>
        <p:spPr bwMode="auto">
          <a:xfrm>
            <a:off x="5586856" y="4891268"/>
            <a:ext cx="6601968" cy="5486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2" name="Rectangle 21"/>
          <p:cNvSpPr/>
          <p:nvPr/>
        </p:nvSpPr>
        <p:spPr>
          <a:xfrm>
            <a:off x="4443318" y="156017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3" name="Rectangle 22"/>
          <p:cNvSpPr/>
          <p:nvPr/>
        </p:nvSpPr>
        <p:spPr>
          <a:xfrm>
            <a:off x="4443318" y="268778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4" name="Rectangle 23"/>
          <p:cNvSpPr/>
          <p:nvPr/>
        </p:nvSpPr>
        <p:spPr>
          <a:xfrm>
            <a:off x="4443318" y="3815399"/>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sp>
        <p:nvSpPr>
          <p:cNvPr id="25" name="Rectangle 24"/>
          <p:cNvSpPr/>
          <p:nvPr/>
        </p:nvSpPr>
        <p:spPr>
          <a:xfrm>
            <a:off x="4443318" y="4943008"/>
            <a:ext cx="1097280" cy="1078992"/>
          </a:xfrm>
          <a:prstGeom prst="rect">
            <a:avLst/>
          </a:prstGeom>
          <a:solidFill>
            <a:schemeClr val="accent1"/>
          </a:solidFill>
          <a:ln w="25400" cap="flat" cmpd="sng" algn="ctr">
            <a:noFill/>
            <a:prstDash val="solid"/>
          </a:ln>
          <a:effectLst/>
        </p:spPr>
        <p:txBody>
          <a:bodyPr wrap="square" tIns="91440" bIns="91440" rtlCol="0" anchor="ctr">
            <a:noAutofit/>
          </a:bodyPr>
          <a:lstStyle/>
          <a:p>
            <a:pPr lvl="0" defTabSz="914400" fontAlgn="base">
              <a:spcBef>
                <a:spcPct val="0"/>
              </a:spcBef>
              <a:spcAft>
                <a:spcPct val="0"/>
              </a:spcAft>
              <a:defRPr/>
            </a:pPr>
            <a:endParaRPr lang="en-US" kern="0" dirty="0">
              <a:ln>
                <a:solidFill>
                  <a:srgbClr val="FFFFFF">
                    <a:alpha val="0"/>
                  </a:srgbClr>
                </a:solidFill>
              </a:ln>
              <a:solidFill>
                <a:srgbClr val="FFFFFF"/>
              </a:solidFill>
              <a:latin typeface="Segoe UI Light" pitchFamily="34" charset="0"/>
              <a:ea typeface="Segoe UI" pitchFamily="34" charset="0"/>
              <a:cs typeface="Segoe UI" pitchFamily="34" charset="0"/>
            </a:endParaRPr>
          </a:p>
        </p:txBody>
      </p:sp>
      <p:pic>
        <p:nvPicPr>
          <p:cNvPr id="26" name="Picture 25"/>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4742785" y="1797840"/>
            <a:ext cx="498346" cy="603670"/>
          </a:xfrm>
          <a:prstGeom prst="rect">
            <a:avLst/>
          </a:prstGeom>
        </p:spPr>
      </p:pic>
      <p:grpSp>
        <p:nvGrpSpPr>
          <p:cNvPr id="27" name="Group 26"/>
          <p:cNvGrpSpPr/>
          <p:nvPr/>
        </p:nvGrpSpPr>
        <p:grpSpPr>
          <a:xfrm>
            <a:off x="4666333" y="2894157"/>
            <a:ext cx="651251" cy="666257"/>
            <a:chOff x="3072483" y="1603629"/>
            <a:chExt cx="1709795" cy="1749193"/>
          </a:xfrm>
          <a:solidFill>
            <a:schemeClr val="bg1"/>
          </a:solidFill>
        </p:grpSpPr>
        <p:sp>
          <p:nvSpPr>
            <p:cNvPr id="28" name="Freeform 27"/>
            <p:cNvSpPr/>
            <p:nvPr>
              <p:custDataLst>
                <p:tags r:id="rId1"/>
              </p:custDataLst>
            </p:nvPr>
          </p:nvSpPr>
          <p:spPr>
            <a:xfrm>
              <a:off x="3072483" y="2625072"/>
              <a:ext cx="910582" cy="727749"/>
            </a:xfrm>
            <a:custGeom>
              <a:avLst/>
              <a:gdLst>
                <a:gd name="connsiteX0" fmla="*/ 1599875 w 4094502"/>
                <a:gd name="connsiteY0" fmla="*/ 2470150 h 3272380"/>
                <a:gd name="connsiteX1" fmla="*/ 1672900 w 4094502"/>
                <a:gd name="connsiteY1" fmla="*/ 2555875 h 3272380"/>
                <a:gd name="connsiteX2" fmla="*/ 1599875 w 4094502"/>
                <a:gd name="connsiteY2" fmla="*/ 2641600 h 3272380"/>
                <a:gd name="connsiteX3" fmla="*/ 1526850 w 4094502"/>
                <a:gd name="connsiteY3" fmla="*/ 2555875 h 3272380"/>
                <a:gd name="connsiteX4" fmla="*/ 1599875 w 4094502"/>
                <a:gd name="connsiteY4" fmla="*/ 2470150 h 3272380"/>
                <a:gd name="connsiteX5" fmla="*/ 464640 w 4094502"/>
                <a:gd name="connsiteY5" fmla="*/ 303480 h 3272380"/>
                <a:gd name="connsiteX6" fmla="*/ 3606192 w 4094502"/>
                <a:gd name="connsiteY6" fmla="*/ 466442 h 3272380"/>
                <a:gd name="connsiteX7" fmla="*/ 3334588 w 4094502"/>
                <a:gd name="connsiteY7" fmla="*/ 2747915 h 3272380"/>
                <a:gd name="connsiteX8" fmla="*/ 274517 w 4094502"/>
                <a:gd name="connsiteY8" fmla="*/ 2114173 h 3272380"/>
                <a:gd name="connsiteX9" fmla="*/ 464640 w 4094502"/>
                <a:gd name="connsiteY9" fmla="*/ 303480 h 3272380"/>
                <a:gd name="connsiteX10" fmla="*/ 409248 w 4094502"/>
                <a:gd name="connsiteY10" fmla="*/ 80088 h 3272380"/>
                <a:gd name="connsiteX11" fmla="*/ 261669 w 4094502"/>
                <a:gd name="connsiteY11" fmla="*/ 189140 h 3272380"/>
                <a:gd name="connsiteX12" fmla="*/ 71482 w 4094502"/>
                <a:gd name="connsiteY12" fmla="*/ 2192886 h 3272380"/>
                <a:gd name="connsiteX13" fmla="*/ 169802 w 4094502"/>
                <a:gd name="connsiteY13" fmla="*/ 2380836 h 3272380"/>
                <a:gd name="connsiteX14" fmla="*/ 3393948 w 4094502"/>
                <a:gd name="connsiteY14" fmla="*/ 3177816 h 3272380"/>
                <a:gd name="connsiteX15" fmla="*/ 3638476 w 4094502"/>
                <a:gd name="connsiteY15" fmla="*/ 3069137 h 3272380"/>
                <a:gd name="connsiteX16" fmla="*/ 3991683 w 4094502"/>
                <a:gd name="connsiteY16" fmla="*/ 370272 h 3272380"/>
                <a:gd name="connsiteX17" fmla="*/ 3855834 w 4094502"/>
                <a:gd name="connsiteY17" fmla="*/ 171027 h 3272380"/>
                <a:gd name="connsiteX18" fmla="*/ 468670 w 4094502"/>
                <a:gd name="connsiteY18" fmla="*/ 80461 h 3272380"/>
                <a:gd name="connsiteX19" fmla="*/ 409248 w 4094502"/>
                <a:gd name="connsiteY19" fmla="*/ 80088 h 3272380"/>
                <a:gd name="connsiteX20" fmla="*/ 387026 w 4094502"/>
                <a:gd name="connsiteY20" fmla="*/ 0 h 3272380"/>
                <a:gd name="connsiteX21" fmla="*/ 3949376 w 4094502"/>
                <a:gd name="connsiteY21" fmla="*/ 95250 h 3272380"/>
                <a:gd name="connsiteX22" fmla="*/ 4092251 w 4094502"/>
                <a:gd name="connsiteY22" fmla="*/ 304800 h 3272380"/>
                <a:gd name="connsiteX23" fmla="*/ 3720776 w 4094502"/>
                <a:gd name="connsiteY23" fmla="*/ 3143250 h 3272380"/>
                <a:gd name="connsiteX24" fmla="*/ 3463601 w 4094502"/>
                <a:gd name="connsiteY24" fmla="*/ 3257550 h 3272380"/>
                <a:gd name="connsiteX25" fmla="*/ 72701 w 4094502"/>
                <a:gd name="connsiteY25" fmla="*/ 2419350 h 3272380"/>
                <a:gd name="connsiteX26" fmla="*/ 6026 w 4094502"/>
                <a:gd name="connsiteY26" fmla="*/ 2238375 h 3272380"/>
                <a:gd name="connsiteX27" fmla="*/ 206051 w 4094502"/>
                <a:gd name="connsiteY27" fmla="*/ 114300 h 3272380"/>
                <a:gd name="connsiteX28" fmla="*/ 387026 w 4094502"/>
                <a:gd name="connsiteY28" fmla="*/ 0 h 327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094502" h="3272380">
                  <a:moveTo>
                    <a:pt x="1599875" y="2470150"/>
                  </a:moveTo>
                  <a:cubicBezTo>
                    <a:pt x="1640206" y="2470150"/>
                    <a:pt x="1672900" y="2508530"/>
                    <a:pt x="1672900" y="2555875"/>
                  </a:cubicBezTo>
                  <a:cubicBezTo>
                    <a:pt x="1672900" y="2603220"/>
                    <a:pt x="1640206" y="2641600"/>
                    <a:pt x="1599875" y="2641600"/>
                  </a:cubicBezTo>
                  <a:cubicBezTo>
                    <a:pt x="1559544" y="2641600"/>
                    <a:pt x="1526850" y="2603220"/>
                    <a:pt x="1526850" y="2555875"/>
                  </a:cubicBezTo>
                  <a:cubicBezTo>
                    <a:pt x="1526850" y="2508530"/>
                    <a:pt x="1559544" y="2470150"/>
                    <a:pt x="1599875" y="2470150"/>
                  </a:cubicBezTo>
                  <a:close/>
                  <a:moveTo>
                    <a:pt x="464640" y="303480"/>
                  </a:moveTo>
                  <a:lnTo>
                    <a:pt x="3606192" y="466442"/>
                  </a:lnTo>
                  <a:lnTo>
                    <a:pt x="3334588" y="2747915"/>
                  </a:lnTo>
                  <a:lnTo>
                    <a:pt x="274517" y="2114173"/>
                  </a:lnTo>
                  <a:lnTo>
                    <a:pt x="464640" y="303480"/>
                  </a:lnTo>
                  <a:close/>
                  <a:moveTo>
                    <a:pt x="409248" y="80088"/>
                  </a:moveTo>
                  <a:cubicBezTo>
                    <a:pt x="286405" y="83901"/>
                    <a:pt x="269594" y="120461"/>
                    <a:pt x="261669" y="189140"/>
                  </a:cubicBezTo>
                  <a:lnTo>
                    <a:pt x="71482" y="2192886"/>
                  </a:lnTo>
                  <a:cubicBezTo>
                    <a:pt x="53873" y="2331582"/>
                    <a:pt x="66380" y="2351272"/>
                    <a:pt x="169802" y="2380836"/>
                  </a:cubicBezTo>
                  <a:lnTo>
                    <a:pt x="3393948" y="3177816"/>
                  </a:lnTo>
                  <a:cubicBezTo>
                    <a:pt x="3506739" y="3198948"/>
                    <a:pt x="3605269" y="3248812"/>
                    <a:pt x="3638476" y="3069137"/>
                  </a:cubicBezTo>
                  <a:lnTo>
                    <a:pt x="3991683" y="370272"/>
                  </a:lnTo>
                  <a:cubicBezTo>
                    <a:pt x="4000740" y="294800"/>
                    <a:pt x="4030096" y="179926"/>
                    <a:pt x="3855834" y="171027"/>
                  </a:cubicBezTo>
                  <a:lnTo>
                    <a:pt x="468670" y="80461"/>
                  </a:lnTo>
                  <a:cubicBezTo>
                    <a:pt x="446510" y="79667"/>
                    <a:pt x="426797" y="79543"/>
                    <a:pt x="409248" y="80088"/>
                  </a:cubicBezTo>
                  <a:close/>
                  <a:moveTo>
                    <a:pt x="387026" y="0"/>
                  </a:moveTo>
                  <a:lnTo>
                    <a:pt x="3949376" y="95250"/>
                  </a:lnTo>
                  <a:cubicBezTo>
                    <a:pt x="4085901" y="107950"/>
                    <a:pt x="4101776" y="225425"/>
                    <a:pt x="4092251" y="304800"/>
                  </a:cubicBezTo>
                  <a:lnTo>
                    <a:pt x="3720776" y="3143250"/>
                  </a:lnTo>
                  <a:cubicBezTo>
                    <a:pt x="3685851" y="3298825"/>
                    <a:pt x="3558851" y="3279775"/>
                    <a:pt x="3463601" y="3257550"/>
                  </a:cubicBezTo>
                  <a:lnTo>
                    <a:pt x="72701" y="2419350"/>
                  </a:lnTo>
                  <a:cubicBezTo>
                    <a:pt x="-19374" y="2374900"/>
                    <a:pt x="-324" y="2346325"/>
                    <a:pt x="6026" y="2238375"/>
                  </a:cubicBezTo>
                  <a:lnTo>
                    <a:pt x="206051" y="114300"/>
                  </a:lnTo>
                  <a:cubicBezTo>
                    <a:pt x="215576" y="31750"/>
                    <a:pt x="247326" y="0"/>
                    <a:pt x="38702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 Same Side Corner Rectangle 2"/>
            <p:cNvSpPr/>
            <p:nvPr>
              <p:custDataLst>
                <p:tags r:id="rId2"/>
              </p:custDataLst>
            </p:nvPr>
          </p:nvSpPr>
          <p:spPr>
            <a:xfrm>
              <a:off x="4170846" y="2427471"/>
              <a:ext cx="456424" cy="925351"/>
            </a:xfrm>
            <a:custGeom>
              <a:avLst/>
              <a:gdLst/>
              <a:ahLst/>
              <a:cxnLst/>
              <a:rect l="l" t="t" r="r" b="b"/>
              <a:pathLst>
                <a:path w="1479550" h="2999631">
                  <a:moveTo>
                    <a:pt x="739775" y="2723722"/>
                  </a:moveTo>
                  <a:cubicBezTo>
                    <a:pt x="701170" y="2723722"/>
                    <a:pt x="669874" y="2755018"/>
                    <a:pt x="669874" y="2793623"/>
                  </a:cubicBezTo>
                  <a:cubicBezTo>
                    <a:pt x="669874" y="2832228"/>
                    <a:pt x="701170" y="2863524"/>
                    <a:pt x="739775" y="2863524"/>
                  </a:cubicBezTo>
                  <a:cubicBezTo>
                    <a:pt x="778380" y="2863524"/>
                    <a:pt x="809676" y="2832228"/>
                    <a:pt x="809676" y="2793623"/>
                  </a:cubicBezTo>
                  <a:cubicBezTo>
                    <a:pt x="809676" y="2755018"/>
                    <a:pt x="778380" y="2723722"/>
                    <a:pt x="739775" y="2723722"/>
                  </a:cubicBezTo>
                  <a:close/>
                  <a:moveTo>
                    <a:pt x="201613" y="1629933"/>
                  </a:moveTo>
                  <a:lnTo>
                    <a:pt x="1123848" y="1629933"/>
                  </a:lnTo>
                  <a:lnTo>
                    <a:pt x="1123848" y="2058558"/>
                  </a:lnTo>
                  <a:lnTo>
                    <a:pt x="201613" y="2058558"/>
                  </a:lnTo>
                  <a:close/>
                  <a:moveTo>
                    <a:pt x="685698" y="1155271"/>
                  </a:moveTo>
                  <a:lnTo>
                    <a:pt x="1123848" y="1155271"/>
                  </a:lnTo>
                  <a:lnTo>
                    <a:pt x="1123848" y="1583896"/>
                  </a:lnTo>
                  <a:lnTo>
                    <a:pt x="685698" y="1583896"/>
                  </a:lnTo>
                  <a:close/>
                  <a:moveTo>
                    <a:pt x="201613" y="1155271"/>
                  </a:moveTo>
                  <a:lnTo>
                    <a:pt x="639763" y="1155271"/>
                  </a:lnTo>
                  <a:lnTo>
                    <a:pt x="639763" y="1583896"/>
                  </a:lnTo>
                  <a:lnTo>
                    <a:pt x="201613" y="1583896"/>
                  </a:lnTo>
                  <a:close/>
                  <a:moveTo>
                    <a:pt x="685698" y="680609"/>
                  </a:moveTo>
                  <a:lnTo>
                    <a:pt x="1123848" y="680609"/>
                  </a:lnTo>
                  <a:lnTo>
                    <a:pt x="1123848" y="1109234"/>
                  </a:lnTo>
                  <a:lnTo>
                    <a:pt x="685698" y="1109234"/>
                  </a:lnTo>
                  <a:close/>
                  <a:moveTo>
                    <a:pt x="201613" y="680609"/>
                  </a:moveTo>
                  <a:lnTo>
                    <a:pt x="639763" y="680609"/>
                  </a:lnTo>
                  <a:lnTo>
                    <a:pt x="639763" y="1109234"/>
                  </a:lnTo>
                  <a:lnTo>
                    <a:pt x="201613" y="1109234"/>
                  </a:lnTo>
                  <a:close/>
                  <a:moveTo>
                    <a:pt x="154163" y="413909"/>
                  </a:moveTo>
                  <a:lnTo>
                    <a:pt x="154163" y="2528459"/>
                  </a:lnTo>
                  <a:lnTo>
                    <a:pt x="201613" y="2528459"/>
                  </a:lnTo>
                  <a:lnTo>
                    <a:pt x="201613" y="2104596"/>
                  </a:lnTo>
                  <a:lnTo>
                    <a:pt x="639763" y="2104596"/>
                  </a:lnTo>
                  <a:lnTo>
                    <a:pt x="639763" y="2528459"/>
                  </a:lnTo>
                  <a:lnTo>
                    <a:pt x="685698" y="2528459"/>
                  </a:lnTo>
                  <a:lnTo>
                    <a:pt x="685698" y="2104596"/>
                  </a:lnTo>
                  <a:lnTo>
                    <a:pt x="1123848" y="2104596"/>
                  </a:lnTo>
                  <a:lnTo>
                    <a:pt x="1123848" y="2528459"/>
                  </a:lnTo>
                  <a:lnTo>
                    <a:pt x="1325388" y="2528459"/>
                  </a:lnTo>
                  <a:lnTo>
                    <a:pt x="1325388" y="413909"/>
                  </a:lnTo>
                  <a:close/>
                  <a:moveTo>
                    <a:pt x="556419" y="171020"/>
                  </a:moveTo>
                  <a:cubicBezTo>
                    <a:pt x="543267" y="171020"/>
                    <a:pt x="532606" y="181681"/>
                    <a:pt x="532606" y="194833"/>
                  </a:cubicBezTo>
                  <a:cubicBezTo>
                    <a:pt x="532606" y="207984"/>
                    <a:pt x="543267" y="218645"/>
                    <a:pt x="556419" y="218645"/>
                  </a:cubicBezTo>
                  <a:lnTo>
                    <a:pt x="923131" y="218646"/>
                  </a:lnTo>
                  <a:cubicBezTo>
                    <a:pt x="936283" y="218646"/>
                    <a:pt x="946944" y="207985"/>
                    <a:pt x="946944" y="194833"/>
                  </a:cubicBezTo>
                  <a:lnTo>
                    <a:pt x="946945" y="194833"/>
                  </a:lnTo>
                  <a:cubicBezTo>
                    <a:pt x="946945" y="181681"/>
                    <a:pt x="936284" y="171020"/>
                    <a:pt x="923132" y="171020"/>
                  </a:cubicBezTo>
                  <a:close/>
                  <a:moveTo>
                    <a:pt x="725487" y="274"/>
                  </a:moveTo>
                  <a:cubicBezTo>
                    <a:pt x="1081947" y="-5382"/>
                    <a:pt x="1443170" y="76220"/>
                    <a:pt x="1479550" y="262045"/>
                  </a:cubicBezTo>
                  <a:lnTo>
                    <a:pt x="1479550" y="1250633"/>
                  </a:lnTo>
                  <a:lnTo>
                    <a:pt x="1479550" y="1748998"/>
                  </a:lnTo>
                  <a:lnTo>
                    <a:pt x="1479550" y="2737586"/>
                  </a:lnTo>
                  <a:cubicBezTo>
                    <a:pt x="1406789" y="3109236"/>
                    <a:pt x="34660" y="3063993"/>
                    <a:pt x="0" y="2737586"/>
                  </a:cubicBezTo>
                  <a:lnTo>
                    <a:pt x="0" y="1748998"/>
                  </a:lnTo>
                  <a:lnTo>
                    <a:pt x="0" y="1250633"/>
                  </a:lnTo>
                  <a:lnTo>
                    <a:pt x="0" y="262045"/>
                  </a:lnTo>
                  <a:cubicBezTo>
                    <a:pt x="17330" y="98842"/>
                    <a:pt x="369027" y="5929"/>
                    <a:pt x="725487" y="2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0"/>
            <p:cNvSpPr/>
            <p:nvPr>
              <p:custDataLst>
                <p:tags r:id="rId3"/>
              </p:custDataLst>
            </p:nvPr>
          </p:nvSpPr>
          <p:spPr bwMode="auto">
            <a:xfrm>
              <a:off x="3072483" y="1603629"/>
              <a:ext cx="762917" cy="850394"/>
            </a:xfrm>
            <a:custGeom>
              <a:avLst/>
              <a:gdLst/>
              <a:ahLst/>
              <a:cxnLst/>
              <a:rect l="l" t="t" r="r" b="b"/>
              <a:pathLst>
                <a:path w="1371600" h="1528869">
                  <a:moveTo>
                    <a:pt x="176321" y="61931"/>
                  </a:moveTo>
                  <a:cubicBezTo>
                    <a:pt x="138207" y="345243"/>
                    <a:pt x="100093" y="625381"/>
                    <a:pt x="61979" y="908693"/>
                  </a:cubicBezTo>
                  <a:lnTo>
                    <a:pt x="1154853" y="1120942"/>
                  </a:lnTo>
                  <a:cubicBezTo>
                    <a:pt x="1191909" y="816463"/>
                    <a:pt x="1228964" y="502460"/>
                    <a:pt x="1266020" y="197981"/>
                  </a:cubicBezTo>
                  <a:close/>
                  <a:moveTo>
                    <a:pt x="123825" y="0"/>
                  </a:moveTo>
                  <a:lnTo>
                    <a:pt x="1327150" y="152400"/>
                  </a:lnTo>
                  <a:lnTo>
                    <a:pt x="1371600" y="203200"/>
                  </a:lnTo>
                  <a:lnTo>
                    <a:pt x="1266825" y="1133475"/>
                  </a:lnTo>
                  <a:lnTo>
                    <a:pt x="1203325" y="1206500"/>
                  </a:lnTo>
                  <a:lnTo>
                    <a:pt x="1104540" y="1186430"/>
                  </a:lnTo>
                  <a:cubicBezTo>
                    <a:pt x="1143520" y="1218893"/>
                    <a:pt x="1165226" y="1257868"/>
                    <a:pt x="1165226" y="1299422"/>
                  </a:cubicBezTo>
                  <a:cubicBezTo>
                    <a:pt x="1165226" y="1426142"/>
                    <a:pt x="963374" y="1528869"/>
                    <a:pt x="714376" y="1528869"/>
                  </a:cubicBezTo>
                  <a:cubicBezTo>
                    <a:pt x="465378" y="1528869"/>
                    <a:pt x="263526" y="1426142"/>
                    <a:pt x="263526" y="1299422"/>
                  </a:cubicBezTo>
                  <a:cubicBezTo>
                    <a:pt x="263526" y="1195700"/>
                    <a:pt x="398762" y="1108052"/>
                    <a:pt x="584567" y="1080790"/>
                  </a:cubicBezTo>
                  <a:lnTo>
                    <a:pt x="0" y="962025"/>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1" name="Rounded Rectangle 22"/>
            <p:cNvSpPr/>
            <p:nvPr>
              <p:custDataLst>
                <p:tags r:id="rId4"/>
              </p:custDataLst>
            </p:nvPr>
          </p:nvSpPr>
          <p:spPr bwMode="auto">
            <a:xfrm rot="261569">
              <a:off x="4132347" y="1781032"/>
              <a:ext cx="649931" cy="495589"/>
            </a:xfrm>
            <a:custGeom>
              <a:avLst/>
              <a:gdLst/>
              <a:ahLst/>
              <a:cxnLst/>
              <a:rect l="l" t="t" r="r" b="b"/>
              <a:pathLst>
                <a:path w="721758" h="550359">
                  <a:moveTo>
                    <a:pt x="46095" y="149962"/>
                  </a:moveTo>
                  <a:lnTo>
                    <a:pt x="680155" y="157474"/>
                  </a:lnTo>
                  <a:lnTo>
                    <a:pt x="667756" y="478401"/>
                  </a:lnTo>
                  <a:cubicBezTo>
                    <a:pt x="667756" y="498018"/>
                    <a:pt x="658510" y="512214"/>
                    <a:pt x="637763" y="512214"/>
                  </a:cubicBezTo>
                  <a:lnTo>
                    <a:pt x="71185" y="453145"/>
                  </a:lnTo>
                  <a:cubicBezTo>
                    <a:pt x="50438" y="453145"/>
                    <a:pt x="36516" y="450260"/>
                    <a:pt x="36516" y="430643"/>
                  </a:cubicBezTo>
                  <a:cubicBezTo>
                    <a:pt x="36516" y="332951"/>
                    <a:pt x="43978" y="243842"/>
                    <a:pt x="46095" y="149962"/>
                  </a:cubicBezTo>
                  <a:close/>
                  <a:moveTo>
                    <a:pt x="615927" y="81117"/>
                  </a:moveTo>
                  <a:lnTo>
                    <a:pt x="612337" y="84582"/>
                  </a:lnTo>
                  <a:lnTo>
                    <a:pt x="622270" y="94875"/>
                  </a:lnTo>
                  <a:lnTo>
                    <a:pt x="611977" y="104808"/>
                  </a:lnTo>
                  <a:lnTo>
                    <a:pt x="615442" y="108399"/>
                  </a:lnTo>
                  <a:lnTo>
                    <a:pt x="625735" y="98465"/>
                  </a:lnTo>
                  <a:lnTo>
                    <a:pt x="635669" y="108759"/>
                  </a:lnTo>
                  <a:lnTo>
                    <a:pt x="639260" y="105294"/>
                  </a:lnTo>
                  <a:lnTo>
                    <a:pt x="629325" y="95001"/>
                  </a:lnTo>
                  <a:lnTo>
                    <a:pt x="639620" y="85067"/>
                  </a:lnTo>
                  <a:lnTo>
                    <a:pt x="636154" y="81477"/>
                  </a:lnTo>
                  <a:lnTo>
                    <a:pt x="625860" y="91410"/>
                  </a:lnTo>
                  <a:close/>
                  <a:moveTo>
                    <a:pt x="498754" y="87499"/>
                  </a:moveTo>
                  <a:cubicBezTo>
                    <a:pt x="497914" y="87452"/>
                    <a:pt x="497193" y="88094"/>
                    <a:pt x="497144" y="88935"/>
                  </a:cubicBezTo>
                  <a:lnTo>
                    <a:pt x="496798" y="95020"/>
                  </a:lnTo>
                  <a:cubicBezTo>
                    <a:pt x="496750" y="95861"/>
                    <a:pt x="497395" y="96581"/>
                    <a:pt x="498234" y="96629"/>
                  </a:cubicBezTo>
                  <a:lnTo>
                    <a:pt x="531706" y="98532"/>
                  </a:lnTo>
                  <a:cubicBezTo>
                    <a:pt x="532546" y="98580"/>
                    <a:pt x="533267" y="97938"/>
                    <a:pt x="533315" y="97097"/>
                  </a:cubicBezTo>
                  <a:lnTo>
                    <a:pt x="533661" y="91012"/>
                  </a:lnTo>
                  <a:cubicBezTo>
                    <a:pt x="533710" y="90171"/>
                    <a:pt x="533065" y="89451"/>
                    <a:pt x="532225" y="89403"/>
                  </a:cubicBezTo>
                  <a:close/>
                  <a:moveTo>
                    <a:pt x="555540" y="76694"/>
                  </a:moveTo>
                  <a:lnTo>
                    <a:pt x="582836" y="77548"/>
                  </a:lnTo>
                  <a:lnTo>
                    <a:pt x="581960" y="105576"/>
                  </a:lnTo>
                  <a:lnTo>
                    <a:pt x="554663" y="104722"/>
                  </a:lnTo>
                  <a:close/>
                  <a:moveTo>
                    <a:pt x="551042" y="72285"/>
                  </a:moveTo>
                  <a:lnTo>
                    <a:pt x="549899" y="108843"/>
                  </a:lnTo>
                  <a:lnTo>
                    <a:pt x="586457" y="109986"/>
                  </a:lnTo>
                  <a:lnTo>
                    <a:pt x="587600" y="73428"/>
                  </a:lnTo>
                  <a:close/>
                  <a:moveTo>
                    <a:pt x="72610" y="37237"/>
                  </a:moveTo>
                  <a:lnTo>
                    <a:pt x="660110" y="42646"/>
                  </a:lnTo>
                  <a:cubicBezTo>
                    <a:pt x="680857" y="42646"/>
                    <a:pt x="683176" y="59662"/>
                    <a:pt x="683177" y="79279"/>
                  </a:cubicBezTo>
                  <a:lnTo>
                    <a:pt x="680861" y="139193"/>
                  </a:lnTo>
                  <a:lnTo>
                    <a:pt x="46719" y="131680"/>
                  </a:lnTo>
                  <a:cubicBezTo>
                    <a:pt x="48551" y="110451"/>
                    <a:pt x="48929" y="88903"/>
                    <a:pt x="48930" y="66920"/>
                  </a:cubicBezTo>
                  <a:cubicBezTo>
                    <a:pt x="48929" y="47303"/>
                    <a:pt x="51863" y="37237"/>
                    <a:pt x="72610" y="37237"/>
                  </a:cubicBezTo>
                  <a:close/>
                  <a:moveTo>
                    <a:pt x="70463" y="22909"/>
                  </a:moveTo>
                  <a:cubicBezTo>
                    <a:pt x="48613" y="22909"/>
                    <a:pt x="32190" y="25740"/>
                    <a:pt x="32190" y="47029"/>
                  </a:cubicBezTo>
                  <a:cubicBezTo>
                    <a:pt x="32190" y="183768"/>
                    <a:pt x="21301" y="298430"/>
                    <a:pt x="21301" y="435169"/>
                  </a:cubicBezTo>
                  <a:cubicBezTo>
                    <a:pt x="21299" y="456458"/>
                    <a:pt x="34034" y="467517"/>
                    <a:pt x="55887" y="467517"/>
                  </a:cubicBezTo>
                  <a:lnTo>
                    <a:pt x="639745" y="527450"/>
                  </a:lnTo>
                  <a:cubicBezTo>
                    <a:pt x="661596" y="527450"/>
                    <a:pt x="680825" y="513067"/>
                    <a:pt x="680825" y="491779"/>
                  </a:cubicBezTo>
                  <a:lnTo>
                    <a:pt x="700458" y="61787"/>
                  </a:lnTo>
                  <a:cubicBezTo>
                    <a:pt x="700460" y="40499"/>
                    <a:pt x="690008" y="22683"/>
                    <a:pt x="668157" y="22683"/>
                  </a:cubicBezTo>
                  <a:close/>
                  <a:moveTo>
                    <a:pt x="52249" y="0"/>
                  </a:moveTo>
                  <a:lnTo>
                    <a:pt x="677336" y="543"/>
                  </a:lnTo>
                  <a:cubicBezTo>
                    <a:pt x="700558" y="543"/>
                    <a:pt x="721758" y="19187"/>
                    <a:pt x="721758" y="42409"/>
                  </a:cubicBezTo>
                  <a:lnTo>
                    <a:pt x="703487" y="500826"/>
                  </a:lnTo>
                  <a:cubicBezTo>
                    <a:pt x="703485" y="524048"/>
                    <a:pt x="680457" y="550359"/>
                    <a:pt x="657235" y="550359"/>
                  </a:cubicBezTo>
                  <a:lnTo>
                    <a:pt x="36757" y="484984"/>
                  </a:lnTo>
                  <a:cubicBezTo>
                    <a:pt x="13535" y="484984"/>
                    <a:pt x="2" y="472920"/>
                    <a:pt x="0" y="449698"/>
                  </a:cubicBezTo>
                  <a:cubicBezTo>
                    <a:pt x="0" y="300541"/>
                    <a:pt x="10202" y="191204"/>
                    <a:pt x="10202" y="42047"/>
                  </a:cubicBezTo>
                  <a:cubicBezTo>
                    <a:pt x="10202" y="18825"/>
                    <a:pt x="29027" y="0"/>
                    <a:pt x="52249"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
        <p:nvSpPr>
          <p:cNvPr id="32" name="Rectangle 94"/>
          <p:cNvSpPr/>
          <p:nvPr/>
        </p:nvSpPr>
        <p:spPr>
          <a:xfrm>
            <a:off x="4687050" y="4077018"/>
            <a:ext cx="609817" cy="555754"/>
          </a:xfrm>
          <a:custGeom>
            <a:avLst/>
            <a:gdLst/>
            <a:ahLst/>
            <a:cxnLst/>
            <a:rect l="l" t="t" r="r" b="b"/>
            <a:pathLst>
              <a:path w="1267189" h="1154849">
                <a:moveTo>
                  <a:pt x="595670" y="839740"/>
                </a:moveTo>
                <a:lnTo>
                  <a:pt x="595670" y="1016122"/>
                </a:lnTo>
                <a:lnTo>
                  <a:pt x="708957" y="1016122"/>
                </a:lnTo>
                <a:lnTo>
                  <a:pt x="708957" y="839740"/>
                </a:lnTo>
                <a:close/>
                <a:moveTo>
                  <a:pt x="617742" y="447171"/>
                </a:moveTo>
                <a:cubicBezTo>
                  <a:pt x="598034" y="447171"/>
                  <a:pt x="582057" y="463148"/>
                  <a:pt x="582057" y="482855"/>
                </a:cubicBezTo>
                <a:cubicBezTo>
                  <a:pt x="582057" y="494698"/>
                  <a:pt x="587826" y="505193"/>
                  <a:pt x="596767" y="511601"/>
                </a:cubicBezTo>
                <a:lnTo>
                  <a:pt x="576415" y="584600"/>
                </a:lnTo>
                <a:lnTo>
                  <a:pt x="659068" y="584600"/>
                </a:lnTo>
                <a:lnTo>
                  <a:pt x="639809" y="510700"/>
                </a:lnTo>
                <a:cubicBezTo>
                  <a:pt x="648144" y="504286"/>
                  <a:pt x="653426" y="494188"/>
                  <a:pt x="653426" y="482855"/>
                </a:cubicBezTo>
                <a:cubicBezTo>
                  <a:pt x="653426" y="463148"/>
                  <a:pt x="637450" y="447171"/>
                  <a:pt x="617742" y="447171"/>
                </a:cubicBezTo>
                <a:close/>
                <a:moveTo>
                  <a:pt x="585369" y="176595"/>
                </a:moveTo>
                <a:cubicBezTo>
                  <a:pt x="538363" y="176595"/>
                  <a:pt x="500256" y="214702"/>
                  <a:pt x="500256" y="261708"/>
                </a:cubicBezTo>
                <a:lnTo>
                  <a:pt x="500256" y="388932"/>
                </a:lnTo>
                <a:lnTo>
                  <a:pt x="735227" y="388932"/>
                </a:lnTo>
                <a:lnTo>
                  <a:pt x="735227" y="261708"/>
                </a:lnTo>
                <a:cubicBezTo>
                  <a:pt x="735227" y="214702"/>
                  <a:pt x="697120" y="176595"/>
                  <a:pt x="650114" y="176595"/>
                </a:cubicBezTo>
                <a:close/>
                <a:moveTo>
                  <a:pt x="582148" y="133916"/>
                </a:moveTo>
                <a:lnTo>
                  <a:pt x="653336" y="133916"/>
                </a:lnTo>
                <a:cubicBezTo>
                  <a:pt x="723758" y="133916"/>
                  <a:pt x="780845" y="191003"/>
                  <a:pt x="780845" y="261425"/>
                </a:cubicBezTo>
                <a:lnTo>
                  <a:pt x="780845" y="388933"/>
                </a:lnTo>
                <a:lnTo>
                  <a:pt x="791968" y="388933"/>
                </a:lnTo>
                <a:cubicBezTo>
                  <a:pt x="813982" y="388933"/>
                  <a:pt x="831828" y="406779"/>
                  <a:pt x="831828" y="428793"/>
                </a:cubicBezTo>
                <a:lnTo>
                  <a:pt x="831828" y="630372"/>
                </a:lnTo>
                <a:cubicBezTo>
                  <a:pt x="831828" y="652386"/>
                  <a:pt x="813982" y="670232"/>
                  <a:pt x="791968" y="670232"/>
                </a:cubicBezTo>
                <a:lnTo>
                  <a:pt x="443515" y="670232"/>
                </a:lnTo>
                <a:cubicBezTo>
                  <a:pt x="421501" y="670232"/>
                  <a:pt x="403655" y="652386"/>
                  <a:pt x="403655" y="630372"/>
                </a:cubicBezTo>
                <a:lnTo>
                  <a:pt x="403655" y="428793"/>
                </a:lnTo>
                <a:cubicBezTo>
                  <a:pt x="403655" y="406779"/>
                  <a:pt x="421501" y="388933"/>
                  <a:pt x="443515" y="388933"/>
                </a:cubicBezTo>
                <a:lnTo>
                  <a:pt x="454638" y="388933"/>
                </a:lnTo>
                <a:lnTo>
                  <a:pt x="454638" y="261425"/>
                </a:lnTo>
                <a:cubicBezTo>
                  <a:pt x="454638" y="191003"/>
                  <a:pt x="511726" y="133916"/>
                  <a:pt x="582148" y="133916"/>
                </a:cubicBezTo>
                <a:close/>
                <a:moveTo>
                  <a:pt x="67649" y="69523"/>
                </a:moveTo>
                <a:lnTo>
                  <a:pt x="67649" y="770217"/>
                </a:lnTo>
                <a:lnTo>
                  <a:pt x="1199541" y="770217"/>
                </a:lnTo>
                <a:lnTo>
                  <a:pt x="1199541" y="69523"/>
                </a:lnTo>
                <a:close/>
                <a:moveTo>
                  <a:pt x="0" y="0"/>
                </a:moveTo>
                <a:lnTo>
                  <a:pt x="1267189" y="0"/>
                </a:lnTo>
                <a:lnTo>
                  <a:pt x="1267189" y="839740"/>
                </a:lnTo>
                <a:lnTo>
                  <a:pt x="784731" y="839740"/>
                </a:lnTo>
                <a:lnTo>
                  <a:pt x="784731" y="1016122"/>
                </a:lnTo>
                <a:lnTo>
                  <a:pt x="1047913" y="1016122"/>
                </a:lnTo>
                <a:lnTo>
                  <a:pt x="1047913" y="1154849"/>
                </a:lnTo>
                <a:lnTo>
                  <a:pt x="256713" y="1154849"/>
                </a:lnTo>
                <a:lnTo>
                  <a:pt x="256713" y="1016122"/>
                </a:lnTo>
                <a:lnTo>
                  <a:pt x="519895" y="1016122"/>
                </a:lnTo>
                <a:lnTo>
                  <a:pt x="519895" y="839740"/>
                </a:lnTo>
                <a:lnTo>
                  <a:pt x="0" y="839740"/>
                </a:lnTo>
                <a:close/>
              </a:path>
            </a:pathLst>
          </a:custGeom>
          <a:solidFill>
            <a:schemeClr val="bg1"/>
          </a:solidFill>
          <a:ln w="7620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57150" tIns="28575" rIns="57150" bIns="28575" numCol="1" spcCol="0" rtlCol="0" fromWordArt="0" anchor="ctr" anchorCtr="0" forceAA="0" compatLnSpc="1">
            <a:prstTxWarp prst="textNoShape">
              <a:avLst/>
            </a:prstTxWarp>
            <a:noAutofit/>
          </a:bodyPr>
          <a:lstStyle/>
          <a:p>
            <a:pPr algn="ctr" defTabSz="685853"/>
            <a:endParaRPr lang="en-US" sz="2000">
              <a:solidFill>
                <a:schemeClr val="bg1">
                  <a:lumMod val="50000"/>
                </a:schemeClr>
              </a:solidFill>
            </a:endParaRPr>
          </a:p>
        </p:txBody>
      </p:sp>
      <p:grpSp>
        <p:nvGrpSpPr>
          <p:cNvPr id="33" name="Group 32"/>
          <p:cNvGrpSpPr/>
          <p:nvPr/>
        </p:nvGrpSpPr>
        <p:grpSpPr>
          <a:xfrm>
            <a:off x="4609850" y="5309204"/>
            <a:ext cx="764217" cy="346600"/>
            <a:chOff x="10410500" y="663269"/>
            <a:chExt cx="1000452" cy="453740"/>
          </a:xfrm>
          <a:solidFill>
            <a:schemeClr val="bg1"/>
          </a:solidFill>
        </p:grpSpPr>
        <p:grpSp>
          <p:nvGrpSpPr>
            <p:cNvPr id="34" name="Group 33"/>
            <p:cNvGrpSpPr/>
            <p:nvPr/>
          </p:nvGrpSpPr>
          <p:grpSpPr>
            <a:xfrm rot="5400000">
              <a:off x="10956932" y="827244"/>
              <a:ext cx="453740" cy="125789"/>
              <a:chOff x="10576225" y="1124579"/>
              <a:chExt cx="607702" cy="168471"/>
            </a:xfrm>
            <a:grpFill/>
          </p:grpSpPr>
          <p:sp>
            <p:nvSpPr>
              <p:cNvPr id="39" name="Freeform 25"/>
              <p:cNvSpPr>
                <a:spLocks noEditPoints="1"/>
              </p:cNvSpPr>
              <p:nvPr/>
            </p:nvSpPr>
            <p:spPr bwMode="auto">
              <a:xfrm rot="16200000">
                <a:off x="10795840" y="904964"/>
                <a:ext cx="168471" cy="607702"/>
              </a:xfrm>
              <a:custGeom>
                <a:avLst/>
                <a:gdLst>
                  <a:gd name="T0" fmla="*/ 467 w 555"/>
                  <a:gd name="T1" fmla="*/ 0 h 2002"/>
                  <a:gd name="T2" fmla="*/ 87 w 555"/>
                  <a:gd name="T3" fmla="*/ 0 h 2002"/>
                  <a:gd name="T4" fmla="*/ 0 w 555"/>
                  <a:gd name="T5" fmla="*/ 87 h 2002"/>
                  <a:gd name="T6" fmla="*/ 0 w 555"/>
                  <a:gd name="T7" fmla="*/ 1914 h 2002"/>
                  <a:gd name="T8" fmla="*/ 87 w 555"/>
                  <a:gd name="T9" fmla="*/ 2002 h 2002"/>
                  <a:gd name="T10" fmla="*/ 467 w 555"/>
                  <a:gd name="T11" fmla="*/ 2002 h 2002"/>
                  <a:gd name="T12" fmla="*/ 555 w 555"/>
                  <a:gd name="T13" fmla="*/ 1914 h 2002"/>
                  <a:gd name="T14" fmla="*/ 555 w 555"/>
                  <a:gd name="T15" fmla="*/ 87 h 2002"/>
                  <a:gd name="T16" fmla="*/ 467 w 555"/>
                  <a:gd name="T17" fmla="*/ 0 h 2002"/>
                  <a:gd name="T18" fmla="*/ 131 w 555"/>
                  <a:gd name="T19" fmla="*/ 182 h 2002"/>
                  <a:gd name="T20" fmla="*/ 182 w 555"/>
                  <a:gd name="T21" fmla="*/ 131 h 2002"/>
                  <a:gd name="T22" fmla="*/ 373 w 555"/>
                  <a:gd name="T23" fmla="*/ 131 h 2002"/>
                  <a:gd name="T24" fmla="*/ 424 w 555"/>
                  <a:gd name="T25" fmla="*/ 182 h 2002"/>
                  <a:gd name="T26" fmla="*/ 424 w 555"/>
                  <a:gd name="T27" fmla="*/ 1345 h 2002"/>
                  <a:gd name="T28" fmla="*/ 373 w 555"/>
                  <a:gd name="T29" fmla="*/ 1395 h 2002"/>
                  <a:gd name="T30" fmla="*/ 182 w 555"/>
                  <a:gd name="T31" fmla="*/ 1395 h 2002"/>
                  <a:gd name="T32" fmla="*/ 131 w 555"/>
                  <a:gd name="T33" fmla="*/ 1345 h 2002"/>
                  <a:gd name="T34" fmla="*/ 131 w 555"/>
                  <a:gd name="T35" fmla="*/ 182 h 2002"/>
                  <a:gd name="T36" fmla="*/ 277 w 555"/>
                  <a:gd name="T37" fmla="*/ 1884 h 2002"/>
                  <a:gd name="T38" fmla="*/ 131 w 555"/>
                  <a:gd name="T39" fmla="*/ 1739 h 2002"/>
                  <a:gd name="T40" fmla="*/ 277 w 555"/>
                  <a:gd name="T41" fmla="*/ 1592 h 2002"/>
                  <a:gd name="T42" fmla="*/ 424 w 555"/>
                  <a:gd name="T43" fmla="*/ 1739 h 2002"/>
                  <a:gd name="T44" fmla="*/ 277 w 555"/>
                  <a:gd name="T45" fmla="*/ 1884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2002">
                    <a:moveTo>
                      <a:pt x="467" y="0"/>
                    </a:moveTo>
                    <a:cubicBezTo>
                      <a:pt x="87" y="0"/>
                      <a:pt x="87" y="0"/>
                      <a:pt x="87" y="0"/>
                    </a:cubicBezTo>
                    <a:cubicBezTo>
                      <a:pt x="39" y="0"/>
                      <a:pt x="0" y="39"/>
                      <a:pt x="0" y="87"/>
                    </a:cubicBezTo>
                    <a:cubicBezTo>
                      <a:pt x="0" y="1914"/>
                      <a:pt x="0" y="1914"/>
                      <a:pt x="0" y="1914"/>
                    </a:cubicBezTo>
                    <a:cubicBezTo>
                      <a:pt x="0" y="1962"/>
                      <a:pt x="39" y="2002"/>
                      <a:pt x="87" y="2002"/>
                    </a:cubicBezTo>
                    <a:cubicBezTo>
                      <a:pt x="467" y="2002"/>
                      <a:pt x="467" y="2002"/>
                      <a:pt x="467" y="2002"/>
                    </a:cubicBezTo>
                    <a:cubicBezTo>
                      <a:pt x="516" y="2002"/>
                      <a:pt x="555" y="1962"/>
                      <a:pt x="555" y="1914"/>
                    </a:cubicBezTo>
                    <a:cubicBezTo>
                      <a:pt x="555" y="87"/>
                      <a:pt x="555" y="87"/>
                      <a:pt x="555" y="87"/>
                    </a:cubicBezTo>
                    <a:cubicBezTo>
                      <a:pt x="555" y="39"/>
                      <a:pt x="516" y="0"/>
                      <a:pt x="467" y="0"/>
                    </a:cubicBezTo>
                    <a:close/>
                    <a:moveTo>
                      <a:pt x="131" y="182"/>
                    </a:moveTo>
                    <a:cubicBezTo>
                      <a:pt x="131" y="154"/>
                      <a:pt x="154" y="131"/>
                      <a:pt x="182" y="131"/>
                    </a:cubicBezTo>
                    <a:cubicBezTo>
                      <a:pt x="373" y="131"/>
                      <a:pt x="373" y="131"/>
                      <a:pt x="373" y="131"/>
                    </a:cubicBezTo>
                    <a:cubicBezTo>
                      <a:pt x="401" y="131"/>
                      <a:pt x="424" y="154"/>
                      <a:pt x="424" y="182"/>
                    </a:cubicBezTo>
                    <a:cubicBezTo>
                      <a:pt x="424" y="1345"/>
                      <a:pt x="424" y="1345"/>
                      <a:pt x="424" y="1345"/>
                    </a:cubicBezTo>
                    <a:cubicBezTo>
                      <a:pt x="424" y="1372"/>
                      <a:pt x="401" y="1395"/>
                      <a:pt x="373" y="1395"/>
                    </a:cubicBezTo>
                    <a:cubicBezTo>
                      <a:pt x="182" y="1395"/>
                      <a:pt x="182" y="1395"/>
                      <a:pt x="182" y="1395"/>
                    </a:cubicBezTo>
                    <a:cubicBezTo>
                      <a:pt x="154" y="1395"/>
                      <a:pt x="131" y="1372"/>
                      <a:pt x="131" y="1345"/>
                    </a:cubicBezTo>
                    <a:lnTo>
                      <a:pt x="131" y="182"/>
                    </a:lnTo>
                    <a:close/>
                    <a:moveTo>
                      <a:pt x="277" y="1884"/>
                    </a:moveTo>
                    <a:cubicBezTo>
                      <a:pt x="197" y="1884"/>
                      <a:pt x="131" y="1819"/>
                      <a:pt x="131" y="1739"/>
                    </a:cubicBezTo>
                    <a:cubicBezTo>
                      <a:pt x="131" y="1658"/>
                      <a:pt x="197" y="1592"/>
                      <a:pt x="277" y="1592"/>
                    </a:cubicBezTo>
                    <a:cubicBezTo>
                      <a:pt x="358" y="1592"/>
                      <a:pt x="424" y="1658"/>
                      <a:pt x="424" y="1739"/>
                    </a:cubicBezTo>
                    <a:cubicBezTo>
                      <a:pt x="424" y="1819"/>
                      <a:pt x="358" y="1884"/>
                      <a:pt x="277" y="1884"/>
                    </a:cubicBezTo>
                    <a:close/>
                  </a:path>
                </a:pathLst>
              </a:cu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sp>
            <p:nvSpPr>
              <p:cNvPr id="40" name="Oval 46"/>
              <p:cNvSpPr>
                <a:spLocks noChangeArrowheads="1"/>
              </p:cNvSpPr>
              <p:nvPr/>
            </p:nvSpPr>
            <p:spPr bwMode="auto">
              <a:xfrm rot="16200000">
                <a:off x="11080094" y="1184977"/>
                <a:ext cx="47676" cy="47676"/>
              </a:xfrm>
              <a:prstGeom prst="ellipse">
                <a:avLst/>
              </a:pr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grpSp>
        <p:grpSp>
          <p:nvGrpSpPr>
            <p:cNvPr id="35" name="Group 34"/>
            <p:cNvGrpSpPr/>
            <p:nvPr/>
          </p:nvGrpSpPr>
          <p:grpSpPr>
            <a:xfrm rot="5400000">
              <a:off x="11121188" y="827244"/>
              <a:ext cx="453740" cy="125789"/>
              <a:chOff x="10576225" y="901588"/>
              <a:chExt cx="607702" cy="168471"/>
            </a:xfrm>
            <a:grpFill/>
          </p:grpSpPr>
          <p:sp>
            <p:nvSpPr>
              <p:cNvPr id="37" name="Freeform 47"/>
              <p:cNvSpPr>
                <a:spLocks noEditPoints="1"/>
              </p:cNvSpPr>
              <p:nvPr/>
            </p:nvSpPr>
            <p:spPr bwMode="auto">
              <a:xfrm rot="16200000">
                <a:off x="10795840" y="681973"/>
                <a:ext cx="168471" cy="607702"/>
              </a:xfrm>
              <a:custGeom>
                <a:avLst/>
                <a:gdLst>
                  <a:gd name="T0" fmla="*/ 468 w 555"/>
                  <a:gd name="T1" fmla="*/ 0 h 2002"/>
                  <a:gd name="T2" fmla="*/ 88 w 555"/>
                  <a:gd name="T3" fmla="*/ 0 h 2002"/>
                  <a:gd name="T4" fmla="*/ 0 w 555"/>
                  <a:gd name="T5" fmla="*/ 87 h 2002"/>
                  <a:gd name="T6" fmla="*/ 0 w 555"/>
                  <a:gd name="T7" fmla="*/ 1914 h 2002"/>
                  <a:gd name="T8" fmla="*/ 88 w 555"/>
                  <a:gd name="T9" fmla="*/ 2002 h 2002"/>
                  <a:gd name="T10" fmla="*/ 468 w 555"/>
                  <a:gd name="T11" fmla="*/ 2002 h 2002"/>
                  <a:gd name="T12" fmla="*/ 555 w 555"/>
                  <a:gd name="T13" fmla="*/ 1914 h 2002"/>
                  <a:gd name="T14" fmla="*/ 555 w 555"/>
                  <a:gd name="T15" fmla="*/ 87 h 2002"/>
                  <a:gd name="T16" fmla="*/ 468 w 555"/>
                  <a:gd name="T17" fmla="*/ 0 h 2002"/>
                  <a:gd name="T18" fmla="*/ 132 w 555"/>
                  <a:gd name="T19" fmla="*/ 182 h 2002"/>
                  <a:gd name="T20" fmla="*/ 182 w 555"/>
                  <a:gd name="T21" fmla="*/ 131 h 2002"/>
                  <a:gd name="T22" fmla="*/ 373 w 555"/>
                  <a:gd name="T23" fmla="*/ 131 h 2002"/>
                  <a:gd name="T24" fmla="*/ 424 w 555"/>
                  <a:gd name="T25" fmla="*/ 182 h 2002"/>
                  <a:gd name="T26" fmla="*/ 424 w 555"/>
                  <a:gd name="T27" fmla="*/ 1345 h 2002"/>
                  <a:gd name="T28" fmla="*/ 373 w 555"/>
                  <a:gd name="T29" fmla="*/ 1395 h 2002"/>
                  <a:gd name="T30" fmla="*/ 182 w 555"/>
                  <a:gd name="T31" fmla="*/ 1395 h 2002"/>
                  <a:gd name="T32" fmla="*/ 132 w 555"/>
                  <a:gd name="T33" fmla="*/ 1345 h 2002"/>
                  <a:gd name="T34" fmla="*/ 132 w 555"/>
                  <a:gd name="T35" fmla="*/ 182 h 2002"/>
                  <a:gd name="T36" fmla="*/ 278 w 555"/>
                  <a:gd name="T37" fmla="*/ 1884 h 2002"/>
                  <a:gd name="T38" fmla="*/ 132 w 555"/>
                  <a:gd name="T39" fmla="*/ 1739 h 2002"/>
                  <a:gd name="T40" fmla="*/ 278 w 555"/>
                  <a:gd name="T41" fmla="*/ 1592 h 2002"/>
                  <a:gd name="T42" fmla="*/ 424 w 555"/>
                  <a:gd name="T43" fmla="*/ 1739 h 2002"/>
                  <a:gd name="T44" fmla="*/ 278 w 555"/>
                  <a:gd name="T45" fmla="*/ 1884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2002">
                    <a:moveTo>
                      <a:pt x="468" y="0"/>
                    </a:moveTo>
                    <a:cubicBezTo>
                      <a:pt x="88" y="0"/>
                      <a:pt x="88" y="0"/>
                      <a:pt x="88" y="0"/>
                    </a:cubicBezTo>
                    <a:cubicBezTo>
                      <a:pt x="40" y="0"/>
                      <a:pt x="0" y="39"/>
                      <a:pt x="0" y="87"/>
                    </a:cubicBezTo>
                    <a:cubicBezTo>
                      <a:pt x="0" y="1914"/>
                      <a:pt x="0" y="1914"/>
                      <a:pt x="0" y="1914"/>
                    </a:cubicBezTo>
                    <a:cubicBezTo>
                      <a:pt x="0" y="1962"/>
                      <a:pt x="40" y="2002"/>
                      <a:pt x="88" y="2002"/>
                    </a:cubicBezTo>
                    <a:cubicBezTo>
                      <a:pt x="468" y="2002"/>
                      <a:pt x="468" y="2002"/>
                      <a:pt x="468" y="2002"/>
                    </a:cubicBezTo>
                    <a:cubicBezTo>
                      <a:pt x="516" y="2002"/>
                      <a:pt x="555" y="1962"/>
                      <a:pt x="555" y="1914"/>
                    </a:cubicBezTo>
                    <a:cubicBezTo>
                      <a:pt x="555" y="87"/>
                      <a:pt x="555" y="87"/>
                      <a:pt x="555" y="87"/>
                    </a:cubicBezTo>
                    <a:cubicBezTo>
                      <a:pt x="555" y="39"/>
                      <a:pt x="516" y="0"/>
                      <a:pt x="468" y="0"/>
                    </a:cubicBezTo>
                    <a:close/>
                    <a:moveTo>
                      <a:pt x="132" y="182"/>
                    </a:moveTo>
                    <a:cubicBezTo>
                      <a:pt x="132" y="154"/>
                      <a:pt x="154" y="131"/>
                      <a:pt x="182" y="131"/>
                    </a:cubicBezTo>
                    <a:cubicBezTo>
                      <a:pt x="373" y="131"/>
                      <a:pt x="373" y="131"/>
                      <a:pt x="373" y="131"/>
                    </a:cubicBezTo>
                    <a:cubicBezTo>
                      <a:pt x="401" y="131"/>
                      <a:pt x="424" y="154"/>
                      <a:pt x="424" y="182"/>
                    </a:cubicBezTo>
                    <a:cubicBezTo>
                      <a:pt x="424" y="1345"/>
                      <a:pt x="424" y="1345"/>
                      <a:pt x="424" y="1345"/>
                    </a:cubicBezTo>
                    <a:cubicBezTo>
                      <a:pt x="424" y="1372"/>
                      <a:pt x="401" y="1395"/>
                      <a:pt x="373" y="1395"/>
                    </a:cubicBezTo>
                    <a:cubicBezTo>
                      <a:pt x="182" y="1395"/>
                      <a:pt x="182" y="1395"/>
                      <a:pt x="182" y="1395"/>
                    </a:cubicBezTo>
                    <a:cubicBezTo>
                      <a:pt x="154" y="1395"/>
                      <a:pt x="132" y="1372"/>
                      <a:pt x="132" y="1345"/>
                    </a:cubicBezTo>
                    <a:lnTo>
                      <a:pt x="132" y="182"/>
                    </a:lnTo>
                    <a:close/>
                    <a:moveTo>
                      <a:pt x="278" y="1884"/>
                    </a:moveTo>
                    <a:cubicBezTo>
                      <a:pt x="197" y="1884"/>
                      <a:pt x="132" y="1819"/>
                      <a:pt x="132" y="1739"/>
                    </a:cubicBezTo>
                    <a:cubicBezTo>
                      <a:pt x="132" y="1658"/>
                      <a:pt x="197" y="1592"/>
                      <a:pt x="278" y="1592"/>
                    </a:cubicBezTo>
                    <a:cubicBezTo>
                      <a:pt x="358" y="1592"/>
                      <a:pt x="424" y="1658"/>
                      <a:pt x="424" y="1739"/>
                    </a:cubicBezTo>
                    <a:cubicBezTo>
                      <a:pt x="424" y="1819"/>
                      <a:pt x="358" y="1884"/>
                      <a:pt x="278" y="1884"/>
                    </a:cubicBezTo>
                    <a:close/>
                  </a:path>
                </a:pathLst>
              </a:cu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sp>
            <p:nvSpPr>
              <p:cNvPr id="38" name="Oval 50"/>
              <p:cNvSpPr>
                <a:spLocks noChangeArrowheads="1"/>
              </p:cNvSpPr>
              <p:nvPr/>
            </p:nvSpPr>
            <p:spPr bwMode="auto">
              <a:xfrm rot="16200000">
                <a:off x="11080094" y="961987"/>
                <a:ext cx="47676" cy="47676"/>
              </a:xfrm>
              <a:prstGeom prst="ellipse">
                <a:avLst/>
              </a:prstGeom>
              <a:grpFill/>
              <a:ln w="9525" cap="flat" cmpd="sng" algn="ctr">
                <a:noFill/>
                <a:prstDash val="solid"/>
                <a:headEnd type="none" w="med" len="med"/>
                <a:tailEnd type="none" w="med" len="med"/>
              </a:ln>
              <a:effectLst/>
              <a:ex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grpSp>
        <p:sp>
          <p:nvSpPr>
            <p:cNvPr id="36" name="Freeform 12"/>
            <p:cNvSpPr>
              <a:spLocks/>
            </p:cNvSpPr>
            <p:nvPr/>
          </p:nvSpPr>
          <p:spPr bwMode="auto">
            <a:xfrm>
              <a:off x="10410500" y="710537"/>
              <a:ext cx="757488" cy="406472"/>
            </a:xfrm>
            <a:custGeom>
              <a:avLst/>
              <a:gdLst>
                <a:gd name="T0" fmla="*/ 373 w 509"/>
                <a:gd name="T1" fmla="*/ 272 h 273"/>
                <a:gd name="T2" fmla="*/ 509 w 509"/>
                <a:gd name="T3" fmla="*/ 136 h 273"/>
                <a:gd name="T4" fmla="*/ 373 w 509"/>
                <a:gd name="T5" fmla="*/ 0 h 273"/>
                <a:gd name="T6" fmla="*/ 256 w 509"/>
                <a:gd name="T7" fmla="*/ 66 h 273"/>
                <a:gd name="T8" fmla="*/ 209 w 509"/>
                <a:gd name="T9" fmla="*/ 55 h 273"/>
                <a:gd name="T10" fmla="*/ 112 w 509"/>
                <a:gd name="T11" fmla="*/ 114 h 273"/>
                <a:gd name="T12" fmla="*/ 83 w 509"/>
                <a:gd name="T13" fmla="*/ 108 h 273"/>
                <a:gd name="T14" fmla="*/ 0 w 509"/>
                <a:gd name="T15" fmla="*/ 191 h 273"/>
                <a:gd name="T16" fmla="*/ 83 w 509"/>
                <a:gd name="T17" fmla="*/ 273 h 273"/>
                <a:gd name="T18" fmla="*/ 373 w 509"/>
                <a:gd name="T19" fmla="*/ 27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73">
                  <a:moveTo>
                    <a:pt x="373" y="272"/>
                  </a:moveTo>
                  <a:cubicBezTo>
                    <a:pt x="448" y="272"/>
                    <a:pt x="509" y="211"/>
                    <a:pt x="509" y="136"/>
                  </a:cubicBezTo>
                  <a:cubicBezTo>
                    <a:pt x="509" y="61"/>
                    <a:pt x="448" y="0"/>
                    <a:pt x="373" y="0"/>
                  </a:cubicBezTo>
                  <a:cubicBezTo>
                    <a:pt x="324" y="0"/>
                    <a:pt x="280" y="26"/>
                    <a:pt x="256" y="66"/>
                  </a:cubicBezTo>
                  <a:cubicBezTo>
                    <a:pt x="242" y="59"/>
                    <a:pt x="226" y="55"/>
                    <a:pt x="209" y="55"/>
                  </a:cubicBezTo>
                  <a:cubicBezTo>
                    <a:pt x="167" y="55"/>
                    <a:pt x="131" y="79"/>
                    <a:pt x="112" y="114"/>
                  </a:cubicBezTo>
                  <a:cubicBezTo>
                    <a:pt x="103" y="110"/>
                    <a:pt x="93" y="108"/>
                    <a:pt x="83" y="108"/>
                  </a:cubicBezTo>
                  <a:cubicBezTo>
                    <a:pt x="37" y="108"/>
                    <a:pt x="0" y="145"/>
                    <a:pt x="0" y="191"/>
                  </a:cubicBezTo>
                  <a:cubicBezTo>
                    <a:pt x="0" y="236"/>
                    <a:pt x="37" y="273"/>
                    <a:pt x="83" y="273"/>
                  </a:cubicBezTo>
                  <a:lnTo>
                    <a:pt x="373" y="272"/>
                  </a:lnTo>
                  <a:close/>
                </a:path>
              </a:pathLst>
            </a:cu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1151" rIns="82302" bIns="41151" numCol="1" rtlCol="0" anchor="ctr" anchorCtr="0" compatLnSpc="1">
              <a:prstTxWarp prst="textNoShape">
                <a:avLst/>
              </a:prstTxWarp>
            </a:bodyPr>
            <a:lstStyle/>
            <a:p>
              <a:pPr algn="ctr" defTabSz="740312"/>
              <a:endParaRPr lang="en-US" sz="1700" spc="-122" dirty="0">
                <a:solidFill>
                  <a:srgbClr val="FFFFFF"/>
                </a:solidFill>
                <a:latin typeface="Segoe UI Light" pitchFamily="34" charset="0"/>
              </a:endParaRPr>
            </a:p>
          </p:txBody>
        </p:sp>
      </p:grpSp>
    </p:spTree>
    <p:extLst>
      <p:ext uri="{BB962C8B-B14F-4D97-AF65-F5344CB8AC3E}">
        <p14:creationId xmlns:p14="http://schemas.microsoft.com/office/powerpoint/2010/main" val="383580523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Agenda</a:t>
            </a:r>
            <a:endParaRPr lang="en-US" dirty="0"/>
          </a:p>
        </p:txBody>
      </p:sp>
      <p:sp>
        <p:nvSpPr>
          <p:cNvPr id="6" name="Rectangle 5"/>
          <p:cNvSpPr/>
          <p:nvPr/>
        </p:nvSpPr>
        <p:spPr bwMode="auto">
          <a:xfrm>
            <a:off x="694521" y="2460763"/>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694521" y="1372661"/>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9" name="Rectangle 8"/>
          <p:cNvSpPr/>
          <p:nvPr/>
        </p:nvSpPr>
        <p:spPr bwMode="auto">
          <a:xfrm>
            <a:off x="1786721" y="2460763"/>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Windows Server 2012 R2</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Windows Server 2003 EOL and Leveraging the Essentials role</a:t>
            </a:r>
          </a:p>
        </p:txBody>
      </p:sp>
      <p:sp>
        <p:nvSpPr>
          <p:cNvPr id="12" name="Rectangle 11"/>
          <p:cNvSpPr/>
          <p:nvPr/>
        </p:nvSpPr>
        <p:spPr bwMode="auto">
          <a:xfrm>
            <a:off x="1786721" y="137266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Deliver the Best of Both Worlds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Benefits extend in both directions</a:t>
            </a:r>
          </a:p>
        </p:txBody>
      </p:sp>
      <p:sp>
        <p:nvSpPr>
          <p:cNvPr id="13" name="Rectangle 12"/>
          <p:cNvSpPr/>
          <p:nvPr/>
        </p:nvSpPr>
        <p:spPr bwMode="auto">
          <a:xfrm>
            <a:off x="1786721" y="4695457"/>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Migration Options For Your Customers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How to get from then to now</a:t>
            </a:r>
          </a:p>
        </p:txBody>
      </p:sp>
      <p:sp>
        <p:nvSpPr>
          <p:cNvPr id="15" name="Oval 3"/>
          <p:cNvSpPr/>
          <p:nvPr/>
        </p:nvSpPr>
        <p:spPr bwMode="auto">
          <a:xfrm>
            <a:off x="778068" y="1660809"/>
            <a:ext cx="830383" cy="474295"/>
          </a:xfrm>
          <a:custGeom>
            <a:avLst/>
            <a:gdLst/>
            <a:ahLst/>
            <a:cxnLst/>
            <a:rect l="l" t="t" r="r" b="b"/>
            <a:pathLst>
              <a:path w="3736341" h="2134108">
                <a:moveTo>
                  <a:pt x="2449029" y="1336087"/>
                </a:moveTo>
                <a:cubicBezTo>
                  <a:pt x="2481084" y="1339348"/>
                  <a:pt x="2504598" y="1366295"/>
                  <a:pt x="2501548" y="1396273"/>
                </a:cubicBezTo>
                <a:cubicBezTo>
                  <a:pt x="2498498" y="1426251"/>
                  <a:pt x="2470040" y="1447910"/>
                  <a:pt x="2437984" y="1444649"/>
                </a:cubicBezTo>
                <a:cubicBezTo>
                  <a:pt x="2405929" y="1441388"/>
                  <a:pt x="2382415" y="1414442"/>
                  <a:pt x="2385465" y="1384464"/>
                </a:cubicBezTo>
                <a:cubicBezTo>
                  <a:pt x="2388515" y="1354485"/>
                  <a:pt x="2416973" y="1332826"/>
                  <a:pt x="2449029" y="1336087"/>
                </a:cubicBezTo>
                <a:close/>
                <a:moveTo>
                  <a:pt x="2445172" y="1332126"/>
                </a:moveTo>
                <a:cubicBezTo>
                  <a:pt x="2409374" y="1328484"/>
                  <a:pt x="2377722" y="1351416"/>
                  <a:pt x="2374474" y="1383345"/>
                </a:cubicBezTo>
                <a:cubicBezTo>
                  <a:pt x="2371226" y="1415275"/>
                  <a:pt x="2397612" y="1444111"/>
                  <a:pt x="2433409" y="1447753"/>
                </a:cubicBezTo>
                <a:cubicBezTo>
                  <a:pt x="2469206" y="1451395"/>
                  <a:pt x="2500859" y="1428462"/>
                  <a:pt x="2504107" y="1396533"/>
                </a:cubicBezTo>
                <a:cubicBezTo>
                  <a:pt x="2507355" y="1364604"/>
                  <a:pt x="2480969" y="1335767"/>
                  <a:pt x="2445172" y="1332126"/>
                </a:cubicBezTo>
                <a:close/>
                <a:moveTo>
                  <a:pt x="1939956" y="1273082"/>
                </a:moveTo>
                <a:cubicBezTo>
                  <a:pt x="1963917" y="1275519"/>
                  <a:pt x="1981493" y="1295661"/>
                  <a:pt x="1979213" y="1318069"/>
                </a:cubicBezTo>
                <a:cubicBezTo>
                  <a:pt x="1976934" y="1340477"/>
                  <a:pt x="1955662" y="1356667"/>
                  <a:pt x="1931701" y="1354229"/>
                </a:cubicBezTo>
                <a:cubicBezTo>
                  <a:pt x="1907740" y="1351792"/>
                  <a:pt x="1890164" y="1331650"/>
                  <a:pt x="1892444" y="1309242"/>
                </a:cubicBezTo>
                <a:cubicBezTo>
                  <a:pt x="1894723" y="1286834"/>
                  <a:pt x="1915995" y="1270644"/>
                  <a:pt x="1939956" y="1273082"/>
                </a:cubicBezTo>
                <a:close/>
                <a:moveTo>
                  <a:pt x="1937073" y="1270121"/>
                </a:moveTo>
                <a:cubicBezTo>
                  <a:pt x="1910316" y="1267398"/>
                  <a:pt x="1886656" y="1284540"/>
                  <a:pt x="1884228" y="1308406"/>
                </a:cubicBezTo>
                <a:cubicBezTo>
                  <a:pt x="1881800" y="1332273"/>
                  <a:pt x="1901523" y="1353827"/>
                  <a:pt x="1928281" y="1356549"/>
                </a:cubicBezTo>
                <a:cubicBezTo>
                  <a:pt x="1955038" y="1359272"/>
                  <a:pt x="1978698" y="1342130"/>
                  <a:pt x="1981126" y="1318264"/>
                </a:cubicBezTo>
                <a:cubicBezTo>
                  <a:pt x="1983554" y="1294397"/>
                  <a:pt x="1963831" y="1272843"/>
                  <a:pt x="1937073" y="1270121"/>
                </a:cubicBezTo>
                <a:close/>
                <a:moveTo>
                  <a:pt x="2171747" y="1034919"/>
                </a:moveTo>
                <a:lnTo>
                  <a:pt x="2533950" y="1057916"/>
                </a:lnTo>
                <a:lnTo>
                  <a:pt x="2533950" y="1514982"/>
                </a:lnTo>
                <a:lnTo>
                  <a:pt x="2171747" y="1445991"/>
                </a:lnTo>
                <a:close/>
                <a:moveTo>
                  <a:pt x="1723301" y="1025081"/>
                </a:moveTo>
                <a:lnTo>
                  <a:pt x="2009823" y="1043273"/>
                </a:lnTo>
                <a:lnTo>
                  <a:pt x="2009823" y="1404836"/>
                </a:lnTo>
                <a:lnTo>
                  <a:pt x="1723301" y="1350260"/>
                </a:lnTo>
                <a:close/>
                <a:moveTo>
                  <a:pt x="1725575" y="940944"/>
                </a:moveTo>
                <a:lnTo>
                  <a:pt x="2012096" y="945491"/>
                </a:lnTo>
                <a:lnTo>
                  <a:pt x="2012096" y="1018259"/>
                </a:lnTo>
                <a:lnTo>
                  <a:pt x="1725575" y="1004615"/>
                </a:lnTo>
                <a:cubicBezTo>
                  <a:pt x="1726333" y="983392"/>
                  <a:pt x="1727090" y="962168"/>
                  <a:pt x="1725575" y="940944"/>
                </a:cubicBezTo>
                <a:close/>
                <a:moveTo>
                  <a:pt x="2174621" y="928558"/>
                </a:moveTo>
                <a:lnTo>
                  <a:pt x="2536825" y="934306"/>
                </a:lnTo>
                <a:lnTo>
                  <a:pt x="2536825" y="1026294"/>
                </a:lnTo>
                <a:lnTo>
                  <a:pt x="2174621" y="1009047"/>
                </a:lnTo>
                <a:cubicBezTo>
                  <a:pt x="2175580" y="982218"/>
                  <a:pt x="2176537" y="955388"/>
                  <a:pt x="2174621" y="928558"/>
                </a:cubicBezTo>
                <a:close/>
                <a:moveTo>
                  <a:pt x="2012096" y="845435"/>
                </a:moveTo>
                <a:lnTo>
                  <a:pt x="2012096" y="919485"/>
                </a:lnTo>
                <a:lnTo>
                  <a:pt x="1725575" y="916716"/>
                </a:lnTo>
                <a:cubicBezTo>
                  <a:pt x="1726333" y="895492"/>
                  <a:pt x="1727090" y="868934"/>
                  <a:pt x="1725575" y="847710"/>
                </a:cubicBezTo>
                <a:close/>
                <a:moveTo>
                  <a:pt x="2536825" y="807822"/>
                </a:moveTo>
                <a:lnTo>
                  <a:pt x="2536825" y="901431"/>
                </a:lnTo>
                <a:lnTo>
                  <a:pt x="2174621" y="897930"/>
                </a:lnTo>
                <a:cubicBezTo>
                  <a:pt x="2175580" y="871100"/>
                  <a:pt x="2176537" y="837527"/>
                  <a:pt x="2174621" y="810697"/>
                </a:cubicBezTo>
                <a:close/>
                <a:moveTo>
                  <a:pt x="2012096" y="747638"/>
                </a:moveTo>
                <a:lnTo>
                  <a:pt x="2012096" y="821687"/>
                </a:lnTo>
                <a:lnTo>
                  <a:pt x="1726464" y="827809"/>
                </a:lnTo>
                <a:cubicBezTo>
                  <a:pt x="1727222" y="806585"/>
                  <a:pt x="1727090" y="780916"/>
                  <a:pt x="1725575" y="759692"/>
                </a:cubicBezTo>
                <a:close/>
                <a:moveTo>
                  <a:pt x="2536825" y="684192"/>
                </a:moveTo>
                <a:lnTo>
                  <a:pt x="2536825" y="777801"/>
                </a:lnTo>
                <a:lnTo>
                  <a:pt x="2175745" y="785539"/>
                </a:lnTo>
                <a:cubicBezTo>
                  <a:pt x="2176704" y="758709"/>
                  <a:pt x="2176537" y="726260"/>
                  <a:pt x="2174621" y="699430"/>
                </a:cubicBezTo>
                <a:close/>
                <a:moveTo>
                  <a:pt x="2012096" y="647174"/>
                </a:moveTo>
                <a:lnTo>
                  <a:pt x="2012096" y="721224"/>
                </a:lnTo>
                <a:lnTo>
                  <a:pt x="1726464" y="737124"/>
                </a:lnTo>
                <a:cubicBezTo>
                  <a:pt x="1727222" y="715901"/>
                  <a:pt x="1727090" y="692899"/>
                  <a:pt x="1725575" y="671675"/>
                </a:cubicBezTo>
                <a:close/>
                <a:moveTo>
                  <a:pt x="2536825" y="557191"/>
                </a:moveTo>
                <a:lnTo>
                  <a:pt x="2536825" y="650800"/>
                </a:lnTo>
                <a:lnTo>
                  <a:pt x="2175745" y="670901"/>
                </a:lnTo>
                <a:cubicBezTo>
                  <a:pt x="2176704" y="644072"/>
                  <a:pt x="2176537" y="614994"/>
                  <a:pt x="2174621" y="588164"/>
                </a:cubicBezTo>
                <a:close/>
                <a:moveTo>
                  <a:pt x="2012096" y="547598"/>
                </a:moveTo>
                <a:lnTo>
                  <a:pt x="2012096" y="621648"/>
                </a:lnTo>
                <a:lnTo>
                  <a:pt x="1726464" y="648217"/>
                </a:lnTo>
                <a:cubicBezTo>
                  <a:pt x="1727222" y="626994"/>
                  <a:pt x="1727979" y="603103"/>
                  <a:pt x="1726464" y="581879"/>
                </a:cubicBezTo>
                <a:close/>
                <a:moveTo>
                  <a:pt x="2012096" y="448912"/>
                </a:moveTo>
                <a:lnTo>
                  <a:pt x="2012096" y="522962"/>
                </a:lnTo>
                <a:lnTo>
                  <a:pt x="1727353" y="559311"/>
                </a:lnTo>
                <a:cubicBezTo>
                  <a:pt x="1728111" y="538088"/>
                  <a:pt x="1727979" y="514197"/>
                  <a:pt x="1726464" y="492973"/>
                </a:cubicBezTo>
                <a:close/>
                <a:moveTo>
                  <a:pt x="2536825" y="431313"/>
                </a:moveTo>
                <a:lnTo>
                  <a:pt x="2536825" y="524923"/>
                </a:lnTo>
                <a:lnTo>
                  <a:pt x="2175745" y="558510"/>
                </a:lnTo>
                <a:cubicBezTo>
                  <a:pt x="2176704" y="531681"/>
                  <a:pt x="2177661" y="501479"/>
                  <a:pt x="2175745" y="474649"/>
                </a:cubicBezTo>
                <a:close/>
                <a:moveTo>
                  <a:pt x="2536825" y="306561"/>
                </a:moveTo>
                <a:lnTo>
                  <a:pt x="2536825" y="400170"/>
                </a:lnTo>
                <a:lnTo>
                  <a:pt x="2176869" y="446121"/>
                </a:lnTo>
                <a:cubicBezTo>
                  <a:pt x="2177827" y="419291"/>
                  <a:pt x="2177661" y="389089"/>
                  <a:pt x="2175745" y="362260"/>
                </a:cubicBezTo>
                <a:close/>
                <a:moveTo>
                  <a:pt x="2556213" y="276383"/>
                </a:moveTo>
                <a:lnTo>
                  <a:pt x="2130767" y="348250"/>
                </a:lnTo>
                <a:lnTo>
                  <a:pt x="2130767" y="1384395"/>
                </a:lnTo>
                <a:cubicBezTo>
                  <a:pt x="2128878" y="1385285"/>
                  <a:pt x="2118232" y="1390406"/>
                  <a:pt x="2116281" y="1391330"/>
                </a:cubicBezTo>
                <a:lnTo>
                  <a:pt x="2121997" y="1388543"/>
                </a:lnTo>
                <a:lnTo>
                  <a:pt x="2124363" y="465367"/>
                </a:lnTo>
                <a:cubicBezTo>
                  <a:pt x="2124587" y="465455"/>
                  <a:pt x="2124807" y="465549"/>
                  <a:pt x="2125028" y="465644"/>
                </a:cubicBezTo>
                <a:lnTo>
                  <a:pt x="2124377" y="459815"/>
                </a:lnTo>
                <a:lnTo>
                  <a:pt x="2124363" y="465367"/>
                </a:lnTo>
                <a:lnTo>
                  <a:pt x="2027434" y="425040"/>
                </a:lnTo>
                <a:lnTo>
                  <a:pt x="1690884" y="481891"/>
                </a:lnTo>
                <a:lnTo>
                  <a:pt x="1690884" y="1213128"/>
                </a:lnTo>
                <a:cubicBezTo>
                  <a:pt x="1558672" y="1265316"/>
                  <a:pt x="1477329" y="1337245"/>
                  <a:pt x="1477329" y="1416556"/>
                </a:cubicBezTo>
                <a:cubicBezTo>
                  <a:pt x="1477329" y="1577878"/>
                  <a:pt x="1813868" y="1708656"/>
                  <a:pt x="2229010" y="1708656"/>
                </a:cubicBezTo>
                <a:cubicBezTo>
                  <a:pt x="2644152" y="1708656"/>
                  <a:pt x="2980691" y="1577878"/>
                  <a:pt x="2980691" y="1416556"/>
                </a:cubicBezTo>
                <a:cubicBezTo>
                  <a:pt x="2980691" y="1337415"/>
                  <a:pt x="2899698" y="1265625"/>
                  <a:pt x="2767966" y="1213513"/>
                </a:cubicBezTo>
                <a:lnTo>
                  <a:pt x="2767966" y="1220029"/>
                </a:lnTo>
                <a:cubicBezTo>
                  <a:pt x="2875103" y="1265121"/>
                  <a:pt x="2939416" y="1325716"/>
                  <a:pt x="2939416" y="1391950"/>
                </a:cubicBezTo>
                <a:cubicBezTo>
                  <a:pt x="2939416" y="1539244"/>
                  <a:pt x="2621356" y="1658650"/>
                  <a:pt x="2229010" y="1658650"/>
                </a:cubicBezTo>
                <a:cubicBezTo>
                  <a:pt x="1836664" y="1658650"/>
                  <a:pt x="1518604" y="1539244"/>
                  <a:pt x="1518604" y="1391950"/>
                </a:cubicBezTo>
                <a:cubicBezTo>
                  <a:pt x="1518604" y="1325546"/>
                  <a:pt x="1583251" y="1264809"/>
                  <a:pt x="1690884" y="1219690"/>
                </a:cubicBezTo>
                <a:lnTo>
                  <a:pt x="1690884" y="1375565"/>
                </a:lnTo>
                <a:lnTo>
                  <a:pt x="2013789" y="1446058"/>
                </a:lnTo>
                <a:lnTo>
                  <a:pt x="2125028" y="1387187"/>
                </a:lnTo>
                <a:lnTo>
                  <a:pt x="2130767" y="1384398"/>
                </a:lnTo>
                <a:lnTo>
                  <a:pt x="2130767" y="1477980"/>
                </a:lnTo>
                <a:lnTo>
                  <a:pt x="2538965" y="1567093"/>
                </a:lnTo>
                <a:lnTo>
                  <a:pt x="2766061" y="1449232"/>
                </a:lnTo>
                <a:lnTo>
                  <a:pt x="2766061" y="365497"/>
                </a:lnTo>
                <a:close/>
                <a:moveTo>
                  <a:pt x="2281881" y="0"/>
                </a:moveTo>
                <a:cubicBezTo>
                  <a:pt x="2745996" y="0"/>
                  <a:pt x="3122233" y="321790"/>
                  <a:pt x="3122233" y="718740"/>
                </a:cubicBezTo>
                <a:lnTo>
                  <a:pt x="3109413" y="830992"/>
                </a:lnTo>
                <a:cubicBezTo>
                  <a:pt x="3152048" y="818443"/>
                  <a:pt x="3197772" y="812729"/>
                  <a:pt x="3245056" y="812729"/>
                </a:cubicBezTo>
                <a:cubicBezTo>
                  <a:pt x="3516386" y="812729"/>
                  <a:pt x="3736341" y="1000854"/>
                  <a:pt x="3736341" y="1232917"/>
                </a:cubicBezTo>
                <a:cubicBezTo>
                  <a:pt x="3736341" y="1464981"/>
                  <a:pt x="3516386" y="1653105"/>
                  <a:pt x="3245056" y="1653105"/>
                </a:cubicBezTo>
                <a:cubicBezTo>
                  <a:pt x="3201834" y="1653105"/>
                  <a:pt x="3159915" y="1648332"/>
                  <a:pt x="3120468" y="1637778"/>
                </a:cubicBezTo>
                <a:cubicBezTo>
                  <a:pt x="3065236" y="1757018"/>
                  <a:pt x="2929063" y="1841083"/>
                  <a:pt x="2769933" y="1841083"/>
                </a:cubicBezTo>
                <a:cubicBezTo>
                  <a:pt x="2696916" y="1841083"/>
                  <a:pt x="2628731" y="1823384"/>
                  <a:pt x="2574472" y="1787835"/>
                </a:cubicBezTo>
                <a:cubicBezTo>
                  <a:pt x="2525696" y="1943128"/>
                  <a:pt x="2359505" y="2056707"/>
                  <a:pt x="2162293" y="2056707"/>
                </a:cubicBezTo>
                <a:cubicBezTo>
                  <a:pt x="2029714" y="2056707"/>
                  <a:pt x="1911152" y="2005374"/>
                  <a:pt x="1836672" y="1921553"/>
                </a:cubicBezTo>
                <a:cubicBezTo>
                  <a:pt x="1715765" y="2051957"/>
                  <a:pt x="1528454" y="2134108"/>
                  <a:pt x="1318709" y="2134108"/>
                </a:cubicBezTo>
                <a:cubicBezTo>
                  <a:pt x="987988" y="2134108"/>
                  <a:pt x="713045" y="1929862"/>
                  <a:pt x="658385" y="1660579"/>
                </a:cubicBezTo>
                <a:cubicBezTo>
                  <a:pt x="599942" y="1684490"/>
                  <a:pt x="534438" y="1697336"/>
                  <a:pt x="465428" y="1697336"/>
                </a:cubicBezTo>
                <a:cubicBezTo>
                  <a:pt x="208379" y="1697336"/>
                  <a:pt x="0" y="1519112"/>
                  <a:pt x="0" y="1299262"/>
                </a:cubicBezTo>
                <a:cubicBezTo>
                  <a:pt x="0" y="1079413"/>
                  <a:pt x="208379" y="901189"/>
                  <a:pt x="465428" y="901189"/>
                </a:cubicBezTo>
                <a:lnTo>
                  <a:pt x="508257" y="904883"/>
                </a:lnTo>
                <a:cubicBezTo>
                  <a:pt x="484017" y="853278"/>
                  <a:pt x="471888" y="796897"/>
                  <a:pt x="471888" y="738092"/>
                </a:cubicBezTo>
                <a:cubicBezTo>
                  <a:pt x="471888" y="467861"/>
                  <a:pt x="728021" y="248795"/>
                  <a:pt x="1043976" y="248795"/>
                </a:cubicBezTo>
                <a:cubicBezTo>
                  <a:pt x="1233241" y="248795"/>
                  <a:pt x="1401041" y="327404"/>
                  <a:pt x="1503780" y="449408"/>
                </a:cubicBezTo>
                <a:cubicBezTo>
                  <a:pt x="1627414" y="185725"/>
                  <a:pt x="1929287" y="0"/>
                  <a:pt x="2281881" y="0"/>
                </a:cubicBezTo>
                <a:close/>
              </a:path>
            </a:pathLst>
          </a:custGeom>
          <a:solidFill>
            <a:schemeClr val="bg1"/>
          </a:solidFill>
          <a:ln w="1270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spAutoFit/>
          </a:bodyPr>
          <a:lstStyle/>
          <a:p>
            <a:pPr algn="ctr" defTabSz="914159">
              <a:lnSpc>
                <a:spcPct val="90000"/>
              </a:lnSpc>
              <a:spcBef>
                <a:spcPts val="630"/>
              </a:spcBef>
              <a:buClr>
                <a:srgbClr val="FFFF99"/>
              </a:buClr>
              <a:buSzPct val="120000"/>
            </a:pPr>
            <a:endParaRPr lang="en-US" sz="20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endParaRPr>
          </a:p>
        </p:txBody>
      </p:sp>
      <p:sp>
        <p:nvSpPr>
          <p:cNvPr id="17" name="Freeform 21"/>
          <p:cNvSpPr>
            <a:spLocks noEditPoints="1"/>
          </p:cNvSpPr>
          <p:nvPr/>
        </p:nvSpPr>
        <p:spPr bwMode="black">
          <a:xfrm>
            <a:off x="877446" y="2706562"/>
            <a:ext cx="631625" cy="505879"/>
          </a:xfrm>
          <a:custGeom>
            <a:avLst/>
            <a:gdLst>
              <a:gd name="T0" fmla="*/ 22 w 300"/>
              <a:gd name="T1" fmla="*/ 45 h 240"/>
              <a:gd name="T2" fmla="*/ 22 w 300"/>
              <a:gd name="T3" fmla="*/ 141 h 240"/>
              <a:gd name="T4" fmla="*/ 0 w 300"/>
              <a:gd name="T5" fmla="*/ 149 h 240"/>
              <a:gd name="T6" fmla="*/ 0 w 300"/>
              <a:gd name="T7" fmla="*/ 34 h 240"/>
              <a:gd name="T8" fmla="*/ 22 w 300"/>
              <a:gd name="T9" fmla="*/ 45 h 240"/>
              <a:gd name="T10" fmla="*/ 223 w 300"/>
              <a:gd name="T11" fmla="*/ 19 h 240"/>
              <a:gd name="T12" fmla="*/ 105 w 300"/>
              <a:gd name="T13" fmla="*/ 19 h 240"/>
              <a:gd name="T14" fmla="*/ 34 w 300"/>
              <a:gd name="T15" fmla="*/ 44 h 240"/>
              <a:gd name="T16" fmla="*/ 34 w 300"/>
              <a:gd name="T17" fmla="*/ 141 h 240"/>
              <a:gd name="T18" fmla="*/ 53 w 300"/>
              <a:gd name="T19" fmla="*/ 145 h 240"/>
              <a:gd name="T20" fmla="*/ 125 w 300"/>
              <a:gd name="T21" fmla="*/ 149 h 240"/>
              <a:gd name="T22" fmla="*/ 142 w 300"/>
              <a:gd name="T23" fmla="*/ 133 h 240"/>
              <a:gd name="T24" fmla="*/ 139 w 300"/>
              <a:gd name="T25" fmla="*/ 123 h 240"/>
              <a:gd name="T26" fmla="*/ 141 w 300"/>
              <a:gd name="T27" fmla="*/ 114 h 240"/>
              <a:gd name="T28" fmla="*/ 149 w 300"/>
              <a:gd name="T29" fmla="*/ 100 h 240"/>
              <a:gd name="T30" fmla="*/ 146 w 300"/>
              <a:gd name="T31" fmla="*/ 92 h 240"/>
              <a:gd name="T32" fmla="*/ 148 w 300"/>
              <a:gd name="T33" fmla="*/ 82 h 240"/>
              <a:gd name="T34" fmla="*/ 155 w 300"/>
              <a:gd name="T35" fmla="*/ 69 h 240"/>
              <a:gd name="T36" fmla="*/ 151 w 300"/>
              <a:gd name="T37" fmla="*/ 59 h 240"/>
              <a:gd name="T38" fmla="*/ 151 w 300"/>
              <a:gd name="T39" fmla="*/ 50 h 240"/>
              <a:gd name="T40" fmla="*/ 225 w 300"/>
              <a:gd name="T41" fmla="*/ 50 h 240"/>
              <a:gd name="T42" fmla="*/ 243 w 300"/>
              <a:gd name="T43" fmla="*/ 36 h 240"/>
              <a:gd name="T44" fmla="*/ 223 w 300"/>
              <a:gd name="T45" fmla="*/ 19 h 240"/>
              <a:gd name="T46" fmla="*/ 278 w 300"/>
              <a:gd name="T47" fmla="*/ 15 h 240"/>
              <a:gd name="T48" fmla="*/ 258 w 300"/>
              <a:gd name="T49" fmla="*/ 15 h 240"/>
              <a:gd name="T50" fmla="*/ 258 w 300"/>
              <a:gd name="T51" fmla="*/ 54 h 240"/>
              <a:gd name="T52" fmla="*/ 278 w 300"/>
              <a:gd name="T53" fmla="*/ 54 h 240"/>
              <a:gd name="T54" fmla="*/ 278 w 300"/>
              <a:gd name="T55" fmla="*/ 15 h 240"/>
              <a:gd name="T56" fmla="*/ 300 w 300"/>
              <a:gd name="T57" fmla="*/ 0 h 240"/>
              <a:gd name="T58" fmla="*/ 285 w 300"/>
              <a:gd name="T59" fmla="*/ 0 h 240"/>
              <a:gd name="T60" fmla="*/ 285 w 300"/>
              <a:gd name="T61" fmla="*/ 69 h 240"/>
              <a:gd name="T62" fmla="*/ 300 w 300"/>
              <a:gd name="T63" fmla="*/ 69 h 240"/>
              <a:gd name="T64" fmla="*/ 300 w 300"/>
              <a:gd name="T65" fmla="*/ 0 h 240"/>
              <a:gd name="T66" fmla="*/ 300 w 300"/>
              <a:gd name="T67" fmla="*/ 81 h 240"/>
              <a:gd name="T68" fmla="*/ 291 w 300"/>
              <a:gd name="T69" fmla="*/ 81 h 240"/>
              <a:gd name="T70" fmla="*/ 291 w 300"/>
              <a:gd name="T71" fmla="*/ 231 h 240"/>
              <a:gd name="T72" fmla="*/ 0 w 300"/>
              <a:gd name="T73" fmla="*/ 231 h 240"/>
              <a:gd name="T74" fmla="*/ 0 w 300"/>
              <a:gd name="T75" fmla="*/ 240 h 240"/>
              <a:gd name="T76" fmla="*/ 300 w 300"/>
              <a:gd name="T77" fmla="*/ 240 h 240"/>
              <a:gd name="T78" fmla="*/ 300 w 30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0" h="240">
                <a:moveTo>
                  <a:pt x="22" y="45"/>
                </a:moveTo>
                <a:cubicBezTo>
                  <a:pt x="22" y="141"/>
                  <a:pt x="22" y="141"/>
                  <a:pt x="22" y="141"/>
                </a:cubicBezTo>
                <a:cubicBezTo>
                  <a:pt x="22" y="149"/>
                  <a:pt x="22" y="149"/>
                  <a:pt x="0" y="149"/>
                </a:cubicBezTo>
                <a:cubicBezTo>
                  <a:pt x="0" y="125"/>
                  <a:pt x="0" y="74"/>
                  <a:pt x="0" y="34"/>
                </a:cubicBezTo>
                <a:cubicBezTo>
                  <a:pt x="22" y="34"/>
                  <a:pt x="22" y="34"/>
                  <a:pt x="22" y="45"/>
                </a:cubicBezTo>
                <a:close/>
                <a:moveTo>
                  <a:pt x="223" y="19"/>
                </a:moveTo>
                <a:cubicBezTo>
                  <a:pt x="105" y="19"/>
                  <a:pt x="105" y="19"/>
                  <a:pt x="105" y="19"/>
                </a:cubicBezTo>
                <a:cubicBezTo>
                  <a:pt x="80" y="19"/>
                  <a:pt x="60" y="40"/>
                  <a:pt x="34" y="44"/>
                </a:cubicBezTo>
                <a:cubicBezTo>
                  <a:pt x="34" y="141"/>
                  <a:pt x="34" y="141"/>
                  <a:pt x="34" y="141"/>
                </a:cubicBezTo>
                <a:cubicBezTo>
                  <a:pt x="41" y="141"/>
                  <a:pt x="46" y="142"/>
                  <a:pt x="53" y="145"/>
                </a:cubicBezTo>
                <a:cubicBezTo>
                  <a:pt x="73" y="152"/>
                  <a:pt x="125" y="149"/>
                  <a:pt x="125" y="149"/>
                </a:cubicBezTo>
                <a:cubicBezTo>
                  <a:pt x="135" y="149"/>
                  <a:pt x="142" y="142"/>
                  <a:pt x="142" y="133"/>
                </a:cubicBezTo>
                <a:cubicBezTo>
                  <a:pt x="142" y="129"/>
                  <a:pt x="141" y="126"/>
                  <a:pt x="139" y="123"/>
                </a:cubicBezTo>
                <a:cubicBezTo>
                  <a:pt x="140" y="120"/>
                  <a:pt x="140" y="117"/>
                  <a:pt x="141" y="114"/>
                </a:cubicBezTo>
                <a:cubicBezTo>
                  <a:pt x="146" y="111"/>
                  <a:pt x="149" y="106"/>
                  <a:pt x="149" y="100"/>
                </a:cubicBezTo>
                <a:cubicBezTo>
                  <a:pt x="149" y="97"/>
                  <a:pt x="148" y="94"/>
                  <a:pt x="146" y="92"/>
                </a:cubicBezTo>
                <a:cubicBezTo>
                  <a:pt x="147" y="88"/>
                  <a:pt x="148" y="85"/>
                  <a:pt x="148" y="82"/>
                </a:cubicBezTo>
                <a:cubicBezTo>
                  <a:pt x="153" y="79"/>
                  <a:pt x="155" y="75"/>
                  <a:pt x="155" y="69"/>
                </a:cubicBezTo>
                <a:cubicBezTo>
                  <a:pt x="155" y="63"/>
                  <a:pt x="153" y="62"/>
                  <a:pt x="151" y="59"/>
                </a:cubicBezTo>
                <a:cubicBezTo>
                  <a:pt x="151" y="56"/>
                  <a:pt x="151" y="53"/>
                  <a:pt x="151" y="50"/>
                </a:cubicBezTo>
                <a:cubicBezTo>
                  <a:pt x="151" y="49"/>
                  <a:pt x="218" y="50"/>
                  <a:pt x="225" y="50"/>
                </a:cubicBezTo>
                <a:cubicBezTo>
                  <a:pt x="232" y="50"/>
                  <a:pt x="243" y="47"/>
                  <a:pt x="243" y="36"/>
                </a:cubicBezTo>
                <a:cubicBezTo>
                  <a:pt x="243" y="24"/>
                  <a:pt x="232" y="19"/>
                  <a:pt x="223" y="19"/>
                </a:cubicBezTo>
                <a:close/>
                <a:moveTo>
                  <a:pt x="278" y="15"/>
                </a:moveTo>
                <a:cubicBezTo>
                  <a:pt x="258" y="15"/>
                  <a:pt x="258" y="15"/>
                  <a:pt x="258" y="15"/>
                </a:cubicBezTo>
                <a:cubicBezTo>
                  <a:pt x="258" y="54"/>
                  <a:pt x="258" y="54"/>
                  <a:pt x="258" y="54"/>
                </a:cubicBezTo>
                <a:cubicBezTo>
                  <a:pt x="278" y="54"/>
                  <a:pt x="278" y="54"/>
                  <a:pt x="278" y="54"/>
                </a:cubicBezTo>
                <a:lnTo>
                  <a:pt x="278" y="15"/>
                </a:lnTo>
                <a:close/>
                <a:moveTo>
                  <a:pt x="300" y="0"/>
                </a:moveTo>
                <a:cubicBezTo>
                  <a:pt x="285" y="0"/>
                  <a:pt x="285" y="0"/>
                  <a:pt x="285" y="0"/>
                </a:cubicBezTo>
                <a:cubicBezTo>
                  <a:pt x="285" y="69"/>
                  <a:pt x="285" y="69"/>
                  <a:pt x="285" y="69"/>
                </a:cubicBezTo>
                <a:cubicBezTo>
                  <a:pt x="300" y="69"/>
                  <a:pt x="300" y="69"/>
                  <a:pt x="300" y="69"/>
                </a:cubicBezTo>
                <a:lnTo>
                  <a:pt x="300" y="0"/>
                </a:lnTo>
                <a:close/>
                <a:moveTo>
                  <a:pt x="300" y="81"/>
                </a:moveTo>
                <a:cubicBezTo>
                  <a:pt x="291" y="81"/>
                  <a:pt x="291" y="81"/>
                  <a:pt x="291" y="81"/>
                </a:cubicBezTo>
                <a:cubicBezTo>
                  <a:pt x="291" y="231"/>
                  <a:pt x="291" y="231"/>
                  <a:pt x="291" y="231"/>
                </a:cubicBezTo>
                <a:cubicBezTo>
                  <a:pt x="0" y="231"/>
                  <a:pt x="0" y="231"/>
                  <a:pt x="0" y="231"/>
                </a:cubicBezTo>
                <a:cubicBezTo>
                  <a:pt x="0" y="240"/>
                  <a:pt x="0" y="240"/>
                  <a:pt x="0" y="240"/>
                </a:cubicBezTo>
                <a:cubicBezTo>
                  <a:pt x="300" y="240"/>
                  <a:pt x="300" y="240"/>
                  <a:pt x="300" y="240"/>
                </a:cubicBezTo>
                <a:lnTo>
                  <a:pt x="300" y="81"/>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14" name="Rectangle 13"/>
          <p:cNvSpPr/>
          <p:nvPr/>
        </p:nvSpPr>
        <p:spPr bwMode="auto">
          <a:xfrm>
            <a:off x="694521" y="3578110"/>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18" name="Rectangle 17"/>
          <p:cNvSpPr/>
          <p:nvPr/>
        </p:nvSpPr>
        <p:spPr bwMode="auto">
          <a:xfrm>
            <a:off x="1786721" y="357811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Office 365</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What is it and how is it different to previous offerings</a:t>
            </a:r>
          </a:p>
        </p:txBody>
      </p:sp>
      <p:pic>
        <p:nvPicPr>
          <p:cNvPr id="20" name="Picture 19"/>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44085" y="3817846"/>
            <a:ext cx="498346" cy="603670"/>
          </a:xfrm>
          <a:prstGeom prst="rect">
            <a:avLst/>
          </a:prstGeom>
        </p:spPr>
      </p:pic>
      <p:sp>
        <p:nvSpPr>
          <p:cNvPr id="21" name="Rectangle 20"/>
          <p:cNvSpPr/>
          <p:nvPr/>
        </p:nvSpPr>
        <p:spPr bwMode="auto">
          <a:xfrm>
            <a:off x="694521" y="4695457"/>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pic>
        <p:nvPicPr>
          <p:cNvPr id="22" name="Picture 5" descr="\\MAGNUM\Projects\Microsoft\Cloud Power FY12\Design\ICONS_PNG\Increase.png"/>
          <p:cNvPicPr>
            <a:picLocks noChangeAspect="1" noChangeArrowheads="1"/>
          </p:cNvPicPr>
          <p:nvPr/>
        </p:nvPicPr>
        <p:blipFill>
          <a:blip r:embed="rId4" cstate="print">
            <a:lum bright="100000"/>
          </a:blip>
          <a:srcRect/>
          <a:stretch>
            <a:fillRect/>
          </a:stretch>
        </p:blipFill>
        <p:spPr bwMode="auto">
          <a:xfrm>
            <a:off x="746218" y="4695457"/>
            <a:ext cx="894082" cy="894082"/>
          </a:xfrm>
          <a:prstGeom prst="rect">
            <a:avLst/>
          </a:prstGeom>
          <a:noFill/>
        </p:spPr>
      </p:pic>
    </p:spTree>
    <p:extLst>
      <p:ext uri="{BB962C8B-B14F-4D97-AF65-F5344CB8AC3E}">
        <p14:creationId xmlns:p14="http://schemas.microsoft.com/office/powerpoint/2010/main" val="2522635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4A398B2-5A34-1A4A-811E-F4027282568C}" type="slidenum">
              <a:rPr lang="en-US" smtClean="0">
                <a:solidFill>
                  <a:prstClr val="white">
                    <a:tint val="75000"/>
                  </a:prstClr>
                </a:solidFill>
              </a:rPr>
              <a:pPr/>
              <a:t>12</a:t>
            </a:fld>
            <a:endParaRPr lang="en-US" dirty="0">
              <a:solidFill>
                <a:prstClr val="white">
                  <a:tint val="75000"/>
                </a:prstClr>
              </a:solidFill>
            </a:endParaRPr>
          </a:p>
        </p:txBody>
      </p:sp>
      <p:sp>
        <p:nvSpPr>
          <p:cNvPr id="5" name="Text Placeholder 4"/>
          <p:cNvSpPr>
            <a:spLocks noGrp="1"/>
          </p:cNvSpPr>
          <p:nvPr>
            <p:ph type="body" sz="quarter" idx="12"/>
          </p:nvPr>
        </p:nvSpPr>
        <p:spPr/>
        <p:txBody>
          <a:bodyPr/>
          <a:lstStyle/>
          <a:p>
            <a:r>
              <a:rPr lang="en-US" dirty="0"/>
              <a:t>End of </a:t>
            </a:r>
            <a:r>
              <a:rPr lang="en-US" dirty="0" smtClean="0"/>
              <a:t>support for Windows </a:t>
            </a:r>
            <a:r>
              <a:rPr lang="en-US" dirty="0"/>
              <a:t>Server 2003/R2 </a:t>
            </a:r>
          </a:p>
        </p:txBody>
      </p:sp>
      <p:sp>
        <p:nvSpPr>
          <p:cNvPr id="3" name="Date Placeholder 2"/>
          <p:cNvSpPr>
            <a:spLocks noGrp="1"/>
          </p:cNvSpPr>
          <p:nvPr>
            <p:ph type="dt" sz="half" idx="4294967295"/>
          </p:nvPr>
        </p:nvSpPr>
        <p:spPr>
          <a:xfrm>
            <a:off x="1" y="6355626"/>
            <a:ext cx="2842607" cy="365634"/>
          </a:xfrm>
          <a:prstGeom prst="rect">
            <a:avLst/>
          </a:prstGeom>
        </p:spPr>
        <p:txBody>
          <a:bodyPr/>
          <a:lstStyle/>
          <a:p>
            <a:fld id="{0F044AA9-BB29-0444-BBC8-2CA8A7693EE7}" type="datetime1">
              <a:rPr lang="en-US" smtClean="0">
                <a:solidFill>
                  <a:prstClr val="white">
                    <a:tint val="75000"/>
                  </a:prstClr>
                </a:solidFill>
              </a:rPr>
              <a:pPr/>
              <a:t>7/1/2014</a:t>
            </a:fld>
            <a:endParaRPr lang="en-US" dirty="0">
              <a:solidFill>
                <a:prstClr val="white">
                  <a:tint val="75000"/>
                </a:prstClr>
              </a:solidFill>
            </a:endParaRPr>
          </a:p>
        </p:txBody>
      </p:sp>
      <p:grpSp>
        <p:nvGrpSpPr>
          <p:cNvPr id="9" name="Group 8"/>
          <p:cNvGrpSpPr/>
          <p:nvPr/>
        </p:nvGrpSpPr>
        <p:grpSpPr>
          <a:xfrm>
            <a:off x="7180923" y="1405119"/>
            <a:ext cx="4436982" cy="5110388"/>
            <a:chOff x="4045085" y="96125"/>
            <a:chExt cx="4298816" cy="4951250"/>
          </a:xfrm>
        </p:grpSpPr>
        <p:pic>
          <p:nvPicPr>
            <p:cNvPr id="6" name="Picture 5"/>
            <p:cNvPicPr>
              <a:picLocks noChangeAspect="1"/>
            </p:cNvPicPr>
            <p:nvPr/>
          </p:nvPicPr>
          <p:blipFill>
            <a:blip r:embed="rId4">
              <a:grayscl/>
            </a:blip>
            <a:stretch>
              <a:fillRect/>
            </a:stretch>
          </p:blipFill>
          <p:spPr>
            <a:xfrm>
              <a:off x="4045085" y="96125"/>
              <a:ext cx="4298816" cy="4951250"/>
            </a:xfrm>
            <a:prstGeom prst="rect">
              <a:avLst/>
            </a:prstGeom>
          </p:spPr>
        </p:pic>
        <p:sp>
          <p:nvSpPr>
            <p:cNvPr id="7" name="Oval 6"/>
            <p:cNvSpPr/>
            <p:nvPr/>
          </p:nvSpPr>
          <p:spPr>
            <a:xfrm>
              <a:off x="5856193" y="3334870"/>
              <a:ext cx="235324" cy="235324"/>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63" dirty="0"/>
            </a:p>
          </p:txBody>
        </p:sp>
      </p:grpSp>
      <p:graphicFrame>
        <p:nvGraphicFramePr>
          <p:cNvPr id="8" name="Object 7"/>
          <p:cNvGraphicFramePr>
            <a:graphicFrameLocks noChangeAspect="1"/>
          </p:cNvGraphicFramePr>
          <p:nvPr>
            <p:extLst/>
          </p:nvPr>
        </p:nvGraphicFramePr>
        <p:xfrm>
          <a:off x="269170" y="2945120"/>
          <a:ext cx="5847026" cy="849515"/>
        </p:xfrm>
        <a:graphic>
          <a:graphicData uri="http://schemas.openxmlformats.org/presentationml/2006/ole">
            <mc:AlternateContent xmlns:mc="http://schemas.openxmlformats.org/markup-compatibility/2006">
              <mc:Choice xmlns:v="urn:schemas-microsoft-com:vml" Requires="v">
                <p:oleObj spid="_x0000_s1031" name="Worksheet" r:id="rId5" imgW="3405978" imgH="495272" progId="Excel.Sheet.12">
                  <p:embed/>
                </p:oleObj>
              </mc:Choice>
              <mc:Fallback>
                <p:oleObj name="Worksheet" r:id="rId5" imgW="3405978" imgH="495272" progId="Excel.Sheet.12">
                  <p:embed/>
                  <p:pic>
                    <p:nvPicPr>
                      <p:cNvPr id="0" name=""/>
                      <p:cNvPicPr/>
                      <p:nvPr/>
                    </p:nvPicPr>
                    <p:blipFill>
                      <a:blip r:embed="rId6"/>
                      <a:stretch>
                        <a:fillRect/>
                      </a:stretch>
                    </p:blipFill>
                    <p:spPr>
                      <a:xfrm>
                        <a:off x="269170" y="2945120"/>
                        <a:ext cx="5847026" cy="849515"/>
                      </a:xfrm>
                      <a:prstGeom prst="rect">
                        <a:avLst/>
                      </a:prstGeom>
                      <a:noFill/>
                      <a:ln>
                        <a:noFill/>
                      </a:ln>
                    </p:spPr>
                  </p:pic>
                </p:oleObj>
              </mc:Fallback>
            </mc:AlternateContent>
          </a:graphicData>
        </a:graphic>
      </p:graphicFrame>
      <p:sp>
        <p:nvSpPr>
          <p:cNvPr id="10" name="Rectangle 9"/>
          <p:cNvSpPr/>
          <p:nvPr/>
        </p:nvSpPr>
        <p:spPr bwMode="auto">
          <a:xfrm>
            <a:off x="187674" y="2616712"/>
            <a:ext cx="5986799" cy="480367"/>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3199" dirty="0">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p:nvSpPr>
        <p:spPr bwMode="auto">
          <a:xfrm>
            <a:off x="5800853" y="3067078"/>
            <a:ext cx="373619" cy="76834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3199"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p:nvSpPr>
        <p:spPr bwMode="auto">
          <a:xfrm>
            <a:off x="82762" y="3067078"/>
            <a:ext cx="373619" cy="76834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3199" dirty="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p:nvSpPr>
        <p:spPr bwMode="auto">
          <a:xfrm>
            <a:off x="360711" y="3775642"/>
            <a:ext cx="5986799" cy="480367"/>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3199"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85984181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91620" y="1379"/>
            <a:ext cx="11681462" cy="139643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3199" dirty="0">
              <a:gradFill>
                <a:gsLst>
                  <a:gs pos="0">
                    <a:srgbClr val="FFFFFF"/>
                  </a:gs>
                  <a:gs pos="100000">
                    <a:srgbClr val="FFFFFF"/>
                  </a:gs>
                </a:gsLst>
                <a:lin ang="5400000" scaled="0"/>
              </a:gradFill>
              <a:ea typeface="Segoe UI" pitchFamily="34" charset="0"/>
              <a:cs typeface="Segoe UI" pitchFamily="34" charset="0"/>
            </a:endParaRPr>
          </a:p>
        </p:txBody>
      </p:sp>
      <p:sp>
        <p:nvSpPr>
          <p:cNvPr id="2" name="Text Placeholder 1"/>
          <p:cNvSpPr>
            <a:spLocks noGrp="1"/>
          </p:cNvSpPr>
          <p:nvPr>
            <p:ph type="body" sz="quarter" idx="12"/>
          </p:nvPr>
        </p:nvSpPr>
        <p:spPr/>
        <p:txBody>
          <a:bodyPr/>
          <a:lstStyle/>
          <a:p>
            <a:r>
              <a:rPr lang="en-US" dirty="0" smtClean="0"/>
              <a:t>Migration process </a:t>
            </a:r>
            <a:endParaRPr lang="en-US" dirty="0"/>
          </a:p>
        </p:txBody>
      </p:sp>
      <p:sp>
        <p:nvSpPr>
          <p:cNvPr id="13" name="Rectangle 12"/>
          <p:cNvSpPr/>
          <p:nvPr/>
        </p:nvSpPr>
        <p:spPr bwMode="auto">
          <a:xfrm>
            <a:off x="0" y="1769541"/>
            <a:ext cx="483528" cy="345154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dirty="0">
              <a:gradFill>
                <a:gsLst>
                  <a:gs pos="0">
                    <a:srgbClr val="FFFFFF"/>
                  </a:gs>
                  <a:gs pos="100000">
                    <a:srgbClr val="FFFFFF"/>
                  </a:gs>
                </a:gsLst>
                <a:lin ang="5400000" scaled="0"/>
              </a:gradFill>
              <a:ea typeface="Segoe UI" pitchFamily="34" charset="0"/>
              <a:cs typeface="Segoe UI" pitchFamily="34" charset="0"/>
            </a:endParaRPr>
          </a:p>
        </p:txBody>
      </p:sp>
      <p:grpSp>
        <p:nvGrpSpPr>
          <p:cNvPr id="14" name="Group 13"/>
          <p:cNvGrpSpPr/>
          <p:nvPr/>
        </p:nvGrpSpPr>
        <p:grpSpPr>
          <a:xfrm>
            <a:off x="8854190" y="1935003"/>
            <a:ext cx="2687948" cy="2707051"/>
            <a:chOff x="8481656" y="1972910"/>
            <a:chExt cx="2742561" cy="2762052"/>
          </a:xfrm>
        </p:grpSpPr>
        <p:grpSp>
          <p:nvGrpSpPr>
            <p:cNvPr id="18" name="Group 17"/>
            <p:cNvGrpSpPr/>
            <p:nvPr/>
          </p:nvGrpSpPr>
          <p:grpSpPr>
            <a:xfrm>
              <a:off x="8481656" y="1987802"/>
              <a:ext cx="2742561" cy="2747160"/>
              <a:chOff x="8481656" y="1987802"/>
              <a:chExt cx="2742561" cy="2747160"/>
            </a:xfrm>
          </p:grpSpPr>
          <p:sp>
            <p:nvSpPr>
              <p:cNvPr id="6" name="Rectangle 5"/>
              <p:cNvSpPr/>
              <p:nvPr/>
            </p:nvSpPr>
            <p:spPr bwMode="auto">
              <a:xfrm>
                <a:off x="8481656" y="1987802"/>
                <a:ext cx="2742561" cy="274716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21871" rIns="243742" bIns="194993" numCol="1" spcCol="0" rtlCol="0" fromWordArt="0" anchor="t" anchorCtr="0" forceAA="0" compatLnSpc="1">
                <a:prstTxWarp prst="textNoShape">
                  <a:avLst/>
                </a:prstTxWarp>
                <a:noAutofit/>
              </a:bodyPr>
              <a:lstStyle/>
              <a:p>
                <a:pPr marL="268861" defTabSz="1242834" fontAlgn="base">
                  <a:lnSpc>
                    <a:spcPct val="90000"/>
                  </a:lnSpc>
                  <a:spcBef>
                    <a:spcPct val="0"/>
                  </a:spcBef>
                  <a:spcAft>
                    <a:spcPct val="0"/>
                  </a:spcAft>
                </a:pPr>
                <a:r>
                  <a:rPr lang="en-US" sz="3136" dirty="0">
                    <a:solidFill>
                      <a:srgbClr val="FFFFFF"/>
                    </a:solidFill>
                    <a:latin typeface="Segoe UI Light"/>
                  </a:rPr>
                  <a:t>Migrate</a:t>
                </a:r>
              </a:p>
              <a:p>
                <a:pPr marL="268861" defTabSz="1242834" fontAlgn="base">
                  <a:lnSpc>
                    <a:spcPct val="90000"/>
                  </a:lnSpc>
                  <a:spcBef>
                    <a:spcPct val="0"/>
                  </a:spcBef>
                  <a:spcAft>
                    <a:spcPct val="0"/>
                  </a:spcAft>
                </a:pPr>
                <a:r>
                  <a:rPr lang="en-US" sz="1866" dirty="0">
                    <a:gradFill>
                      <a:gsLst>
                        <a:gs pos="0">
                          <a:srgbClr val="FFFFFF"/>
                        </a:gs>
                        <a:gs pos="100000">
                          <a:srgbClr val="FFFFFF"/>
                        </a:gs>
                      </a:gsLst>
                      <a:lin ang="5400000" scaled="0"/>
                    </a:gradFill>
                    <a:ea typeface="Segoe UI" pitchFamily="34" charset="0"/>
                    <a:cs typeface="Segoe UI" pitchFamily="34" charset="0"/>
                  </a:rPr>
                  <a:t>Make the move</a:t>
                </a:r>
              </a:p>
            </p:txBody>
          </p:sp>
          <p:grpSp>
            <p:nvGrpSpPr>
              <p:cNvPr id="71" name="Group 70"/>
              <p:cNvGrpSpPr/>
              <p:nvPr/>
            </p:nvGrpSpPr>
            <p:grpSpPr>
              <a:xfrm>
                <a:off x="9666486" y="3754389"/>
                <a:ext cx="1198752" cy="748275"/>
                <a:chOff x="8918575" y="2044700"/>
                <a:chExt cx="1508122" cy="941388"/>
              </a:xfrm>
              <a:solidFill>
                <a:schemeClr val="bg1"/>
              </a:solidFill>
            </p:grpSpPr>
            <p:sp>
              <p:nvSpPr>
                <p:cNvPr id="64" name="Freeform 76"/>
                <p:cNvSpPr>
                  <a:spLocks/>
                </p:cNvSpPr>
                <p:nvPr/>
              </p:nvSpPr>
              <p:spPr bwMode="auto">
                <a:xfrm>
                  <a:off x="8926512" y="2044700"/>
                  <a:ext cx="427038" cy="155575"/>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65" name="Freeform 77"/>
                <p:cNvSpPr>
                  <a:spLocks noEditPoints="1"/>
                </p:cNvSpPr>
                <p:nvPr/>
              </p:nvSpPr>
              <p:spPr bwMode="auto">
                <a:xfrm>
                  <a:off x="8918575" y="2216150"/>
                  <a:ext cx="457200" cy="769938"/>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66" name="Freeform 78"/>
                <p:cNvSpPr>
                  <a:spLocks/>
                </p:cNvSpPr>
                <p:nvPr/>
              </p:nvSpPr>
              <p:spPr bwMode="auto">
                <a:xfrm>
                  <a:off x="9977437" y="2044700"/>
                  <a:ext cx="427038" cy="155575"/>
                </a:xfrm>
                <a:custGeom>
                  <a:avLst/>
                  <a:gdLst>
                    <a:gd name="T0" fmla="*/ 0 w 113"/>
                    <a:gd name="T1" fmla="*/ 41 h 41"/>
                    <a:gd name="T2" fmla="*/ 13 w 113"/>
                    <a:gd name="T3" fmla="*/ 37 h 41"/>
                    <a:gd name="T4" fmla="*/ 103 w 113"/>
                    <a:gd name="T5" fmla="*/ 37 h 41"/>
                    <a:gd name="T6" fmla="*/ 113 w 113"/>
                    <a:gd name="T7" fmla="*/ 39 h 41"/>
                    <a:gd name="T8" fmla="*/ 100 w 113"/>
                    <a:gd name="T9" fmla="*/ 14 h 41"/>
                    <a:gd name="T10" fmla="*/ 77 w 113"/>
                    <a:gd name="T11" fmla="*/ 0 h 41"/>
                    <a:gd name="T12" fmla="*/ 37 w 113"/>
                    <a:gd name="T13" fmla="*/ 0 h 41"/>
                    <a:gd name="T14" fmla="*/ 14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3" y="37"/>
                      </a:cubicBezTo>
                      <a:cubicBezTo>
                        <a:pt x="103" y="37"/>
                        <a:pt x="103" y="37"/>
                        <a:pt x="103" y="37"/>
                      </a:cubicBezTo>
                      <a:cubicBezTo>
                        <a:pt x="106" y="37"/>
                        <a:pt x="110" y="38"/>
                        <a:pt x="113" y="39"/>
                      </a:cubicBezTo>
                      <a:cubicBezTo>
                        <a:pt x="100" y="14"/>
                        <a:pt x="100" y="14"/>
                        <a:pt x="100" y="14"/>
                      </a:cubicBezTo>
                      <a:cubicBezTo>
                        <a:pt x="97" y="6"/>
                        <a:pt x="86" y="0"/>
                        <a:pt x="77" y="0"/>
                      </a:cubicBezTo>
                      <a:cubicBezTo>
                        <a:pt x="37" y="0"/>
                        <a:pt x="37" y="0"/>
                        <a:pt x="37" y="0"/>
                      </a:cubicBezTo>
                      <a:cubicBezTo>
                        <a:pt x="29" y="0"/>
                        <a:pt x="18" y="6"/>
                        <a:pt x="14"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67" name="Freeform 79"/>
                <p:cNvSpPr>
                  <a:spLocks noEditPoints="1"/>
                </p:cNvSpPr>
                <p:nvPr/>
              </p:nvSpPr>
              <p:spPr bwMode="auto">
                <a:xfrm>
                  <a:off x="9969497" y="2216150"/>
                  <a:ext cx="457200" cy="769938"/>
                </a:xfrm>
                <a:custGeom>
                  <a:avLst/>
                  <a:gdLst>
                    <a:gd name="T0" fmla="*/ 113 w 121"/>
                    <a:gd name="T1" fmla="*/ 2 h 203"/>
                    <a:gd name="T2" fmla="*/ 106 w 121"/>
                    <a:gd name="T3" fmla="*/ 0 h 203"/>
                    <a:gd name="T4" fmla="*/ 16 w 121"/>
                    <a:gd name="T5" fmla="*/ 0 h 203"/>
                    <a:gd name="T6" fmla="*/ 9 w 121"/>
                    <a:gd name="T7" fmla="*/ 2 h 203"/>
                    <a:gd name="T8" fmla="*/ 0 w 121"/>
                    <a:gd name="T9" fmla="*/ 16 h 203"/>
                    <a:gd name="T10" fmla="*/ 0 w 121"/>
                    <a:gd name="T11" fmla="*/ 187 h 203"/>
                    <a:gd name="T12" fmla="*/ 16 w 121"/>
                    <a:gd name="T13" fmla="*/ 203 h 203"/>
                    <a:gd name="T14" fmla="*/ 106 w 121"/>
                    <a:gd name="T15" fmla="*/ 203 h 203"/>
                    <a:gd name="T16" fmla="*/ 121 w 121"/>
                    <a:gd name="T17" fmla="*/ 187 h 203"/>
                    <a:gd name="T18" fmla="*/ 121 w 121"/>
                    <a:gd name="T19" fmla="*/ 16 h 203"/>
                    <a:gd name="T20" fmla="*/ 113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3" y="2"/>
                      </a:moveTo>
                      <a:cubicBezTo>
                        <a:pt x="110" y="1"/>
                        <a:pt x="109" y="0"/>
                        <a:pt x="106" y="0"/>
                      </a:cubicBezTo>
                      <a:cubicBezTo>
                        <a:pt x="16" y="0"/>
                        <a:pt x="16" y="0"/>
                        <a:pt x="16" y="0"/>
                      </a:cubicBezTo>
                      <a:cubicBezTo>
                        <a:pt x="13" y="0"/>
                        <a:pt x="11" y="1"/>
                        <a:pt x="9" y="2"/>
                      </a:cubicBezTo>
                      <a:cubicBezTo>
                        <a:pt x="4" y="4"/>
                        <a:pt x="0" y="9"/>
                        <a:pt x="0" y="16"/>
                      </a:cubicBezTo>
                      <a:cubicBezTo>
                        <a:pt x="0" y="187"/>
                        <a:pt x="0" y="187"/>
                        <a:pt x="0" y="187"/>
                      </a:cubicBezTo>
                      <a:cubicBezTo>
                        <a:pt x="0" y="195"/>
                        <a:pt x="8" y="203"/>
                        <a:pt x="16" y="203"/>
                      </a:cubicBezTo>
                      <a:cubicBezTo>
                        <a:pt x="106" y="203"/>
                        <a:pt x="106" y="203"/>
                        <a:pt x="106" y="203"/>
                      </a:cubicBezTo>
                      <a:cubicBezTo>
                        <a:pt x="114" y="203"/>
                        <a:pt x="121" y="195"/>
                        <a:pt x="121" y="187"/>
                      </a:cubicBezTo>
                      <a:cubicBezTo>
                        <a:pt x="121" y="16"/>
                        <a:pt x="121" y="16"/>
                        <a:pt x="121" y="16"/>
                      </a:cubicBezTo>
                      <a:cubicBezTo>
                        <a:pt x="121" y="9"/>
                        <a:pt x="118" y="4"/>
                        <a:pt x="113"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2" y="37"/>
                        <a:pt x="89" y="34"/>
                        <a:pt x="89" y="29"/>
                      </a:cubicBezTo>
                      <a:cubicBezTo>
                        <a:pt x="89" y="24"/>
                        <a:pt x="92"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68" name="Rectangle 80"/>
                <p:cNvSpPr>
                  <a:spLocks noChangeArrowheads="1"/>
                </p:cNvSpPr>
                <p:nvPr/>
              </p:nvSpPr>
              <p:spPr bwMode="auto">
                <a:xfrm>
                  <a:off x="9471025"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69" name="Freeform 81"/>
                <p:cNvSpPr>
                  <a:spLocks noEditPoints="1"/>
                </p:cNvSpPr>
                <p:nvPr/>
              </p:nvSpPr>
              <p:spPr bwMode="auto">
                <a:xfrm>
                  <a:off x="9553571" y="2492376"/>
                  <a:ext cx="261938" cy="46038"/>
                </a:xfrm>
                <a:custGeom>
                  <a:avLst/>
                  <a:gdLst>
                    <a:gd name="T0" fmla="*/ 165 w 165"/>
                    <a:gd name="T1" fmla="*/ 29 h 29"/>
                    <a:gd name="T2" fmla="*/ 136 w 165"/>
                    <a:gd name="T3" fmla="*/ 29 h 29"/>
                    <a:gd name="T4" fmla="*/ 136 w 165"/>
                    <a:gd name="T5" fmla="*/ 0 h 29"/>
                    <a:gd name="T6" fmla="*/ 165 w 165"/>
                    <a:gd name="T7" fmla="*/ 0 h 29"/>
                    <a:gd name="T8" fmla="*/ 165 w 165"/>
                    <a:gd name="T9" fmla="*/ 29 h 29"/>
                    <a:gd name="T10" fmla="*/ 98 w 165"/>
                    <a:gd name="T11" fmla="*/ 29 h 29"/>
                    <a:gd name="T12" fmla="*/ 69 w 165"/>
                    <a:gd name="T13" fmla="*/ 29 h 29"/>
                    <a:gd name="T14" fmla="*/ 69 w 165"/>
                    <a:gd name="T15" fmla="*/ 0 h 29"/>
                    <a:gd name="T16" fmla="*/ 98 w 165"/>
                    <a:gd name="T17" fmla="*/ 0 h 29"/>
                    <a:gd name="T18" fmla="*/ 98 w 165"/>
                    <a:gd name="T19" fmla="*/ 29 h 29"/>
                    <a:gd name="T20" fmla="*/ 31 w 165"/>
                    <a:gd name="T21" fmla="*/ 29 h 29"/>
                    <a:gd name="T22" fmla="*/ 0 w 165"/>
                    <a:gd name="T23" fmla="*/ 29 h 29"/>
                    <a:gd name="T24" fmla="*/ 0 w 165"/>
                    <a:gd name="T25" fmla="*/ 0 h 29"/>
                    <a:gd name="T26" fmla="*/ 31 w 165"/>
                    <a:gd name="T27" fmla="*/ 0 h 29"/>
                    <a:gd name="T28" fmla="*/ 31 w 165"/>
                    <a:gd name="T2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5" h="29">
                      <a:moveTo>
                        <a:pt x="165" y="29"/>
                      </a:moveTo>
                      <a:lnTo>
                        <a:pt x="136" y="29"/>
                      </a:lnTo>
                      <a:lnTo>
                        <a:pt x="136" y="0"/>
                      </a:lnTo>
                      <a:lnTo>
                        <a:pt x="165" y="0"/>
                      </a:lnTo>
                      <a:lnTo>
                        <a:pt x="165" y="29"/>
                      </a:lnTo>
                      <a:close/>
                      <a:moveTo>
                        <a:pt x="98" y="29"/>
                      </a:moveTo>
                      <a:lnTo>
                        <a:pt x="69" y="29"/>
                      </a:lnTo>
                      <a:lnTo>
                        <a:pt x="69" y="0"/>
                      </a:lnTo>
                      <a:lnTo>
                        <a:pt x="98" y="0"/>
                      </a:lnTo>
                      <a:lnTo>
                        <a:pt x="98" y="29"/>
                      </a:lnTo>
                      <a:close/>
                      <a:moveTo>
                        <a:pt x="31" y="29"/>
                      </a:moveTo>
                      <a:lnTo>
                        <a:pt x="0" y="29"/>
                      </a:lnTo>
                      <a:lnTo>
                        <a:pt x="0" y="0"/>
                      </a:lnTo>
                      <a:lnTo>
                        <a:pt x="31" y="0"/>
                      </a:lnTo>
                      <a:lnTo>
                        <a:pt x="3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70" name="Rectangle 82"/>
                <p:cNvSpPr>
                  <a:spLocks noChangeArrowheads="1"/>
                </p:cNvSpPr>
                <p:nvPr/>
              </p:nvSpPr>
              <p:spPr bwMode="auto">
                <a:xfrm>
                  <a:off x="9875838"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grpSp>
        </p:grpSp>
        <p:sp>
          <p:nvSpPr>
            <p:cNvPr id="72" name="Rectangle 71"/>
            <p:cNvSpPr/>
            <p:nvPr/>
          </p:nvSpPr>
          <p:spPr>
            <a:xfrm>
              <a:off x="8510684" y="1972910"/>
              <a:ext cx="484428" cy="769441"/>
            </a:xfrm>
            <a:prstGeom prst="rect">
              <a:avLst/>
            </a:prstGeom>
          </p:spPr>
          <p:txBody>
            <a:bodyPr wrap="none">
              <a:spAutoFit/>
            </a:bodyPr>
            <a:lstStyle/>
            <a:p>
              <a:pPr algn="r"/>
              <a:r>
                <a:rPr lang="en-US" sz="4312" dirty="0">
                  <a:solidFill>
                    <a:srgbClr val="FFFFFF"/>
                  </a:solidFill>
                  <a:latin typeface="Segoe UI Light"/>
                </a:rPr>
                <a:t>4</a:t>
              </a:r>
              <a:endParaRPr lang="en-US" sz="4312" dirty="0"/>
            </a:p>
          </p:txBody>
        </p:sp>
      </p:grpSp>
      <p:grpSp>
        <p:nvGrpSpPr>
          <p:cNvPr id="12" name="Group 11"/>
          <p:cNvGrpSpPr/>
          <p:nvPr/>
        </p:nvGrpSpPr>
        <p:grpSpPr>
          <a:xfrm>
            <a:off x="6063970" y="1935003"/>
            <a:ext cx="2687948" cy="2707051"/>
            <a:chOff x="5742807" y="1972910"/>
            <a:chExt cx="2742561" cy="2762052"/>
          </a:xfrm>
        </p:grpSpPr>
        <p:grpSp>
          <p:nvGrpSpPr>
            <p:cNvPr id="17" name="Group 16"/>
            <p:cNvGrpSpPr/>
            <p:nvPr/>
          </p:nvGrpSpPr>
          <p:grpSpPr>
            <a:xfrm>
              <a:off x="5742807" y="1987802"/>
              <a:ext cx="2742561" cy="2747160"/>
              <a:chOff x="5742807" y="1987802"/>
              <a:chExt cx="2742561" cy="2747160"/>
            </a:xfrm>
          </p:grpSpPr>
          <p:sp>
            <p:nvSpPr>
              <p:cNvPr id="5" name="Rectangle 4"/>
              <p:cNvSpPr/>
              <p:nvPr/>
            </p:nvSpPr>
            <p:spPr bwMode="auto">
              <a:xfrm>
                <a:off x="5742807" y="1987802"/>
                <a:ext cx="2742561" cy="274716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21871" rIns="243742" bIns="194993" numCol="1" spcCol="0" rtlCol="0" fromWordArt="0" anchor="t" anchorCtr="0" forceAA="0" compatLnSpc="1">
                <a:prstTxWarp prst="textNoShape">
                  <a:avLst/>
                </a:prstTxWarp>
                <a:noAutofit/>
              </a:bodyPr>
              <a:lstStyle/>
              <a:p>
                <a:pPr marL="268861" defTabSz="1242834" fontAlgn="base">
                  <a:lnSpc>
                    <a:spcPct val="90000"/>
                  </a:lnSpc>
                  <a:spcBef>
                    <a:spcPct val="0"/>
                  </a:spcBef>
                  <a:spcAft>
                    <a:spcPct val="0"/>
                  </a:spcAft>
                </a:pPr>
                <a:r>
                  <a:rPr lang="en-US" sz="3136" dirty="0">
                    <a:solidFill>
                      <a:srgbClr val="FFFFFF"/>
                    </a:solidFill>
                    <a:latin typeface="Segoe UI Light"/>
                  </a:rPr>
                  <a:t>Target</a:t>
                </a:r>
              </a:p>
              <a:p>
                <a:pPr marL="268861" defTabSz="1242834" fontAlgn="base">
                  <a:lnSpc>
                    <a:spcPct val="90000"/>
                  </a:lnSpc>
                  <a:spcBef>
                    <a:spcPct val="0"/>
                  </a:spcBef>
                  <a:spcAft>
                    <a:spcPct val="0"/>
                  </a:spcAft>
                </a:pPr>
                <a:r>
                  <a:rPr lang="en-US" sz="1866" dirty="0">
                    <a:gradFill>
                      <a:gsLst>
                        <a:gs pos="0">
                          <a:srgbClr val="FFFFFF"/>
                        </a:gs>
                        <a:gs pos="100000">
                          <a:srgbClr val="FFFFFF"/>
                        </a:gs>
                      </a:gsLst>
                      <a:lin ang="5400000" scaled="0"/>
                    </a:gradFill>
                    <a:ea typeface="Segoe UI" pitchFamily="34" charset="0"/>
                    <a:cs typeface="Segoe UI" pitchFamily="34" charset="0"/>
                  </a:rPr>
                  <a:t>Identify your destination(s)</a:t>
                </a:r>
              </a:p>
            </p:txBody>
          </p:sp>
          <p:grpSp>
            <p:nvGrpSpPr>
              <p:cNvPr id="60" name="Group 59"/>
              <p:cNvGrpSpPr/>
              <p:nvPr/>
            </p:nvGrpSpPr>
            <p:grpSpPr>
              <a:xfrm>
                <a:off x="7253878" y="3659578"/>
                <a:ext cx="966524" cy="937896"/>
                <a:chOff x="8824912" y="508000"/>
                <a:chExt cx="1125539" cy="1092200"/>
              </a:xfrm>
              <a:solidFill>
                <a:schemeClr val="bg1"/>
              </a:solidFill>
            </p:grpSpPr>
            <p:sp>
              <p:nvSpPr>
                <p:cNvPr id="54" name="Freeform 27"/>
                <p:cNvSpPr>
                  <a:spLocks noEditPoints="1"/>
                </p:cNvSpPr>
                <p:nvPr/>
              </p:nvSpPr>
              <p:spPr bwMode="auto">
                <a:xfrm>
                  <a:off x="8997950" y="508000"/>
                  <a:ext cx="496888" cy="835025"/>
                </a:xfrm>
                <a:custGeom>
                  <a:avLst/>
                  <a:gdLst>
                    <a:gd name="T0" fmla="*/ 237 w 295"/>
                    <a:gd name="T1" fmla="*/ 275 h 495"/>
                    <a:gd name="T2" fmla="*/ 242 w 295"/>
                    <a:gd name="T3" fmla="*/ 312 h 495"/>
                    <a:gd name="T4" fmla="*/ 255 w 295"/>
                    <a:gd name="T5" fmla="*/ 305 h 495"/>
                    <a:gd name="T6" fmla="*/ 272 w 295"/>
                    <a:gd name="T7" fmla="*/ 335 h 495"/>
                    <a:gd name="T8" fmla="*/ 277 w 295"/>
                    <a:gd name="T9" fmla="*/ 372 h 495"/>
                    <a:gd name="T10" fmla="*/ 289 w 295"/>
                    <a:gd name="T11" fmla="*/ 365 h 495"/>
                    <a:gd name="T12" fmla="*/ 35 w 295"/>
                    <a:gd name="T13" fmla="*/ 343 h 495"/>
                    <a:gd name="T14" fmla="*/ 5 w 295"/>
                    <a:gd name="T15" fmla="*/ 365 h 495"/>
                    <a:gd name="T16" fmla="*/ 17 w 295"/>
                    <a:gd name="T17" fmla="*/ 372 h 495"/>
                    <a:gd name="T18" fmla="*/ 70 w 295"/>
                    <a:gd name="T19" fmla="*/ 282 h 495"/>
                    <a:gd name="T20" fmla="*/ 40 w 295"/>
                    <a:gd name="T21" fmla="*/ 305 h 495"/>
                    <a:gd name="T22" fmla="*/ 52 w 295"/>
                    <a:gd name="T23" fmla="*/ 312 h 495"/>
                    <a:gd name="T24" fmla="*/ 220 w 295"/>
                    <a:gd name="T25" fmla="*/ 161 h 495"/>
                    <a:gd name="T26" fmla="*/ 251 w 295"/>
                    <a:gd name="T27" fmla="*/ 31 h 495"/>
                    <a:gd name="T28" fmla="*/ 74 w 295"/>
                    <a:gd name="T29" fmla="*/ 0 h 495"/>
                    <a:gd name="T30" fmla="*/ 44 w 295"/>
                    <a:gd name="T31" fmla="*/ 130 h 495"/>
                    <a:gd name="T32" fmla="*/ 62 w 295"/>
                    <a:gd name="T33" fmla="*/ 31 h 495"/>
                    <a:gd name="T34" fmla="*/ 220 w 295"/>
                    <a:gd name="T35" fmla="*/ 18 h 495"/>
                    <a:gd name="T36" fmla="*/ 233 w 295"/>
                    <a:gd name="T37" fmla="*/ 130 h 495"/>
                    <a:gd name="T38" fmla="*/ 74 w 295"/>
                    <a:gd name="T39" fmla="*/ 143 h 495"/>
                    <a:gd name="T40" fmla="*/ 62 w 295"/>
                    <a:gd name="T41" fmla="*/ 31 h 495"/>
                    <a:gd name="T42" fmla="*/ 7 w 295"/>
                    <a:gd name="T43" fmla="*/ 246 h 495"/>
                    <a:gd name="T44" fmla="*/ 295 w 295"/>
                    <a:gd name="T45" fmla="*/ 238 h 495"/>
                    <a:gd name="T46" fmla="*/ 290 w 295"/>
                    <a:gd name="T47" fmla="*/ 221 h 495"/>
                    <a:gd name="T48" fmla="*/ 240 w 295"/>
                    <a:gd name="T49" fmla="*/ 172 h 495"/>
                    <a:gd name="T50" fmla="*/ 41 w 295"/>
                    <a:gd name="T51" fmla="*/ 178 h 495"/>
                    <a:gd name="T52" fmla="*/ 0 w 295"/>
                    <a:gd name="T53" fmla="*/ 234 h 495"/>
                    <a:gd name="T54" fmla="*/ 7 w 295"/>
                    <a:gd name="T55" fmla="*/ 246 h 495"/>
                    <a:gd name="T56" fmla="*/ 130 w 295"/>
                    <a:gd name="T57" fmla="*/ 495 h 495"/>
                    <a:gd name="T58" fmla="*/ 95 w 295"/>
                    <a:gd name="T59" fmla="*/ 480 h 495"/>
                    <a:gd name="T60" fmla="*/ 95 w 295"/>
                    <a:gd name="T61" fmla="*/ 495 h 495"/>
                    <a:gd name="T62" fmla="*/ 165 w 295"/>
                    <a:gd name="T63" fmla="*/ 480 h 495"/>
                    <a:gd name="T64" fmla="*/ 199 w 295"/>
                    <a:gd name="T65" fmla="*/ 495 h 495"/>
                    <a:gd name="T66" fmla="*/ 199 w 295"/>
                    <a:gd name="T67" fmla="*/ 48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5" h="495">
                      <a:moveTo>
                        <a:pt x="255" y="305"/>
                      </a:moveTo>
                      <a:cubicBezTo>
                        <a:pt x="237" y="275"/>
                        <a:pt x="237" y="275"/>
                        <a:pt x="237" y="275"/>
                      </a:cubicBezTo>
                      <a:cubicBezTo>
                        <a:pt x="225" y="282"/>
                        <a:pt x="225" y="282"/>
                        <a:pt x="225" y="282"/>
                      </a:cubicBezTo>
                      <a:cubicBezTo>
                        <a:pt x="242" y="312"/>
                        <a:pt x="242" y="312"/>
                        <a:pt x="242" y="312"/>
                      </a:cubicBezTo>
                      <a:cubicBezTo>
                        <a:pt x="255" y="305"/>
                        <a:pt x="255" y="305"/>
                        <a:pt x="255" y="305"/>
                      </a:cubicBezTo>
                      <a:cubicBezTo>
                        <a:pt x="255" y="305"/>
                        <a:pt x="255" y="305"/>
                        <a:pt x="255" y="305"/>
                      </a:cubicBezTo>
                      <a:close/>
                      <a:moveTo>
                        <a:pt x="289" y="365"/>
                      </a:moveTo>
                      <a:cubicBezTo>
                        <a:pt x="272" y="335"/>
                        <a:pt x="272" y="335"/>
                        <a:pt x="272" y="335"/>
                      </a:cubicBezTo>
                      <a:cubicBezTo>
                        <a:pt x="259" y="343"/>
                        <a:pt x="259" y="343"/>
                        <a:pt x="259" y="343"/>
                      </a:cubicBezTo>
                      <a:cubicBezTo>
                        <a:pt x="277" y="372"/>
                        <a:pt x="277" y="372"/>
                        <a:pt x="277" y="372"/>
                      </a:cubicBezTo>
                      <a:cubicBezTo>
                        <a:pt x="289" y="365"/>
                        <a:pt x="289" y="365"/>
                        <a:pt x="289" y="365"/>
                      </a:cubicBezTo>
                      <a:cubicBezTo>
                        <a:pt x="289" y="365"/>
                        <a:pt x="289" y="365"/>
                        <a:pt x="289" y="365"/>
                      </a:cubicBezTo>
                      <a:close/>
                      <a:moveTo>
                        <a:pt x="17" y="372"/>
                      </a:moveTo>
                      <a:cubicBezTo>
                        <a:pt x="35" y="343"/>
                        <a:pt x="35" y="343"/>
                        <a:pt x="35" y="343"/>
                      </a:cubicBezTo>
                      <a:cubicBezTo>
                        <a:pt x="22" y="335"/>
                        <a:pt x="22" y="335"/>
                        <a:pt x="22" y="335"/>
                      </a:cubicBezTo>
                      <a:cubicBezTo>
                        <a:pt x="5" y="365"/>
                        <a:pt x="5" y="365"/>
                        <a:pt x="5" y="365"/>
                      </a:cubicBezTo>
                      <a:cubicBezTo>
                        <a:pt x="17" y="372"/>
                        <a:pt x="17" y="372"/>
                        <a:pt x="17" y="372"/>
                      </a:cubicBezTo>
                      <a:cubicBezTo>
                        <a:pt x="17" y="372"/>
                        <a:pt x="17" y="372"/>
                        <a:pt x="17" y="372"/>
                      </a:cubicBezTo>
                      <a:close/>
                      <a:moveTo>
                        <a:pt x="52" y="312"/>
                      </a:moveTo>
                      <a:cubicBezTo>
                        <a:pt x="70" y="282"/>
                        <a:pt x="70" y="282"/>
                        <a:pt x="70" y="282"/>
                      </a:cubicBezTo>
                      <a:cubicBezTo>
                        <a:pt x="57" y="275"/>
                        <a:pt x="57" y="275"/>
                        <a:pt x="57" y="275"/>
                      </a:cubicBezTo>
                      <a:cubicBezTo>
                        <a:pt x="40" y="305"/>
                        <a:pt x="40" y="305"/>
                        <a:pt x="40" y="305"/>
                      </a:cubicBezTo>
                      <a:cubicBezTo>
                        <a:pt x="52" y="312"/>
                        <a:pt x="52" y="312"/>
                        <a:pt x="52" y="312"/>
                      </a:cubicBezTo>
                      <a:cubicBezTo>
                        <a:pt x="52" y="312"/>
                        <a:pt x="52" y="312"/>
                        <a:pt x="52" y="312"/>
                      </a:cubicBezTo>
                      <a:close/>
                      <a:moveTo>
                        <a:pt x="74" y="161"/>
                      </a:moveTo>
                      <a:cubicBezTo>
                        <a:pt x="220" y="161"/>
                        <a:pt x="220" y="161"/>
                        <a:pt x="220" y="161"/>
                      </a:cubicBezTo>
                      <a:cubicBezTo>
                        <a:pt x="237" y="161"/>
                        <a:pt x="251" y="147"/>
                        <a:pt x="251" y="130"/>
                      </a:cubicBezTo>
                      <a:cubicBezTo>
                        <a:pt x="251" y="31"/>
                        <a:pt x="251" y="31"/>
                        <a:pt x="251" y="31"/>
                      </a:cubicBezTo>
                      <a:cubicBezTo>
                        <a:pt x="251" y="14"/>
                        <a:pt x="237" y="0"/>
                        <a:pt x="220" y="0"/>
                      </a:cubicBezTo>
                      <a:cubicBezTo>
                        <a:pt x="74" y="0"/>
                        <a:pt x="74" y="0"/>
                        <a:pt x="74" y="0"/>
                      </a:cubicBezTo>
                      <a:cubicBezTo>
                        <a:pt x="57" y="0"/>
                        <a:pt x="44" y="14"/>
                        <a:pt x="44" y="31"/>
                      </a:cubicBezTo>
                      <a:cubicBezTo>
                        <a:pt x="44" y="130"/>
                        <a:pt x="44" y="130"/>
                        <a:pt x="44" y="130"/>
                      </a:cubicBezTo>
                      <a:cubicBezTo>
                        <a:pt x="44" y="147"/>
                        <a:pt x="57" y="161"/>
                        <a:pt x="74" y="161"/>
                      </a:cubicBezTo>
                      <a:close/>
                      <a:moveTo>
                        <a:pt x="62" y="31"/>
                      </a:moveTo>
                      <a:cubicBezTo>
                        <a:pt x="62" y="23"/>
                        <a:pt x="67" y="18"/>
                        <a:pt x="74" y="18"/>
                      </a:cubicBezTo>
                      <a:cubicBezTo>
                        <a:pt x="220" y="18"/>
                        <a:pt x="220" y="18"/>
                        <a:pt x="220" y="18"/>
                      </a:cubicBezTo>
                      <a:cubicBezTo>
                        <a:pt x="227" y="18"/>
                        <a:pt x="233" y="23"/>
                        <a:pt x="233" y="31"/>
                      </a:cubicBezTo>
                      <a:cubicBezTo>
                        <a:pt x="233" y="130"/>
                        <a:pt x="233" y="130"/>
                        <a:pt x="233" y="130"/>
                      </a:cubicBezTo>
                      <a:cubicBezTo>
                        <a:pt x="233" y="137"/>
                        <a:pt x="227" y="143"/>
                        <a:pt x="220" y="143"/>
                      </a:cubicBezTo>
                      <a:cubicBezTo>
                        <a:pt x="74" y="143"/>
                        <a:pt x="74" y="143"/>
                        <a:pt x="74" y="143"/>
                      </a:cubicBezTo>
                      <a:cubicBezTo>
                        <a:pt x="67" y="143"/>
                        <a:pt x="62" y="137"/>
                        <a:pt x="62" y="130"/>
                      </a:cubicBezTo>
                      <a:cubicBezTo>
                        <a:pt x="62" y="31"/>
                        <a:pt x="62" y="31"/>
                        <a:pt x="62" y="31"/>
                      </a:cubicBezTo>
                      <a:cubicBezTo>
                        <a:pt x="62" y="31"/>
                        <a:pt x="62" y="31"/>
                        <a:pt x="62" y="31"/>
                      </a:cubicBezTo>
                      <a:close/>
                      <a:moveTo>
                        <a:pt x="7" y="246"/>
                      </a:moveTo>
                      <a:cubicBezTo>
                        <a:pt x="287" y="246"/>
                        <a:pt x="287" y="246"/>
                        <a:pt x="287" y="246"/>
                      </a:cubicBezTo>
                      <a:cubicBezTo>
                        <a:pt x="291" y="246"/>
                        <a:pt x="295" y="242"/>
                        <a:pt x="295" y="238"/>
                      </a:cubicBezTo>
                      <a:cubicBezTo>
                        <a:pt x="295" y="234"/>
                        <a:pt x="295" y="234"/>
                        <a:pt x="295" y="234"/>
                      </a:cubicBezTo>
                      <a:cubicBezTo>
                        <a:pt x="295" y="230"/>
                        <a:pt x="292" y="224"/>
                        <a:pt x="290" y="221"/>
                      </a:cubicBezTo>
                      <a:cubicBezTo>
                        <a:pt x="253" y="178"/>
                        <a:pt x="253" y="178"/>
                        <a:pt x="253" y="178"/>
                      </a:cubicBezTo>
                      <a:cubicBezTo>
                        <a:pt x="250" y="174"/>
                        <a:pt x="244" y="172"/>
                        <a:pt x="240" y="172"/>
                      </a:cubicBezTo>
                      <a:cubicBezTo>
                        <a:pt x="54" y="172"/>
                        <a:pt x="54" y="172"/>
                        <a:pt x="54" y="172"/>
                      </a:cubicBezTo>
                      <a:cubicBezTo>
                        <a:pt x="50" y="172"/>
                        <a:pt x="44" y="174"/>
                        <a:pt x="41" y="178"/>
                      </a:cubicBezTo>
                      <a:cubicBezTo>
                        <a:pt x="5" y="221"/>
                        <a:pt x="5" y="221"/>
                        <a:pt x="5" y="221"/>
                      </a:cubicBezTo>
                      <a:cubicBezTo>
                        <a:pt x="2" y="224"/>
                        <a:pt x="0" y="230"/>
                        <a:pt x="0" y="234"/>
                      </a:cubicBezTo>
                      <a:cubicBezTo>
                        <a:pt x="0" y="238"/>
                        <a:pt x="0" y="238"/>
                        <a:pt x="0" y="238"/>
                      </a:cubicBezTo>
                      <a:cubicBezTo>
                        <a:pt x="0" y="242"/>
                        <a:pt x="3" y="246"/>
                        <a:pt x="7" y="246"/>
                      </a:cubicBezTo>
                      <a:close/>
                      <a:moveTo>
                        <a:pt x="95" y="495"/>
                      </a:moveTo>
                      <a:cubicBezTo>
                        <a:pt x="130" y="495"/>
                        <a:pt x="130" y="495"/>
                        <a:pt x="130" y="495"/>
                      </a:cubicBezTo>
                      <a:cubicBezTo>
                        <a:pt x="130" y="480"/>
                        <a:pt x="130" y="480"/>
                        <a:pt x="130" y="480"/>
                      </a:cubicBezTo>
                      <a:cubicBezTo>
                        <a:pt x="95" y="480"/>
                        <a:pt x="95" y="480"/>
                        <a:pt x="95" y="480"/>
                      </a:cubicBezTo>
                      <a:cubicBezTo>
                        <a:pt x="95" y="495"/>
                        <a:pt x="95" y="495"/>
                        <a:pt x="95" y="495"/>
                      </a:cubicBezTo>
                      <a:cubicBezTo>
                        <a:pt x="95" y="495"/>
                        <a:pt x="95" y="495"/>
                        <a:pt x="95" y="495"/>
                      </a:cubicBezTo>
                      <a:close/>
                      <a:moveTo>
                        <a:pt x="199" y="480"/>
                      </a:moveTo>
                      <a:cubicBezTo>
                        <a:pt x="165" y="480"/>
                        <a:pt x="165" y="480"/>
                        <a:pt x="165" y="480"/>
                      </a:cubicBezTo>
                      <a:cubicBezTo>
                        <a:pt x="165" y="495"/>
                        <a:pt x="165" y="495"/>
                        <a:pt x="165" y="495"/>
                      </a:cubicBezTo>
                      <a:cubicBezTo>
                        <a:pt x="199" y="495"/>
                        <a:pt x="199" y="495"/>
                        <a:pt x="199" y="495"/>
                      </a:cubicBezTo>
                      <a:cubicBezTo>
                        <a:pt x="199" y="480"/>
                        <a:pt x="199" y="480"/>
                        <a:pt x="199" y="480"/>
                      </a:cubicBezTo>
                      <a:cubicBezTo>
                        <a:pt x="199" y="480"/>
                        <a:pt x="199" y="480"/>
                        <a:pt x="199"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55" name="Freeform 28"/>
                <p:cNvSpPr>
                  <a:spLocks noEditPoints="1"/>
                </p:cNvSpPr>
                <p:nvPr/>
              </p:nvSpPr>
              <p:spPr bwMode="auto">
                <a:xfrm>
                  <a:off x="9404350" y="1198563"/>
                  <a:ext cx="342900" cy="266700"/>
                </a:xfrm>
                <a:custGeom>
                  <a:avLst/>
                  <a:gdLst>
                    <a:gd name="T0" fmla="*/ 173 w 203"/>
                    <a:gd name="T1" fmla="*/ 0 h 158"/>
                    <a:gd name="T2" fmla="*/ 31 w 203"/>
                    <a:gd name="T3" fmla="*/ 0 h 158"/>
                    <a:gd name="T4" fmla="*/ 0 w 203"/>
                    <a:gd name="T5" fmla="*/ 30 h 158"/>
                    <a:gd name="T6" fmla="*/ 0 w 203"/>
                    <a:gd name="T7" fmla="*/ 128 h 158"/>
                    <a:gd name="T8" fmla="*/ 31 w 203"/>
                    <a:gd name="T9" fmla="*/ 158 h 158"/>
                    <a:gd name="T10" fmla="*/ 173 w 203"/>
                    <a:gd name="T11" fmla="*/ 158 h 158"/>
                    <a:gd name="T12" fmla="*/ 203 w 203"/>
                    <a:gd name="T13" fmla="*/ 128 h 158"/>
                    <a:gd name="T14" fmla="*/ 203 w 203"/>
                    <a:gd name="T15" fmla="*/ 30 h 158"/>
                    <a:gd name="T16" fmla="*/ 173 w 203"/>
                    <a:gd name="T17" fmla="*/ 0 h 158"/>
                    <a:gd name="T18" fmla="*/ 186 w 203"/>
                    <a:gd name="T19" fmla="*/ 128 h 158"/>
                    <a:gd name="T20" fmla="*/ 173 w 203"/>
                    <a:gd name="T21" fmla="*/ 141 h 158"/>
                    <a:gd name="T22" fmla="*/ 31 w 203"/>
                    <a:gd name="T23" fmla="*/ 141 h 158"/>
                    <a:gd name="T24" fmla="*/ 18 w 203"/>
                    <a:gd name="T25" fmla="*/ 128 h 158"/>
                    <a:gd name="T26" fmla="*/ 18 w 203"/>
                    <a:gd name="T27" fmla="*/ 30 h 158"/>
                    <a:gd name="T28" fmla="*/ 31 w 203"/>
                    <a:gd name="T29" fmla="*/ 17 h 158"/>
                    <a:gd name="T30" fmla="*/ 173 w 203"/>
                    <a:gd name="T31" fmla="*/ 17 h 158"/>
                    <a:gd name="T32" fmla="*/ 186 w 203"/>
                    <a:gd name="T33" fmla="*/ 30 h 158"/>
                    <a:gd name="T34" fmla="*/ 186 w 203"/>
                    <a:gd name="T35" fmla="*/ 128 h 158"/>
                    <a:gd name="T36" fmla="*/ 186 w 203"/>
                    <a:gd name="T37" fmla="*/ 12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3" h="158">
                      <a:moveTo>
                        <a:pt x="173" y="0"/>
                      </a:moveTo>
                      <a:cubicBezTo>
                        <a:pt x="31" y="0"/>
                        <a:pt x="31" y="0"/>
                        <a:pt x="31" y="0"/>
                      </a:cubicBezTo>
                      <a:cubicBezTo>
                        <a:pt x="14" y="0"/>
                        <a:pt x="0" y="13"/>
                        <a:pt x="0" y="30"/>
                      </a:cubicBezTo>
                      <a:cubicBezTo>
                        <a:pt x="0" y="128"/>
                        <a:pt x="0" y="128"/>
                        <a:pt x="0" y="128"/>
                      </a:cubicBezTo>
                      <a:cubicBezTo>
                        <a:pt x="0" y="145"/>
                        <a:pt x="14" y="158"/>
                        <a:pt x="31" y="158"/>
                      </a:cubicBezTo>
                      <a:cubicBezTo>
                        <a:pt x="173" y="158"/>
                        <a:pt x="173" y="158"/>
                        <a:pt x="173" y="158"/>
                      </a:cubicBezTo>
                      <a:cubicBezTo>
                        <a:pt x="190" y="158"/>
                        <a:pt x="203" y="145"/>
                        <a:pt x="203" y="128"/>
                      </a:cubicBezTo>
                      <a:cubicBezTo>
                        <a:pt x="203" y="30"/>
                        <a:pt x="203" y="30"/>
                        <a:pt x="203" y="30"/>
                      </a:cubicBezTo>
                      <a:cubicBezTo>
                        <a:pt x="203" y="13"/>
                        <a:pt x="190" y="0"/>
                        <a:pt x="173" y="0"/>
                      </a:cubicBezTo>
                      <a:moveTo>
                        <a:pt x="186" y="128"/>
                      </a:moveTo>
                      <a:cubicBezTo>
                        <a:pt x="186" y="135"/>
                        <a:pt x="180" y="141"/>
                        <a:pt x="173" y="141"/>
                      </a:cubicBezTo>
                      <a:cubicBezTo>
                        <a:pt x="31" y="141"/>
                        <a:pt x="31" y="141"/>
                        <a:pt x="31" y="141"/>
                      </a:cubicBezTo>
                      <a:cubicBezTo>
                        <a:pt x="24" y="141"/>
                        <a:pt x="18" y="135"/>
                        <a:pt x="18" y="128"/>
                      </a:cubicBezTo>
                      <a:cubicBezTo>
                        <a:pt x="18" y="30"/>
                        <a:pt x="18" y="30"/>
                        <a:pt x="18" y="30"/>
                      </a:cubicBezTo>
                      <a:cubicBezTo>
                        <a:pt x="18" y="23"/>
                        <a:pt x="24" y="17"/>
                        <a:pt x="31" y="17"/>
                      </a:cubicBezTo>
                      <a:cubicBezTo>
                        <a:pt x="173" y="17"/>
                        <a:pt x="173" y="17"/>
                        <a:pt x="173" y="17"/>
                      </a:cubicBezTo>
                      <a:cubicBezTo>
                        <a:pt x="180" y="17"/>
                        <a:pt x="186" y="23"/>
                        <a:pt x="186" y="30"/>
                      </a:cubicBezTo>
                      <a:cubicBezTo>
                        <a:pt x="186" y="128"/>
                        <a:pt x="186" y="128"/>
                        <a:pt x="186" y="128"/>
                      </a:cubicBezTo>
                      <a:cubicBezTo>
                        <a:pt x="186" y="128"/>
                        <a:pt x="186" y="128"/>
                        <a:pt x="18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56" name="Freeform 29"/>
                <p:cNvSpPr>
                  <a:spLocks/>
                </p:cNvSpPr>
                <p:nvPr/>
              </p:nvSpPr>
              <p:spPr bwMode="auto">
                <a:xfrm>
                  <a:off x="9483725" y="1484313"/>
                  <a:ext cx="185738" cy="44450"/>
                </a:xfrm>
                <a:custGeom>
                  <a:avLst/>
                  <a:gdLst>
                    <a:gd name="T0" fmla="*/ 110 w 110"/>
                    <a:gd name="T1" fmla="*/ 24 h 27"/>
                    <a:gd name="T2" fmla="*/ 110 w 110"/>
                    <a:gd name="T3" fmla="*/ 22 h 27"/>
                    <a:gd name="T4" fmla="*/ 108 w 110"/>
                    <a:gd name="T5" fmla="*/ 18 h 27"/>
                    <a:gd name="T6" fmla="*/ 94 w 110"/>
                    <a:gd name="T7" fmla="*/ 2 h 27"/>
                    <a:gd name="T8" fmla="*/ 89 w 110"/>
                    <a:gd name="T9" fmla="*/ 0 h 27"/>
                    <a:gd name="T10" fmla="*/ 21 w 110"/>
                    <a:gd name="T11" fmla="*/ 0 h 27"/>
                    <a:gd name="T12" fmla="*/ 16 w 110"/>
                    <a:gd name="T13" fmla="*/ 2 h 27"/>
                    <a:gd name="T14" fmla="*/ 2 w 110"/>
                    <a:gd name="T15" fmla="*/ 18 h 27"/>
                    <a:gd name="T16" fmla="*/ 0 w 110"/>
                    <a:gd name="T17" fmla="*/ 22 h 27"/>
                    <a:gd name="T18" fmla="*/ 0 w 110"/>
                    <a:gd name="T19" fmla="*/ 24 h 27"/>
                    <a:gd name="T20" fmla="*/ 3 w 110"/>
                    <a:gd name="T21" fmla="*/ 27 h 27"/>
                    <a:gd name="T22" fmla="*/ 107 w 110"/>
                    <a:gd name="T23" fmla="*/ 27 h 27"/>
                    <a:gd name="T24" fmla="*/ 110 w 110"/>
                    <a:gd name="T2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27">
                      <a:moveTo>
                        <a:pt x="110" y="24"/>
                      </a:moveTo>
                      <a:cubicBezTo>
                        <a:pt x="110" y="22"/>
                        <a:pt x="110" y="22"/>
                        <a:pt x="110" y="22"/>
                      </a:cubicBezTo>
                      <a:cubicBezTo>
                        <a:pt x="110" y="22"/>
                        <a:pt x="109" y="20"/>
                        <a:pt x="108" y="18"/>
                      </a:cubicBezTo>
                      <a:cubicBezTo>
                        <a:pt x="94" y="2"/>
                        <a:pt x="94" y="2"/>
                        <a:pt x="94" y="2"/>
                      </a:cubicBezTo>
                      <a:cubicBezTo>
                        <a:pt x="93" y="1"/>
                        <a:pt x="91" y="0"/>
                        <a:pt x="89" y="0"/>
                      </a:cubicBezTo>
                      <a:cubicBezTo>
                        <a:pt x="21" y="0"/>
                        <a:pt x="21" y="0"/>
                        <a:pt x="21" y="0"/>
                      </a:cubicBezTo>
                      <a:cubicBezTo>
                        <a:pt x="19" y="0"/>
                        <a:pt x="17" y="1"/>
                        <a:pt x="16" y="2"/>
                      </a:cubicBezTo>
                      <a:cubicBezTo>
                        <a:pt x="2" y="18"/>
                        <a:pt x="2" y="18"/>
                        <a:pt x="2" y="18"/>
                      </a:cubicBezTo>
                      <a:cubicBezTo>
                        <a:pt x="1" y="20"/>
                        <a:pt x="0" y="22"/>
                        <a:pt x="0" y="22"/>
                      </a:cubicBezTo>
                      <a:cubicBezTo>
                        <a:pt x="0" y="24"/>
                        <a:pt x="0" y="24"/>
                        <a:pt x="0" y="24"/>
                      </a:cubicBezTo>
                      <a:cubicBezTo>
                        <a:pt x="0" y="25"/>
                        <a:pt x="1" y="27"/>
                        <a:pt x="3" y="27"/>
                      </a:cubicBezTo>
                      <a:cubicBezTo>
                        <a:pt x="107" y="27"/>
                        <a:pt x="107" y="27"/>
                        <a:pt x="107" y="27"/>
                      </a:cubicBezTo>
                      <a:cubicBezTo>
                        <a:pt x="109" y="27"/>
                        <a:pt x="110" y="25"/>
                        <a:pt x="11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57" name="Freeform 30"/>
                <p:cNvSpPr>
                  <a:spLocks noEditPoints="1"/>
                </p:cNvSpPr>
                <p:nvPr/>
              </p:nvSpPr>
              <p:spPr bwMode="auto">
                <a:xfrm>
                  <a:off x="9783763" y="1198563"/>
                  <a:ext cx="166688" cy="330200"/>
                </a:xfrm>
                <a:custGeom>
                  <a:avLst/>
                  <a:gdLst>
                    <a:gd name="T0" fmla="*/ 85 w 99"/>
                    <a:gd name="T1" fmla="*/ 0 h 196"/>
                    <a:gd name="T2" fmla="*/ 12 w 99"/>
                    <a:gd name="T3" fmla="*/ 0 h 196"/>
                    <a:gd name="T4" fmla="*/ 0 w 99"/>
                    <a:gd name="T5" fmla="*/ 12 h 196"/>
                    <a:gd name="T6" fmla="*/ 0 w 99"/>
                    <a:gd name="T7" fmla="*/ 183 h 196"/>
                    <a:gd name="T8" fmla="*/ 12 w 99"/>
                    <a:gd name="T9" fmla="*/ 196 h 196"/>
                    <a:gd name="T10" fmla="*/ 85 w 99"/>
                    <a:gd name="T11" fmla="*/ 196 h 196"/>
                    <a:gd name="T12" fmla="*/ 99 w 99"/>
                    <a:gd name="T13" fmla="*/ 183 h 196"/>
                    <a:gd name="T14" fmla="*/ 99 w 99"/>
                    <a:gd name="T15" fmla="*/ 12 h 196"/>
                    <a:gd name="T16" fmla="*/ 85 w 99"/>
                    <a:gd name="T17" fmla="*/ 0 h 196"/>
                    <a:gd name="T18" fmla="*/ 50 w 99"/>
                    <a:gd name="T19" fmla="*/ 183 h 196"/>
                    <a:gd name="T20" fmla="*/ 38 w 99"/>
                    <a:gd name="T21" fmla="*/ 171 h 196"/>
                    <a:gd name="T22" fmla="*/ 50 w 99"/>
                    <a:gd name="T23" fmla="*/ 159 h 196"/>
                    <a:gd name="T24" fmla="*/ 60 w 99"/>
                    <a:gd name="T25" fmla="*/ 171 h 196"/>
                    <a:gd name="T26" fmla="*/ 50 w 99"/>
                    <a:gd name="T27" fmla="*/ 1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96">
                      <a:moveTo>
                        <a:pt x="85" y="0"/>
                      </a:moveTo>
                      <a:cubicBezTo>
                        <a:pt x="12" y="0"/>
                        <a:pt x="12" y="0"/>
                        <a:pt x="12" y="0"/>
                      </a:cubicBezTo>
                      <a:cubicBezTo>
                        <a:pt x="5" y="0"/>
                        <a:pt x="0" y="6"/>
                        <a:pt x="0" y="12"/>
                      </a:cubicBezTo>
                      <a:cubicBezTo>
                        <a:pt x="0" y="183"/>
                        <a:pt x="0" y="183"/>
                        <a:pt x="0" y="183"/>
                      </a:cubicBezTo>
                      <a:cubicBezTo>
                        <a:pt x="0" y="191"/>
                        <a:pt x="5" y="196"/>
                        <a:pt x="12" y="196"/>
                      </a:cubicBezTo>
                      <a:cubicBezTo>
                        <a:pt x="85" y="196"/>
                        <a:pt x="85" y="196"/>
                        <a:pt x="85" y="196"/>
                      </a:cubicBezTo>
                      <a:cubicBezTo>
                        <a:pt x="93" y="196"/>
                        <a:pt x="99" y="191"/>
                        <a:pt x="99" y="183"/>
                      </a:cubicBezTo>
                      <a:cubicBezTo>
                        <a:pt x="99" y="12"/>
                        <a:pt x="99" y="12"/>
                        <a:pt x="99" y="12"/>
                      </a:cubicBezTo>
                      <a:cubicBezTo>
                        <a:pt x="99" y="6"/>
                        <a:pt x="93" y="0"/>
                        <a:pt x="85" y="0"/>
                      </a:cubicBezTo>
                      <a:moveTo>
                        <a:pt x="50" y="183"/>
                      </a:moveTo>
                      <a:cubicBezTo>
                        <a:pt x="43" y="183"/>
                        <a:pt x="38" y="177"/>
                        <a:pt x="38" y="171"/>
                      </a:cubicBezTo>
                      <a:cubicBezTo>
                        <a:pt x="38" y="164"/>
                        <a:pt x="43" y="159"/>
                        <a:pt x="50" y="159"/>
                      </a:cubicBezTo>
                      <a:cubicBezTo>
                        <a:pt x="56" y="159"/>
                        <a:pt x="60" y="164"/>
                        <a:pt x="60" y="171"/>
                      </a:cubicBezTo>
                      <a:cubicBezTo>
                        <a:pt x="60" y="177"/>
                        <a:pt x="56" y="183"/>
                        <a:pt x="50" y="1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58" name="Freeform 31"/>
                <p:cNvSpPr>
                  <a:spLocks/>
                </p:cNvSpPr>
                <p:nvPr/>
              </p:nvSpPr>
              <p:spPr bwMode="auto">
                <a:xfrm>
                  <a:off x="8828088" y="1182688"/>
                  <a:ext cx="190500" cy="68263"/>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7"/>
                        <a:pt x="86" y="0"/>
                        <a:pt x="78" y="0"/>
                      </a:cubicBezTo>
                      <a:cubicBezTo>
                        <a:pt x="38" y="0"/>
                        <a:pt x="38" y="0"/>
                        <a:pt x="38" y="0"/>
                      </a:cubicBezTo>
                      <a:cubicBezTo>
                        <a:pt x="29" y="0"/>
                        <a:pt x="19" y="7"/>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59" name="Freeform 32"/>
                <p:cNvSpPr>
                  <a:spLocks noEditPoints="1"/>
                </p:cNvSpPr>
                <p:nvPr/>
              </p:nvSpPr>
              <p:spPr bwMode="auto">
                <a:xfrm>
                  <a:off x="8824912" y="1257300"/>
                  <a:ext cx="203200" cy="342900"/>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8 h 203"/>
                    <a:gd name="T44" fmla="*/ 100 w 121"/>
                    <a:gd name="T45" fmla="*/ 128 h 203"/>
                    <a:gd name="T46" fmla="*/ 106 w 121"/>
                    <a:gd name="T47" fmla="*/ 134 h 203"/>
                    <a:gd name="T48" fmla="*/ 100 w 121"/>
                    <a:gd name="T49" fmla="*/ 140 h 203"/>
                    <a:gd name="T50" fmla="*/ 100 w 121"/>
                    <a:gd name="T51" fmla="*/ 112 h 203"/>
                    <a:gd name="T52" fmla="*/ 28 w 121"/>
                    <a:gd name="T53" fmla="*/ 112 h 203"/>
                    <a:gd name="T54" fmla="*/ 21 w 121"/>
                    <a:gd name="T55" fmla="*/ 105 h 203"/>
                    <a:gd name="T56" fmla="*/ 28 w 121"/>
                    <a:gd name="T57" fmla="*/ 100 h 203"/>
                    <a:gd name="T58" fmla="*/ 100 w 121"/>
                    <a:gd name="T59" fmla="*/ 100 h 203"/>
                    <a:gd name="T60" fmla="*/ 106 w 121"/>
                    <a:gd name="T61" fmla="*/ 105 h 203"/>
                    <a:gd name="T62" fmla="*/ 100 w 121"/>
                    <a:gd name="T63" fmla="*/ 112 h 203"/>
                    <a:gd name="T64" fmla="*/ 97 w 121"/>
                    <a:gd name="T65" fmla="*/ 38 h 203"/>
                    <a:gd name="T66" fmla="*/ 89 w 121"/>
                    <a:gd name="T67" fmla="*/ 29 h 203"/>
                    <a:gd name="T68" fmla="*/ 97 w 121"/>
                    <a:gd name="T69" fmla="*/ 21 h 203"/>
                    <a:gd name="T70" fmla="*/ 106 w 121"/>
                    <a:gd name="T71" fmla="*/ 29 h 203"/>
                    <a:gd name="T72" fmla="*/ 97 w 121"/>
                    <a:gd name="T73"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5"/>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5"/>
                        <a:pt x="114" y="2"/>
                      </a:cubicBezTo>
                      <a:moveTo>
                        <a:pt x="100" y="169"/>
                      </a:moveTo>
                      <a:cubicBezTo>
                        <a:pt x="28" y="169"/>
                        <a:pt x="28" y="169"/>
                        <a:pt x="28" y="169"/>
                      </a:cubicBezTo>
                      <a:cubicBezTo>
                        <a:pt x="24" y="169"/>
                        <a:pt x="21" y="166"/>
                        <a:pt x="21" y="162"/>
                      </a:cubicBezTo>
                      <a:cubicBezTo>
                        <a:pt x="21" y="159"/>
                        <a:pt x="24" y="156"/>
                        <a:pt x="28" y="156"/>
                      </a:cubicBezTo>
                      <a:cubicBezTo>
                        <a:pt x="100" y="156"/>
                        <a:pt x="100" y="156"/>
                        <a:pt x="100" y="156"/>
                      </a:cubicBezTo>
                      <a:cubicBezTo>
                        <a:pt x="103" y="156"/>
                        <a:pt x="106" y="159"/>
                        <a:pt x="106" y="162"/>
                      </a:cubicBezTo>
                      <a:cubicBezTo>
                        <a:pt x="106" y="166"/>
                        <a:pt x="103" y="169"/>
                        <a:pt x="100" y="169"/>
                      </a:cubicBezTo>
                      <a:moveTo>
                        <a:pt x="100" y="140"/>
                      </a:moveTo>
                      <a:cubicBezTo>
                        <a:pt x="28" y="140"/>
                        <a:pt x="28" y="140"/>
                        <a:pt x="28" y="140"/>
                      </a:cubicBezTo>
                      <a:cubicBezTo>
                        <a:pt x="24" y="140"/>
                        <a:pt x="21" y="137"/>
                        <a:pt x="21" y="134"/>
                      </a:cubicBezTo>
                      <a:cubicBezTo>
                        <a:pt x="21" y="131"/>
                        <a:pt x="24" y="128"/>
                        <a:pt x="28" y="128"/>
                      </a:cubicBezTo>
                      <a:cubicBezTo>
                        <a:pt x="100" y="128"/>
                        <a:pt x="100" y="128"/>
                        <a:pt x="100" y="128"/>
                      </a:cubicBezTo>
                      <a:cubicBezTo>
                        <a:pt x="103" y="128"/>
                        <a:pt x="106" y="131"/>
                        <a:pt x="106" y="134"/>
                      </a:cubicBezTo>
                      <a:cubicBezTo>
                        <a:pt x="106" y="137"/>
                        <a:pt x="103" y="140"/>
                        <a:pt x="100" y="140"/>
                      </a:cubicBezTo>
                      <a:moveTo>
                        <a:pt x="100" y="112"/>
                      </a:moveTo>
                      <a:cubicBezTo>
                        <a:pt x="28" y="112"/>
                        <a:pt x="28" y="112"/>
                        <a:pt x="28" y="112"/>
                      </a:cubicBezTo>
                      <a:cubicBezTo>
                        <a:pt x="24" y="112"/>
                        <a:pt x="21" y="109"/>
                        <a:pt x="21" y="105"/>
                      </a:cubicBezTo>
                      <a:cubicBezTo>
                        <a:pt x="21" y="102"/>
                        <a:pt x="24" y="100"/>
                        <a:pt x="28" y="100"/>
                      </a:cubicBezTo>
                      <a:cubicBezTo>
                        <a:pt x="100" y="100"/>
                        <a:pt x="100" y="100"/>
                        <a:pt x="100" y="100"/>
                      </a:cubicBezTo>
                      <a:cubicBezTo>
                        <a:pt x="103" y="100"/>
                        <a:pt x="106" y="102"/>
                        <a:pt x="106" y="105"/>
                      </a:cubicBezTo>
                      <a:cubicBezTo>
                        <a:pt x="106" y="109"/>
                        <a:pt x="103" y="112"/>
                        <a:pt x="100" y="112"/>
                      </a:cubicBezTo>
                      <a:moveTo>
                        <a:pt x="97" y="38"/>
                      </a:moveTo>
                      <a:cubicBezTo>
                        <a:pt x="93" y="38"/>
                        <a:pt x="89" y="34"/>
                        <a:pt x="89" y="29"/>
                      </a:cubicBezTo>
                      <a:cubicBezTo>
                        <a:pt x="89" y="24"/>
                        <a:pt x="93" y="21"/>
                        <a:pt x="97" y="21"/>
                      </a:cubicBezTo>
                      <a:cubicBezTo>
                        <a:pt x="102" y="21"/>
                        <a:pt x="106" y="24"/>
                        <a:pt x="106" y="29"/>
                      </a:cubicBezTo>
                      <a:cubicBezTo>
                        <a:pt x="106" y="34"/>
                        <a:pt x="102" y="38"/>
                        <a:pt x="97"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grpSp>
        </p:grpSp>
        <p:sp>
          <p:nvSpPr>
            <p:cNvPr id="63" name="Rectangle 62"/>
            <p:cNvSpPr/>
            <p:nvPr/>
          </p:nvSpPr>
          <p:spPr>
            <a:xfrm>
              <a:off x="5767095" y="1972910"/>
              <a:ext cx="479550" cy="771271"/>
            </a:xfrm>
            <a:prstGeom prst="rect">
              <a:avLst/>
            </a:prstGeom>
          </p:spPr>
          <p:txBody>
            <a:bodyPr wrap="none">
              <a:spAutoFit/>
            </a:bodyPr>
            <a:lstStyle/>
            <a:p>
              <a:pPr algn="r"/>
              <a:r>
                <a:rPr lang="en-US" sz="4312" dirty="0">
                  <a:solidFill>
                    <a:srgbClr val="FFFFFF"/>
                  </a:solidFill>
                  <a:latin typeface="Segoe UI Light"/>
                </a:rPr>
                <a:t>3</a:t>
              </a:r>
              <a:endParaRPr lang="en-US" sz="4312" dirty="0"/>
            </a:p>
          </p:txBody>
        </p:sp>
      </p:grpSp>
      <p:grpSp>
        <p:nvGrpSpPr>
          <p:cNvPr id="11" name="Group 10"/>
          <p:cNvGrpSpPr/>
          <p:nvPr/>
        </p:nvGrpSpPr>
        <p:grpSpPr>
          <a:xfrm>
            <a:off x="3273749" y="1935003"/>
            <a:ext cx="2687948" cy="2707051"/>
            <a:chOff x="3000789" y="1972910"/>
            <a:chExt cx="2742561" cy="2762052"/>
          </a:xfrm>
        </p:grpSpPr>
        <p:grpSp>
          <p:nvGrpSpPr>
            <p:cNvPr id="16" name="Group 15"/>
            <p:cNvGrpSpPr/>
            <p:nvPr/>
          </p:nvGrpSpPr>
          <p:grpSpPr>
            <a:xfrm>
              <a:off x="3000789" y="1987802"/>
              <a:ext cx="2742561" cy="2747160"/>
              <a:chOff x="3000789" y="1987802"/>
              <a:chExt cx="2742561" cy="2747160"/>
            </a:xfrm>
          </p:grpSpPr>
          <p:sp>
            <p:nvSpPr>
              <p:cNvPr id="4" name="Rectangle 3"/>
              <p:cNvSpPr/>
              <p:nvPr/>
            </p:nvSpPr>
            <p:spPr bwMode="auto">
              <a:xfrm>
                <a:off x="3000789" y="1987802"/>
                <a:ext cx="2742561" cy="274716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21871" rIns="243742" bIns="194993" numCol="1" spcCol="0" rtlCol="0" fromWordArt="0" anchor="t" anchorCtr="0" forceAA="0" compatLnSpc="1">
                <a:prstTxWarp prst="textNoShape">
                  <a:avLst/>
                </a:prstTxWarp>
                <a:noAutofit/>
              </a:bodyPr>
              <a:lstStyle/>
              <a:p>
                <a:pPr marL="268861" defTabSz="1242834" fontAlgn="base">
                  <a:lnSpc>
                    <a:spcPct val="90000"/>
                  </a:lnSpc>
                  <a:spcBef>
                    <a:spcPct val="0"/>
                  </a:spcBef>
                  <a:spcAft>
                    <a:spcPct val="0"/>
                  </a:spcAft>
                </a:pPr>
                <a:r>
                  <a:rPr lang="en-US" sz="3136" dirty="0">
                    <a:solidFill>
                      <a:srgbClr val="FFFFFF"/>
                    </a:solidFill>
                    <a:latin typeface="Segoe UI Light"/>
                  </a:rPr>
                  <a:t>Assess</a:t>
                </a:r>
              </a:p>
              <a:p>
                <a:pPr marL="268861" defTabSz="1242834" fontAlgn="base">
                  <a:lnSpc>
                    <a:spcPct val="90000"/>
                  </a:lnSpc>
                  <a:spcBef>
                    <a:spcPct val="0"/>
                  </a:spcBef>
                  <a:spcAft>
                    <a:spcPct val="0"/>
                  </a:spcAft>
                </a:pPr>
                <a:r>
                  <a:rPr lang="en-US" sz="1866" dirty="0">
                    <a:gradFill>
                      <a:gsLst>
                        <a:gs pos="0">
                          <a:srgbClr val="FFFFFF"/>
                        </a:gs>
                        <a:gs pos="100000">
                          <a:srgbClr val="FFFFFF"/>
                        </a:gs>
                      </a:gsLst>
                      <a:lin ang="5400000" scaled="0"/>
                    </a:gradFill>
                    <a:ea typeface="Segoe UI" pitchFamily="34" charset="0"/>
                    <a:cs typeface="Segoe UI" pitchFamily="34" charset="0"/>
                  </a:rPr>
                  <a:t>Categorize applications and</a:t>
                </a:r>
                <a:br>
                  <a:rPr lang="en-US" sz="1866" dirty="0">
                    <a:gradFill>
                      <a:gsLst>
                        <a:gs pos="0">
                          <a:srgbClr val="FFFFFF"/>
                        </a:gs>
                        <a:gs pos="100000">
                          <a:srgbClr val="FFFFFF"/>
                        </a:gs>
                      </a:gsLst>
                      <a:lin ang="5400000" scaled="0"/>
                    </a:gradFill>
                    <a:ea typeface="Segoe UI" pitchFamily="34" charset="0"/>
                    <a:cs typeface="Segoe UI" pitchFamily="34" charset="0"/>
                  </a:rPr>
                </a:br>
                <a:r>
                  <a:rPr lang="en-US" sz="1866" dirty="0">
                    <a:gradFill>
                      <a:gsLst>
                        <a:gs pos="0">
                          <a:srgbClr val="FFFFFF"/>
                        </a:gs>
                        <a:gs pos="100000">
                          <a:srgbClr val="FFFFFF"/>
                        </a:gs>
                      </a:gsLst>
                      <a:lin ang="5400000" scaled="0"/>
                    </a:gradFill>
                    <a:ea typeface="Segoe UI" pitchFamily="34" charset="0"/>
                    <a:cs typeface="Segoe UI" pitchFamily="34" charset="0"/>
                  </a:rPr>
                  <a:t>workloads</a:t>
                </a:r>
              </a:p>
            </p:txBody>
          </p:sp>
          <p:grpSp>
            <p:nvGrpSpPr>
              <p:cNvPr id="51" name="Group 50"/>
              <p:cNvGrpSpPr/>
              <p:nvPr/>
            </p:nvGrpSpPr>
            <p:grpSpPr>
              <a:xfrm>
                <a:off x="4318697" y="3717515"/>
                <a:ext cx="1110766" cy="822022"/>
                <a:chOff x="-1395413" y="2554288"/>
                <a:chExt cx="1276350" cy="944562"/>
              </a:xfrm>
              <a:solidFill>
                <a:schemeClr val="bg1"/>
              </a:solidFill>
            </p:grpSpPr>
            <p:sp>
              <p:nvSpPr>
                <p:cNvPr id="43" name="Freeform 16"/>
                <p:cNvSpPr>
                  <a:spLocks noEditPoints="1"/>
                </p:cNvSpPr>
                <p:nvPr/>
              </p:nvSpPr>
              <p:spPr bwMode="auto">
                <a:xfrm>
                  <a:off x="-1201738" y="2554288"/>
                  <a:ext cx="1082675" cy="128587"/>
                </a:xfrm>
                <a:custGeom>
                  <a:avLst/>
                  <a:gdLst>
                    <a:gd name="T0" fmla="*/ 272 w 286"/>
                    <a:gd name="T1" fmla="*/ 0 h 34"/>
                    <a:gd name="T2" fmla="*/ 14 w 286"/>
                    <a:gd name="T3" fmla="*/ 0 h 34"/>
                    <a:gd name="T4" fmla="*/ 0 w 286"/>
                    <a:gd name="T5" fmla="*/ 14 h 34"/>
                    <a:gd name="T6" fmla="*/ 0 w 286"/>
                    <a:gd name="T7" fmla="*/ 32 h 34"/>
                    <a:gd name="T8" fmla="*/ 10 w 286"/>
                    <a:gd name="T9" fmla="*/ 28 h 34"/>
                    <a:gd name="T10" fmla="*/ 275 w 286"/>
                    <a:gd name="T11" fmla="*/ 28 h 34"/>
                    <a:gd name="T12" fmla="*/ 286 w 286"/>
                    <a:gd name="T13" fmla="*/ 34 h 34"/>
                    <a:gd name="T14" fmla="*/ 286 w 286"/>
                    <a:gd name="T15" fmla="*/ 14 h 34"/>
                    <a:gd name="T16" fmla="*/ 272 w 286"/>
                    <a:gd name="T17" fmla="*/ 0 h 34"/>
                    <a:gd name="T18" fmla="*/ 229 w 286"/>
                    <a:gd name="T19" fmla="*/ 20 h 34"/>
                    <a:gd name="T20" fmla="*/ 216 w 286"/>
                    <a:gd name="T21" fmla="*/ 20 h 34"/>
                    <a:gd name="T22" fmla="*/ 216 w 286"/>
                    <a:gd name="T23" fmla="*/ 18 h 34"/>
                    <a:gd name="T24" fmla="*/ 229 w 286"/>
                    <a:gd name="T25" fmla="*/ 18 h 34"/>
                    <a:gd name="T26" fmla="*/ 229 w 286"/>
                    <a:gd name="T27" fmla="*/ 20 h 34"/>
                    <a:gd name="T28" fmla="*/ 246 w 286"/>
                    <a:gd name="T29" fmla="*/ 20 h 34"/>
                    <a:gd name="T30" fmla="*/ 236 w 286"/>
                    <a:gd name="T31" fmla="*/ 20 h 34"/>
                    <a:gd name="T32" fmla="*/ 236 w 286"/>
                    <a:gd name="T33" fmla="*/ 10 h 34"/>
                    <a:gd name="T34" fmla="*/ 246 w 286"/>
                    <a:gd name="T35" fmla="*/ 10 h 34"/>
                    <a:gd name="T36" fmla="*/ 246 w 286"/>
                    <a:gd name="T37" fmla="*/ 20 h 34"/>
                    <a:gd name="T38" fmla="*/ 269 w 286"/>
                    <a:gd name="T39" fmla="*/ 20 h 34"/>
                    <a:gd name="T40" fmla="*/ 266 w 286"/>
                    <a:gd name="T41" fmla="*/ 20 h 34"/>
                    <a:gd name="T42" fmla="*/ 264 w 286"/>
                    <a:gd name="T43" fmla="*/ 18 h 34"/>
                    <a:gd name="T44" fmla="*/ 262 w 286"/>
                    <a:gd name="T45" fmla="*/ 16 h 34"/>
                    <a:gd name="T46" fmla="*/ 259 w 286"/>
                    <a:gd name="T47" fmla="*/ 20 h 34"/>
                    <a:gd name="T48" fmla="*/ 259 w 286"/>
                    <a:gd name="T49" fmla="*/ 20 h 34"/>
                    <a:gd name="T50" fmla="*/ 255 w 286"/>
                    <a:gd name="T51" fmla="*/ 20 h 34"/>
                    <a:gd name="T52" fmla="*/ 260 w 286"/>
                    <a:gd name="T53" fmla="*/ 15 h 34"/>
                    <a:gd name="T54" fmla="*/ 255 w 286"/>
                    <a:gd name="T55" fmla="*/ 9 h 34"/>
                    <a:gd name="T56" fmla="*/ 259 w 286"/>
                    <a:gd name="T57" fmla="*/ 9 h 34"/>
                    <a:gd name="T58" fmla="*/ 262 w 286"/>
                    <a:gd name="T59" fmla="*/ 13 h 34"/>
                    <a:gd name="T60" fmla="*/ 266 w 286"/>
                    <a:gd name="T61" fmla="*/ 9 h 34"/>
                    <a:gd name="T62" fmla="*/ 269 w 286"/>
                    <a:gd name="T63" fmla="*/ 9 h 34"/>
                    <a:gd name="T64" fmla="*/ 264 w 286"/>
                    <a:gd name="T65" fmla="*/ 15 h 34"/>
                    <a:gd name="T66" fmla="*/ 269 w 286"/>
                    <a:gd name="T67" fmla="*/ 20 h 34"/>
                    <a:gd name="T68" fmla="*/ 245 w 286"/>
                    <a:gd name="T69" fmla="*/ 11 h 34"/>
                    <a:gd name="T70" fmla="*/ 238 w 286"/>
                    <a:gd name="T71" fmla="*/ 11 h 34"/>
                    <a:gd name="T72" fmla="*/ 238 w 286"/>
                    <a:gd name="T73" fmla="*/ 18 h 34"/>
                    <a:gd name="T74" fmla="*/ 245 w 286"/>
                    <a:gd name="T75" fmla="*/ 18 h 34"/>
                    <a:gd name="T76" fmla="*/ 245 w 286"/>
                    <a:gd name="T77"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6" h="34">
                      <a:moveTo>
                        <a:pt x="272" y="0"/>
                      </a:moveTo>
                      <a:cubicBezTo>
                        <a:pt x="14" y="0"/>
                        <a:pt x="14" y="0"/>
                        <a:pt x="14" y="0"/>
                      </a:cubicBezTo>
                      <a:cubicBezTo>
                        <a:pt x="6" y="0"/>
                        <a:pt x="0" y="7"/>
                        <a:pt x="0" y="14"/>
                      </a:cubicBezTo>
                      <a:cubicBezTo>
                        <a:pt x="0" y="32"/>
                        <a:pt x="0" y="32"/>
                        <a:pt x="0" y="32"/>
                      </a:cubicBezTo>
                      <a:cubicBezTo>
                        <a:pt x="3" y="30"/>
                        <a:pt x="6" y="28"/>
                        <a:pt x="10" y="28"/>
                      </a:cubicBezTo>
                      <a:cubicBezTo>
                        <a:pt x="275" y="28"/>
                        <a:pt x="275" y="28"/>
                        <a:pt x="275" y="28"/>
                      </a:cubicBezTo>
                      <a:cubicBezTo>
                        <a:pt x="279" y="28"/>
                        <a:pt x="283" y="30"/>
                        <a:pt x="286" y="34"/>
                      </a:cubicBezTo>
                      <a:cubicBezTo>
                        <a:pt x="286" y="14"/>
                        <a:pt x="286" y="14"/>
                        <a:pt x="286" y="14"/>
                      </a:cubicBezTo>
                      <a:cubicBezTo>
                        <a:pt x="286" y="7"/>
                        <a:pt x="280" y="0"/>
                        <a:pt x="272" y="0"/>
                      </a:cubicBezTo>
                      <a:close/>
                      <a:moveTo>
                        <a:pt x="229" y="20"/>
                      </a:moveTo>
                      <a:cubicBezTo>
                        <a:pt x="216" y="20"/>
                        <a:pt x="216" y="20"/>
                        <a:pt x="216" y="20"/>
                      </a:cubicBezTo>
                      <a:cubicBezTo>
                        <a:pt x="216" y="18"/>
                        <a:pt x="216" y="18"/>
                        <a:pt x="216" y="18"/>
                      </a:cubicBezTo>
                      <a:cubicBezTo>
                        <a:pt x="229" y="18"/>
                        <a:pt x="229" y="18"/>
                        <a:pt x="229" y="18"/>
                      </a:cubicBezTo>
                      <a:lnTo>
                        <a:pt x="229" y="20"/>
                      </a:lnTo>
                      <a:close/>
                      <a:moveTo>
                        <a:pt x="246" y="20"/>
                      </a:moveTo>
                      <a:cubicBezTo>
                        <a:pt x="236" y="20"/>
                        <a:pt x="236" y="20"/>
                        <a:pt x="236" y="20"/>
                      </a:cubicBezTo>
                      <a:cubicBezTo>
                        <a:pt x="236" y="10"/>
                        <a:pt x="236" y="10"/>
                        <a:pt x="236" y="10"/>
                      </a:cubicBezTo>
                      <a:cubicBezTo>
                        <a:pt x="246" y="10"/>
                        <a:pt x="246" y="10"/>
                        <a:pt x="246" y="10"/>
                      </a:cubicBezTo>
                      <a:lnTo>
                        <a:pt x="246" y="20"/>
                      </a:lnTo>
                      <a:close/>
                      <a:moveTo>
                        <a:pt x="269" y="20"/>
                      </a:moveTo>
                      <a:cubicBezTo>
                        <a:pt x="266" y="20"/>
                        <a:pt x="266" y="20"/>
                        <a:pt x="266" y="20"/>
                      </a:cubicBezTo>
                      <a:cubicBezTo>
                        <a:pt x="264" y="18"/>
                        <a:pt x="264" y="18"/>
                        <a:pt x="264" y="18"/>
                      </a:cubicBezTo>
                      <a:cubicBezTo>
                        <a:pt x="262" y="16"/>
                        <a:pt x="262" y="16"/>
                        <a:pt x="262" y="16"/>
                      </a:cubicBezTo>
                      <a:cubicBezTo>
                        <a:pt x="259" y="20"/>
                        <a:pt x="259" y="20"/>
                        <a:pt x="259" y="20"/>
                      </a:cubicBezTo>
                      <a:cubicBezTo>
                        <a:pt x="259" y="20"/>
                        <a:pt x="259" y="20"/>
                        <a:pt x="259" y="20"/>
                      </a:cubicBezTo>
                      <a:cubicBezTo>
                        <a:pt x="255" y="20"/>
                        <a:pt x="255" y="20"/>
                        <a:pt x="255" y="20"/>
                      </a:cubicBezTo>
                      <a:cubicBezTo>
                        <a:pt x="260" y="15"/>
                        <a:pt x="260" y="15"/>
                        <a:pt x="260" y="15"/>
                      </a:cubicBezTo>
                      <a:cubicBezTo>
                        <a:pt x="255" y="9"/>
                        <a:pt x="255" y="9"/>
                        <a:pt x="255" y="9"/>
                      </a:cubicBezTo>
                      <a:cubicBezTo>
                        <a:pt x="259" y="9"/>
                        <a:pt x="259" y="9"/>
                        <a:pt x="259" y="9"/>
                      </a:cubicBezTo>
                      <a:cubicBezTo>
                        <a:pt x="262" y="13"/>
                        <a:pt x="262" y="13"/>
                        <a:pt x="262" y="13"/>
                      </a:cubicBezTo>
                      <a:cubicBezTo>
                        <a:pt x="266" y="9"/>
                        <a:pt x="266" y="9"/>
                        <a:pt x="266" y="9"/>
                      </a:cubicBezTo>
                      <a:cubicBezTo>
                        <a:pt x="269" y="9"/>
                        <a:pt x="269" y="9"/>
                        <a:pt x="269" y="9"/>
                      </a:cubicBezTo>
                      <a:cubicBezTo>
                        <a:pt x="264" y="15"/>
                        <a:pt x="264" y="15"/>
                        <a:pt x="264" y="15"/>
                      </a:cubicBezTo>
                      <a:lnTo>
                        <a:pt x="269" y="20"/>
                      </a:lnTo>
                      <a:close/>
                      <a:moveTo>
                        <a:pt x="245" y="11"/>
                      </a:moveTo>
                      <a:cubicBezTo>
                        <a:pt x="238" y="11"/>
                        <a:pt x="238" y="11"/>
                        <a:pt x="238" y="11"/>
                      </a:cubicBezTo>
                      <a:cubicBezTo>
                        <a:pt x="238" y="18"/>
                        <a:pt x="238" y="18"/>
                        <a:pt x="238" y="18"/>
                      </a:cubicBezTo>
                      <a:cubicBezTo>
                        <a:pt x="245" y="18"/>
                        <a:pt x="245" y="18"/>
                        <a:pt x="245" y="18"/>
                      </a:cubicBezTo>
                      <a:lnTo>
                        <a:pt x="24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44" name="Freeform 17"/>
                <p:cNvSpPr>
                  <a:spLocks noEditPoints="1"/>
                </p:cNvSpPr>
                <p:nvPr/>
              </p:nvSpPr>
              <p:spPr bwMode="auto">
                <a:xfrm>
                  <a:off x="-720726" y="2914650"/>
                  <a:ext cx="331788" cy="333375"/>
                </a:xfrm>
                <a:custGeom>
                  <a:avLst/>
                  <a:gdLst>
                    <a:gd name="T0" fmla="*/ 77 w 88"/>
                    <a:gd name="T1" fmla="*/ 58 h 88"/>
                    <a:gd name="T2" fmla="*/ 87 w 88"/>
                    <a:gd name="T3" fmla="*/ 50 h 88"/>
                    <a:gd name="T4" fmla="*/ 87 w 88"/>
                    <a:gd name="T5" fmla="*/ 38 h 88"/>
                    <a:gd name="T6" fmla="*/ 77 w 88"/>
                    <a:gd name="T7" fmla="*/ 31 h 88"/>
                    <a:gd name="T8" fmla="*/ 79 w 88"/>
                    <a:gd name="T9" fmla="*/ 18 h 88"/>
                    <a:gd name="T10" fmla="*/ 70 w 88"/>
                    <a:gd name="T11" fmla="*/ 9 h 88"/>
                    <a:gd name="T12" fmla="*/ 57 w 88"/>
                    <a:gd name="T13" fmla="*/ 11 h 88"/>
                    <a:gd name="T14" fmla="*/ 50 w 88"/>
                    <a:gd name="T15" fmla="*/ 1 h 88"/>
                    <a:gd name="T16" fmla="*/ 37 w 88"/>
                    <a:gd name="T17" fmla="*/ 1 h 88"/>
                    <a:gd name="T18" fmla="*/ 30 w 88"/>
                    <a:gd name="T19" fmla="*/ 11 h 88"/>
                    <a:gd name="T20" fmla="*/ 17 w 88"/>
                    <a:gd name="T21" fmla="*/ 9 h 88"/>
                    <a:gd name="T22" fmla="*/ 8 w 88"/>
                    <a:gd name="T23" fmla="*/ 18 h 88"/>
                    <a:gd name="T24" fmla="*/ 10 w 88"/>
                    <a:gd name="T25" fmla="*/ 31 h 88"/>
                    <a:gd name="T26" fmla="*/ 0 w 88"/>
                    <a:gd name="T27" fmla="*/ 38 h 88"/>
                    <a:gd name="T28" fmla="*/ 0 w 88"/>
                    <a:gd name="T29" fmla="*/ 50 h 88"/>
                    <a:gd name="T30" fmla="*/ 10 w 88"/>
                    <a:gd name="T31" fmla="*/ 58 h 88"/>
                    <a:gd name="T32" fmla="*/ 8 w 88"/>
                    <a:gd name="T33" fmla="*/ 70 h 88"/>
                    <a:gd name="T34" fmla="*/ 17 w 88"/>
                    <a:gd name="T35" fmla="*/ 79 h 88"/>
                    <a:gd name="T36" fmla="*/ 30 w 88"/>
                    <a:gd name="T37" fmla="*/ 77 h 88"/>
                    <a:gd name="T38" fmla="*/ 37 w 88"/>
                    <a:gd name="T39" fmla="*/ 88 h 88"/>
                    <a:gd name="T40" fmla="*/ 50 w 88"/>
                    <a:gd name="T41" fmla="*/ 88 h 88"/>
                    <a:gd name="T42" fmla="*/ 58 w 88"/>
                    <a:gd name="T43" fmla="*/ 77 h 88"/>
                    <a:gd name="T44" fmla="*/ 70 w 88"/>
                    <a:gd name="T45" fmla="*/ 79 h 88"/>
                    <a:gd name="T46" fmla="*/ 79 w 88"/>
                    <a:gd name="T47" fmla="*/ 71 h 88"/>
                    <a:gd name="T48" fmla="*/ 77 w 88"/>
                    <a:gd name="T49" fmla="*/ 58 h 88"/>
                    <a:gd name="T50" fmla="*/ 33 w 88"/>
                    <a:gd name="T51" fmla="*/ 69 h 88"/>
                    <a:gd name="T52" fmla="*/ 19 w 88"/>
                    <a:gd name="T53" fmla="*/ 34 h 88"/>
                    <a:gd name="T54" fmla="*/ 54 w 88"/>
                    <a:gd name="T55" fmla="*/ 20 h 88"/>
                    <a:gd name="T56" fmla="*/ 68 w 88"/>
                    <a:gd name="T57" fmla="*/ 55 h 88"/>
                    <a:gd name="T58" fmla="*/ 33 w 88"/>
                    <a:gd name="T59"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88">
                      <a:moveTo>
                        <a:pt x="77" y="58"/>
                      </a:moveTo>
                      <a:cubicBezTo>
                        <a:pt x="78" y="53"/>
                        <a:pt x="83" y="50"/>
                        <a:pt x="87" y="50"/>
                      </a:cubicBezTo>
                      <a:cubicBezTo>
                        <a:pt x="88" y="46"/>
                        <a:pt x="88" y="42"/>
                        <a:pt x="87" y="38"/>
                      </a:cubicBezTo>
                      <a:cubicBezTo>
                        <a:pt x="83" y="38"/>
                        <a:pt x="78" y="35"/>
                        <a:pt x="77" y="31"/>
                      </a:cubicBezTo>
                      <a:cubicBezTo>
                        <a:pt x="75" y="26"/>
                        <a:pt x="76" y="21"/>
                        <a:pt x="79" y="18"/>
                      </a:cubicBezTo>
                      <a:cubicBezTo>
                        <a:pt x="76" y="15"/>
                        <a:pt x="74" y="12"/>
                        <a:pt x="70" y="9"/>
                      </a:cubicBezTo>
                      <a:cubicBezTo>
                        <a:pt x="67" y="12"/>
                        <a:pt x="62" y="13"/>
                        <a:pt x="57" y="11"/>
                      </a:cubicBezTo>
                      <a:cubicBezTo>
                        <a:pt x="53" y="9"/>
                        <a:pt x="50" y="5"/>
                        <a:pt x="50" y="1"/>
                      </a:cubicBezTo>
                      <a:cubicBezTo>
                        <a:pt x="46" y="0"/>
                        <a:pt x="41" y="0"/>
                        <a:pt x="37" y="1"/>
                      </a:cubicBezTo>
                      <a:cubicBezTo>
                        <a:pt x="37" y="5"/>
                        <a:pt x="34" y="9"/>
                        <a:pt x="30" y="11"/>
                      </a:cubicBezTo>
                      <a:cubicBezTo>
                        <a:pt x="25" y="13"/>
                        <a:pt x="20" y="12"/>
                        <a:pt x="17" y="9"/>
                      </a:cubicBezTo>
                      <a:cubicBezTo>
                        <a:pt x="14" y="12"/>
                        <a:pt x="11" y="15"/>
                        <a:pt x="8" y="18"/>
                      </a:cubicBezTo>
                      <a:cubicBezTo>
                        <a:pt x="11" y="21"/>
                        <a:pt x="12" y="26"/>
                        <a:pt x="10" y="31"/>
                      </a:cubicBezTo>
                      <a:cubicBezTo>
                        <a:pt x="9" y="35"/>
                        <a:pt x="5" y="38"/>
                        <a:pt x="0" y="38"/>
                      </a:cubicBezTo>
                      <a:cubicBezTo>
                        <a:pt x="0" y="42"/>
                        <a:pt x="0" y="46"/>
                        <a:pt x="0" y="50"/>
                      </a:cubicBezTo>
                      <a:cubicBezTo>
                        <a:pt x="4" y="50"/>
                        <a:pt x="9" y="53"/>
                        <a:pt x="10" y="58"/>
                      </a:cubicBezTo>
                      <a:cubicBezTo>
                        <a:pt x="12" y="62"/>
                        <a:pt x="11" y="67"/>
                        <a:pt x="8" y="70"/>
                      </a:cubicBezTo>
                      <a:cubicBezTo>
                        <a:pt x="11" y="74"/>
                        <a:pt x="14" y="76"/>
                        <a:pt x="17" y="79"/>
                      </a:cubicBezTo>
                      <a:cubicBezTo>
                        <a:pt x="20" y="76"/>
                        <a:pt x="25" y="75"/>
                        <a:pt x="30" y="77"/>
                      </a:cubicBezTo>
                      <a:cubicBezTo>
                        <a:pt x="34" y="79"/>
                        <a:pt x="37" y="83"/>
                        <a:pt x="37" y="88"/>
                      </a:cubicBezTo>
                      <a:cubicBezTo>
                        <a:pt x="41" y="88"/>
                        <a:pt x="46" y="88"/>
                        <a:pt x="50" y="88"/>
                      </a:cubicBezTo>
                      <a:cubicBezTo>
                        <a:pt x="50" y="83"/>
                        <a:pt x="53" y="79"/>
                        <a:pt x="58" y="77"/>
                      </a:cubicBezTo>
                      <a:cubicBezTo>
                        <a:pt x="62" y="75"/>
                        <a:pt x="67" y="76"/>
                        <a:pt x="70" y="79"/>
                      </a:cubicBezTo>
                      <a:cubicBezTo>
                        <a:pt x="73" y="76"/>
                        <a:pt x="76" y="74"/>
                        <a:pt x="79" y="71"/>
                      </a:cubicBezTo>
                      <a:cubicBezTo>
                        <a:pt x="76" y="67"/>
                        <a:pt x="75" y="62"/>
                        <a:pt x="77" y="58"/>
                      </a:cubicBezTo>
                      <a:close/>
                      <a:moveTo>
                        <a:pt x="33" y="69"/>
                      </a:moveTo>
                      <a:cubicBezTo>
                        <a:pt x="20" y="63"/>
                        <a:pt x="13" y="47"/>
                        <a:pt x="19" y="34"/>
                      </a:cubicBezTo>
                      <a:cubicBezTo>
                        <a:pt x="25" y="20"/>
                        <a:pt x="40" y="14"/>
                        <a:pt x="54" y="20"/>
                      </a:cubicBezTo>
                      <a:cubicBezTo>
                        <a:pt x="67" y="25"/>
                        <a:pt x="74" y="41"/>
                        <a:pt x="68" y="55"/>
                      </a:cubicBezTo>
                      <a:cubicBezTo>
                        <a:pt x="62" y="68"/>
                        <a:pt x="47" y="74"/>
                        <a:pt x="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45" name="Freeform 18"/>
                <p:cNvSpPr>
                  <a:spLocks noEditPoints="1"/>
                </p:cNvSpPr>
                <p:nvPr/>
              </p:nvSpPr>
              <p:spPr bwMode="auto">
                <a:xfrm>
                  <a:off x="-635001" y="3001963"/>
                  <a:ext cx="155575" cy="158750"/>
                </a:xfrm>
                <a:custGeom>
                  <a:avLst/>
                  <a:gdLst>
                    <a:gd name="T0" fmla="*/ 28 w 41"/>
                    <a:gd name="T1" fmla="*/ 4 h 42"/>
                    <a:gd name="T2" fmla="*/ 4 w 41"/>
                    <a:gd name="T3" fmla="*/ 14 h 42"/>
                    <a:gd name="T4" fmla="*/ 13 w 41"/>
                    <a:gd name="T5" fmla="*/ 38 h 42"/>
                    <a:gd name="T6" fmla="*/ 37 w 41"/>
                    <a:gd name="T7" fmla="*/ 28 h 42"/>
                    <a:gd name="T8" fmla="*/ 28 w 41"/>
                    <a:gd name="T9" fmla="*/ 4 h 42"/>
                    <a:gd name="T10" fmla="*/ 17 w 41"/>
                    <a:gd name="T11" fmla="*/ 30 h 42"/>
                    <a:gd name="T12" fmla="*/ 12 w 41"/>
                    <a:gd name="T13" fmla="*/ 17 h 42"/>
                    <a:gd name="T14" fmla="*/ 24 w 41"/>
                    <a:gd name="T15" fmla="*/ 13 h 42"/>
                    <a:gd name="T16" fmla="*/ 29 w 41"/>
                    <a:gd name="T17" fmla="*/ 25 h 42"/>
                    <a:gd name="T18" fmla="*/ 17 w 41"/>
                    <a:gd name="T19"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8" y="4"/>
                      </a:moveTo>
                      <a:cubicBezTo>
                        <a:pt x="18" y="0"/>
                        <a:pt x="8" y="5"/>
                        <a:pt x="4" y="14"/>
                      </a:cubicBezTo>
                      <a:cubicBezTo>
                        <a:pt x="0" y="23"/>
                        <a:pt x="4" y="34"/>
                        <a:pt x="13" y="38"/>
                      </a:cubicBezTo>
                      <a:cubicBezTo>
                        <a:pt x="23" y="42"/>
                        <a:pt x="33" y="38"/>
                        <a:pt x="37" y="28"/>
                      </a:cubicBezTo>
                      <a:cubicBezTo>
                        <a:pt x="41" y="19"/>
                        <a:pt x="37" y="8"/>
                        <a:pt x="28" y="4"/>
                      </a:cubicBezTo>
                      <a:close/>
                      <a:moveTo>
                        <a:pt x="17" y="30"/>
                      </a:moveTo>
                      <a:cubicBezTo>
                        <a:pt x="12" y="28"/>
                        <a:pt x="10" y="22"/>
                        <a:pt x="12" y="17"/>
                      </a:cubicBezTo>
                      <a:cubicBezTo>
                        <a:pt x="14" y="13"/>
                        <a:pt x="19" y="10"/>
                        <a:pt x="24" y="13"/>
                      </a:cubicBezTo>
                      <a:cubicBezTo>
                        <a:pt x="29" y="15"/>
                        <a:pt x="31" y="20"/>
                        <a:pt x="29" y="25"/>
                      </a:cubicBezTo>
                      <a:cubicBezTo>
                        <a:pt x="27" y="30"/>
                        <a:pt x="22" y="32"/>
                        <a:pt x="1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46" name="Freeform 19"/>
                <p:cNvSpPr>
                  <a:spLocks noEditPoints="1"/>
                </p:cNvSpPr>
                <p:nvPr/>
              </p:nvSpPr>
              <p:spPr bwMode="auto">
                <a:xfrm>
                  <a:off x="-917576" y="2827338"/>
                  <a:ext cx="219075" cy="220662"/>
                </a:xfrm>
                <a:custGeom>
                  <a:avLst/>
                  <a:gdLst>
                    <a:gd name="T0" fmla="*/ 51 w 58"/>
                    <a:gd name="T1" fmla="*/ 38 h 58"/>
                    <a:gd name="T2" fmla="*/ 58 w 58"/>
                    <a:gd name="T3" fmla="*/ 32 h 58"/>
                    <a:gd name="T4" fmla="*/ 58 w 58"/>
                    <a:gd name="T5" fmla="*/ 25 h 58"/>
                    <a:gd name="T6" fmla="*/ 51 w 58"/>
                    <a:gd name="T7" fmla="*/ 20 h 58"/>
                    <a:gd name="T8" fmla="*/ 52 w 58"/>
                    <a:gd name="T9" fmla="*/ 11 h 58"/>
                    <a:gd name="T10" fmla="*/ 47 w 58"/>
                    <a:gd name="T11" fmla="*/ 6 h 58"/>
                    <a:gd name="T12" fmla="*/ 38 w 58"/>
                    <a:gd name="T13" fmla="*/ 7 h 58"/>
                    <a:gd name="T14" fmla="*/ 33 w 58"/>
                    <a:gd name="T15" fmla="*/ 0 h 58"/>
                    <a:gd name="T16" fmla="*/ 25 w 58"/>
                    <a:gd name="T17" fmla="*/ 0 h 58"/>
                    <a:gd name="T18" fmla="*/ 20 w 58"/>
                    <a:gd name="T19" fmla="*/ 7 h 58"/>
                    <a:gd name="T20" fmla="*/ 12 w 58"/>
                    <a:gd name="T21" fmla="*/ 6 h 58"/>
                    <a:gd name="T22" fmla="*/ 6 w 58"/>
                    <a:gd name="T23" fmla="*/ 11 h 58"/>
                    <a:gd name="T24" fmla="*/ 7 w 58"/>
                    <a:gd name="T25" fmla="*/ 20 h 58"/>
                    <a:gd name="T26" fmla="*/ 1 w 58"/>
                    <a:gd name="T27" fmla="*/ 25 h 58"/>
                    <a:gd name="T28" fmla="*/ 1 w 58"/>
                    <a:gd name="T29" fmla="*/ 32 h 58"/>
                    <a:gd name="T30" fmla="*/ 7 w 58"/>
                    <a:gd name="T31" fmla="*/ 38 h 58"/>
                    <a:gd name="T32" fmla="*/ 6 w 58"/>
                    <a:gd name="T33" fmla="*/ 46 h 58"/>
                    <a:gd name="T34" fmla="*/ 12 w 58"/>
                    <a:gd name="T35" fmla="*/ 51 h 58"/>
                    <a:gd name="T36" fmla="*/ 20 w 58"/>
                    <a:gd name="T37" fmla="*/ 50 h 58"/>
                    <a:gd name="T38" fmla="*/ 25 w 58"/>
                    <a:gd name="T39" fmla="*/ 57 h 58"/>
                    <a:gd name="T40" fmla="*/ 33 w 58"/>
                    <a:gd name="T41" fmla="*/ 57 h 58"/>
                    <a:gd name="T42" fmla="*/ 38 w 58"/>
                    <a:gd name="T43" fmla="*/ 50 h 58"/>
                    <a:gd name="T44" fmla="*/ 47 w 58"/>
                    <a:gd name="T45" fmla="*/ 51 h 58"/>
                    <a:gd name="T46" fmla="*/ 52 w 58"/>
                    <a:gd name="T47" fmla="*/ 46 h 58"/>
                    <a:gd name="T48" fmla="*/ 51 w 58"/>
                    <a:gd name="T49" fmla="*/ 38 h 58"/>
                    <a:gd name="T50" fmla="*/ 22 w 58"/>
                    <a:gd name="T51" fmla="*/ 45 h 58"/>
                    <a:gd name="T52" fmla="*/ 13 w 58"/>
                    <a:gd name="T53" fmla="*/ 22 h 58"/>
                    <a:gd name="T54" fmla="*/ 36 w 58"/>
                    <a:gd name="T55" fmla="*/ 13 h 58"/>
                    <a:gd name="T56" fmla="*/ 45 w 58"/>
                    <a:gd name="T57" fmla="*/ 35 h 58"/>
                    <a:gd name="T58" fmla="*/ 22 w 58"/>
                    <a:gd name="T59"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8">
                      <a:moveTo>
                        <a:pt x="51" y="38"/>
                      </a:moveTo>
                      <a:cubicBezTo>
                        <a:pt x="52" y="35"/>
                        <a:pt x="55" y="33"/>
                        <a:pt x="58" y="32"/>
                      </a:cubicBezTo>
                      <a:cubicBezTo>
                        <a:pt x="58" y="30"/>
                        <a:pt x="58" y="27"/>
                        <a:pt x="58" y="25"/>
                      </a:cubicBezTo>
                      <a:cubicBezTo>
                        <a:pt x="55" y="25"/>
                        <a:pt x="52" y="23"/>
                        <a:pt x="51" y="20"/>
                      </a:cubicBezTo>
                      <a:cubicBezTo>
                        <a:pt x="50" y="17"/>
                        <a:pt x="50" y="14"/>
                        <a:pt x="52" y="11"/>
                      </a:cubicBezTo>
                      <a:cubicBezTo>
                        <a:pt x="51" y="9"/>
                        <a:pt x="49" y="7"/>
                        <a:pt x="47" y="6"/>
                      </a:cubicBezTo>
                      <a:cubicBezTo>
                        <a:pt x="45" y="8"/>
                        <a:pt x="41" y="8"/>
                        <a:pt x="38" y="7"/>
                      </a:cubicBezTo>
                      <a:cubicBezTo>
                        <a:pt x="35" y="6"/>
                        <a:pt x="34" y="3"/>
                        <a:pt x="33" y="0"/>
                      </a:cubicBezTo>
                      <a:cubicBezTo>
                        <a:pt x="31" y="0"/>
                        <a:pt x="28" y="0"/>
                        <a:pt x="25" y="0"/>
                      </a:cubicBezTo>
                      <a:cubicBezTo>
                        <a:pt x="25" y="3"/>
                        <a:pt x="23" y="6"/>
                        <a:pt x="20" y="7"/>
                      </a:cubicBezTo>
                      <a:cubicBezTo>
                        <a:pt x="17" y="8"/>
                        <a:pt x="14" y="8"/>
                        <a:pt x="12" y="6"/>
                      </a:cubicBezTo>
                      <a:cubicBezTo>
                        <a:pt x="10" y="7"/>
                        <a:pt x="8" y="9"/>
                        <a:pt x="6" y="11"/>
                      </a:cubicBezTo>
                      <a:cubicBezTo>
                        <a:pt x="8" y="14"/>
                        <a:pt x="9" y="17"/>
                        <a:pt x="7" y="20"/>
                      </a:cubicBezTo>
                      <a:cubicBezTo>
                        <a:pt x="6" y="23"/>
                        <a:pt x="4" y="25"/>
                        <a:pt x="1" y="25"/>
                      </a:cubicBezTo>
                      <a:cubicBezTo>
                        <a:pt x="0" y="27"/>
                        <a:pt x="0" y="30"/>
                        <a:pt x="1" y="32"/>
                      </a:cubicBezTo>
                      <a:cubicBezTo>
                        <a:pt x="4" y="33"/>
                        <a:pt x="6" y="35"/>
                        <a:pt x="7" y="38"/>
                      </a:cubicBezTo>
                      <a:cubicBezTo>
                        <a:pt x="9" y="40"/>
                        <a:pt x="8" y="44"/>
                        <a:pt x="6" y="46"/>
                      </a:cubicBezTo>
                      <a:cubicBezTo>
                        <a:pt x="8" y="48"/>
                        <a:pt x="10" y="50"/>
                        <a:pt x="12" y="51"/>
                      </a:cubicBezTo>
                      <a:cubicBezTo>
                        <a:pt x="14" y="50"/>
                        <a:pt x="17" y="49"/>
                        <a:pt x="20" y="50"/>
                      </a:cubicBezTo>
                      <a:cubicBezTo>
                        <a:pt x="23" y="51"/>
                        <a:pt x="25" y="54"/>
                        <a:pt x="25" y="57"/>
                      </a:cubicBezTo>
                      <a:cubicBezTo>
                        <a:pt x="28" y="58"/>
                        <a:pt x="31" y="58"/>
                        <a:pt x="33" y="57"/>
                      </a:cubicBezTo>
                      <a:cubicBezTo>
                        <a:pt x="34" y="54"/>
                        <a:pt x="35" y="51"/>
                        <a:pt x="38" y="50"/>
                      </a:cubicBezTo>
                      <a:cubicBezTo>
                        <a:pt x="41" y="49"/>
                        <a:pt x="45" y="50"/>
                        <a:pt x="47" y="51"/>
                      </a:cubicBezTo>
                      <a:cubicBezTo>
                        <a:pt x="49" y="50"/>
                        <a:pt x="51" y="48"/>
                        <a:pt x="52" y="46"/>
                      </a:cubicBezTo>
                      <a:cubicBezTo>
                        <a:pt x="50" y="44"/>
                        <a:pt x="50" y="40"/>
                        <a:pt x="51" y="38"/>
                      </a:cubicBezTo>
                      <a:close/>
                      <a:moveTo>
                        <a:pt x="22" y="45"/>
                      </a:moveTo>
                      <a:cubicBezTo>
                        <a:pt x="14" y="41"/>
                        <a:pt x="9" y="31"/>
                        <a:pt x="13" y="22"/>
                      </a:cubicBezTo>
                      <a:cubicBezTo>
                        <a:pt x="17" y="13"/>
                        <a:pt x="27" y="9"/>
                        <a:pt x="36" y="13"/>
                      </a:cubicBezTo>
                      <a:cubicBezTo>
                        <a:pt x="45" y="16"/>
                        <a:pt x="49" y="27"/>
                        <a:pt x="45" y="35"/>
                      </a:cubicBezTo>
                      <a:cubicBezTo>
                        <a:pt x="42" y="44"/>
                        <a:pt x="31" y="48"/>
                        <a:pt x="2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47" name="Freeform 20"/>
                <p:cNvSpPr>
                  <a:spLocks noEditPoints="1"/>
                </p:cNvSpPr>
                <p:nvPr/>
              </p:nvSpPr>
              <p:spPr bwMode="auto">
                <a:xfrm>
                  <a:off x="-857251" y="2884488"/>
                  <a:ext cx="101600" cy="103187"/>
                </a:xfrm>
                <a:custGeom>
                  <a:avLst/>
                  <a:gdLst>
                    <a:gd name="T0" fmla="*/ 18 w 27"/>
                    <a:gd name="T1" fmla="*/ 3 h 27"/>
                    <a:gd name="T2" fmla="*/ 2 w 27"/>
                    <a:gd name="T3" fmla="*/ 9 h 27"/>
                    <a:gd name="T4" fmla="*/ 9 w 27"/>
                    <a:gd name="T5" fmla="*/ 25 h 27"/>
                    <a:gd name="T6" fmla="*/ 24 w 27"/>
                    <a:gd name="T7" fmla="*/ 18 h 27"/>
                    <a:gd name="T8" fmla="*/ 18 w 27"/>
                    <a:gd name="T9" fmla="*/ 3 h 27"/>
                    <a:gd name="T10" fmla="*/ 11 w 27"/>
                    <a:gd name="T11" fmla="*/ 19 h 27"/>
                    <a:gd name="T12" fmla="*/ 8 w 27"/>
                    <a:gd name="T13" fmla="*/ 11 h 27"/>
                    <a:gd name="T14" fmla="*/ 16 w 27"/>
                    <a:gd name="T15" fmla="*/ 8 h 27"/>
                    <a:gd name="T16" fmla="*/ 19 w 27"/>
                    <a:gd name="T17" fmla="*/ 16 h 27"/>
                    <a:gd name="T18" fmla="*/ 11 w 27"/>
                    <a:gd name="T1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8" y="3"/>
                      </a:moveTo>
                      <a:cubicBezTo>
                        <a:pt x="12" y="0"/>
                        <a:pt x="5" y="3"/>
                        <a:pt x="2" y="9"/>
                      </a:cubicBezTo>
                      <a:cubicBezTo>
                        <a:pt x="0" y="15"/>
                        <a:pt x="2" y="22"/>
                        <a:pt x="9" y="25"/>
                      </a:cubicBezTo>
                      <a:cubicBezTo>
                        <a:pt x="15" y="27"/>
                        <a:pt x="22" y="24"/>
                        <a:pt x="24" y="18"/>
                      </a:cubicBezTo>
                      <a:cubicBezTo>
                        <a:pt x="27" y="12"/>
                        <a:pt x="24" y="5"/>
                        <a:pt x="18" y="3"/>
                      </a:cubicBezTo>
                      <a:close/>
                      <a:moveTo>
                        <a:pt x="11" y="19"/>
                      </a:moveTo>
                      <a:cubicBezTo>
                        <a:pt x="8" y="18"/>
                        <a:pt x="6" y="14"/>
                        <a:pt x="8" y="11"/>
                      </a:cubicBezTo>
                      <a:cubicBezTo>
                        <a:pt x="9" y="8"/>
                        <a:pt x="12" y="7"/>
                        <a:pt x="16" y="8"/>
                      </a:cubicBezTo>
                      <a:cubicBezTo>
                        <a:pt x="19" y="9"/>
                        <a:pt x="20" y="13"/>
                        <a:pt x="19" y="16"/>
                      </a:cubicBezTo>
                      <a:cubicBezTo>
                        <a:pt x="18" y="19"/>
                        <a:pt x="14" y="21"/>
                        <a:pt x="1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48" name="Freeform 21"/>
                <p:cNvSpPr>
                  <a:spLocks noEditPoints="1"/>
                </p:cNvSpPr>
                <p:nvPr/>
              </p:nvSpPr>
              <p:spPr bwMode="auto">
                <a:xfrm>
                  <a:off x="-1395413" y="3067050"/>
                  <a:ext cx="431800" cy="431800"/>
                </a:xfrm>
                <a:custGeom>
                  <a:avLst/>
                  <a:gdLst>
                    <a:gd name="T0" fmla="*/ 0 w 272"/>
                    <a:gd name="T1" fmla="*/ 0 h 272"/>
                    <a:gd name="T2" fmla="*/ 0 w 272"/>
                    <a:gd name="T3" fmla="*/ 272 h 272"/>
                    <a:gd name="T4" fmla="*/ 272 w 272"/>
                    <a:gd name="T5" fmla="*/ 272 h 272"/>
                    <a:gd name="T6" fmla="*/ 272 w 272"/>
                    <a:gd name="T7" fmla="*/ 0 h 272"/>
                    <a:gd name="T8" fmla="*/ 0 w 272"/>
                    <a:gd name="T9" fmla="*/ 0 h 272"/>
                    <a:gd name="T10" fmla="*/ 243 w 272"/>
                    <a:gd name="T11" fmla="*/ 243 h 272"/>
                    <a:gd name="T12" fmla="*/ 29 w 272"/>
                    <a:gd name="T13" fmla="*/ 243 h 272"/>
                    <a:gd name="T14" fmla="*/ 29 w 272"/>
                    <a:gd name="T15" fmla="*/ 28 h 272"/>
                    <a:gd name="T16" fmla="*/ 243 w 272"/>
                    <a:gd name="T17" fmla="*/ 28 h 272"/>
                    <a:gd name="T18" fmla="*/ 243 w 272"/>
                    <a:gd name="T19" fmla="*/ 24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72">
                      <a:moveTo>
                        <a:pt x="0" y="0"/>
                      </a:moveTo>
                      <a:lnTo>
                        <a:pt x="0" y="272"/>
                      </a:lnTo>
                      <a:lnTo>
                        <a:pt x="272" y="272"/>
                      </a:lnTo>
                      <a:lnTo>
                        <a:pt x="272" y="0"/>
                      </a:lnTo>
                      <a:lnTo>
                        <a:pt x="0" y="0"/>
                      </a:lnTo>
                      <a:close/>
                      <a:moveTo>
                        <a:pt x="243" y="243"/>
                      </a:moveTo>
                      <a:lnTo>
                        <a:pt x="29" y="243"/>
                      </a:lnTo>
                      <a:lnTo>
                        <a:pt x="29" y="28"/>
                      </a:lnTo>
                      <a:lnTo>
                        <a:pt x="243" y="28"/>
                      </a:lnTo>
                      <a:lnTo>
                        <a:pt x="243"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49" name="Freeform 22"/>
                <p:cNvSpPr>
                  <a:spLocks/>
                </p:cNvSpPr>
                <p:nvPr/>
              </p:nvSpPr>
              <p:spPr bwMode="auto">
                <a:xfrm>
                  <a:off x="-1201738" y="2695575"/>
                  <a:ext cx="1082675" cy="701675"/>
                </a:xfrm>
                <a:custGeom>
                  <a:avLst/>
                  <a:gdLst>
                    <a:gd name="T0" fmla="*/ 272 w 286"/>
                    <a:gd name="T1" fmla="*/ 0 h 185"/>
                    <a:gd name="T2" fmla="*/ 14 w 286"/>
                    <a:gd name="T3" fmla="*/ 0 h 185"/>
                    <a:gd name="T4" fmla="*/ 0 w 286"/>
                    <a:gd name="T5" fmla="*/ 14 h 185"/>
                    <a:gd name="T6" fmla="*/ 0 w 286"/>
                    <a:gd name="T7" fmla="*/ 90 h 185"/>
                    <a:gd name="T8" fmla="*/ 14 w 286"/>
                    <a:gd name="T9" fmla="*/ 90 h 185"/>
                    <a:gd name="T10" fmla="*/ 14 w 286"/>
                    <a:gd name="T11" fmla="*/ 14 h 185"/>
                    <a:gd name="T12" fmla="*/ 14 w 286"/>
                    <a:gd name="T13" fmla="*/ 14 h 185"/>
                    <a:gd name="T14" fmla="*/ 272 w 286"/>
                    <a:gd name="T15" fmla="*/ 14 h 185"/>
                    <a:gd name="T16" fmla="*/ 272 w 286"/>
                    <a:gd name="T17" fmla="*/ 14 h 185"/>
                    <a:gd name="T18" fmla="*/ 272 w 286"/>
                    <a:gd name="T19" fmla="*/ 171 h 185"/>
                    <a:gd name="T20" fmla="*/ 272 w 286"/>
                    <a:gd name="T21" fmla="*/ 171 h 185"/>
                    <a:gd name="T22" fmla="*/ 272 w 286"/>
                    <a:gd name="T23" fmla="*/ 171 h 185"/>
                    <a:gd name="T24" fmla="*/ 71 w 286"/>
                    <a:gd name="T25" fmla="*/ 171 h 185"/>
                    <a:gd name="T26" fmla="*/ 71 w 286"/>
                    <a:gd name="T27" fmla="*/ 185 h 185"/>
                    <a:gd name="T28" fmla="*/ 272 w 286"/>
                    <a:gd name="T29" fmla="*/ 185 h 185"/>
                    <a:gd name="T30" fmla="*/ 286 w 286"/>
                    <a:gd name="T31" fmla="*/ 171 h 185"/>
                    <a:gd name="T32" fmla="*/ 286 w 286"/>
                    <a:gd name="T33" fmla="*/ 14 h 185"/>
                    <a:gd name="T34" fmla="*/ 272 w 286"/>
                    <a:gd name="T3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6" h="185">
                      <a:moveTo>
                        <a:pt x="272" y="0"/>
                      </a:moveTo>
                      <a:cubicBezTo>
                        <a:pt x="14" y="0"/>
                        <a:pt x="14" y="0"/>
                        <a:pt x="14" y="0"/>
                      </a:cubicBezTo>
                      <a:cubicBezTo>
                        <a:pt x="6" y="0"/>
                        <a:pt x="0" y="6"/>
                        <a:pt x="0" y="14"/>
                      </a:cubicBezTo>
                      <a:cubicBezTo>
                        <a:pt x="0" y="90"/>
                        <a:pt x="0" y="90"/>
                        <a:pt x="0" y="90"/>
                      </a:cubicBezTo>
                      <a:cubicBezTo>
                        <a:pt x="14" y="90"/>
                        <a:pt x="14" y="90"/>
                        <a:pt x="14" y="90"/>
                      </a:cubicBezTo>
                      <a:cubicBezTo>
                        <a:pt x="14" y="14"/>
                        <a:pt x="14" y="14"/>
                        <a:pt x="14" y="14"/>
                      </a:cubicBezTo>
                      <a:cubicBezTo>
                        <a:pt x="14" y="14"/>
                        <a:pt x="14" y="14"/>
                        <a:pt x="14" y="14"/>
                      </a:cubicBezTo>
                      <a:cubicBezTo>
                        <a:pt x="272" y="14"/>
                        <a:pt x="272" y="14"/>
                        <a:pt x="272" y="14"/>
                      </a:cubicBezTo>
                      <a:cubicBezTo>
                        <a:pt x="272" y="14"/>
                        <a:pt x="272" y="14"/>
                        <a:pt x="272" y="14"/>
                      </a:cubicBezTo>
                      <a:cubicBezTo>
                        <a:pt x="272" y="171"/>
                        <a:pt x="272" y="171"/>
                        <a:pt x="272" y="171"/>
                      </a:cubicBezTo>
                      <a:cubicBezTo>
                        <a:pt x="272" y="171"/>
                        <a:pt x="272" y="171"/>
                        <a:pt x="272" y="171"/>
                      </a:cubicBezTo>
                      <a:cubicBezTo>
                        <a:pt x="272" y="171"/>
                        <a:pt x="272" y="171"/>
                        <a:pt x="272" y="171"/>
                      </a:cubicBezTo>
                      <a:cubicBezTo>
                        <a:pt x="71" y="171"/>
                        <a:pt x="71" y="171"/>
                        <a:pt x="71" y="171"/>
                      </a:cubicBezTo>
                      <a:cubicBezTo>
                        <a:pt x="71" y="185"/>
                        <a:pt x="71" y="185"/>
                        <a:pt x="71" y="185"/>
                      </a:cubicBezTo>
                      <a:cubicBezTo>
                        <a:pt x="272" y="185"/>
                        <a:pt x="272" y="185"/>
                        <a:pt x="272" y="185"/>
                      </a:cubicBezTo>
                      <a:cubicBezTo>
                        <a:pt x="280" y="185"/>
                        <a:pt x="286" y="179"/>
                        <a:pt x="286" y="171"/>
                      </a:cubicBezTo>
                      <a:cubicBezTo>
                        <a:pt x="286" y="14"/>
                        <a:pt x="286" y="14"/>
                        <a:pt x="286" y="14"/>
                      </a:cubicBezTo>
                      <a:cubicBezTo>
                        <a:pt x="286" y="6"/>
                        <a:pt x="280" y="0"/>
                        <a:pt x="2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50" name="Freeform 23"/>
                <p:cNvSpPr>
                  <a:spLocks/>
                </p:cNvSpPr>
                <p:nvPr/>
              </p:nvSpPr>
              <p:spPr bwMode="auto">
                <a:xfrm>
                  <a:off x="-1322388" y="3149600"/>
                  <a:ext cx="301625" cy="277812"/>
                </a:xfrm>
                <a:custGeom>
                  <a:avLst/>
                  <a:gdLst>
                    <a:gd name="T0" fmla="*/ 100 w 190"/>
                    <a:gd name="T1" fmla="*/ 175 h 175"/>
                    <a:gd name="T2" fmla="*/ 190 w 190"/>
                    <a:gd name="T3" fmla="*/ 0 h 175"/>
                    <a:gd name="T4" fmla="*/ 145 w 190"/>
                    <a:gd name="T5" fmla="*/ 0 h 175"/>
                    <a:gd name="T6" fmla="*/ 81 w 190"/>
                    <a:gd name="T7" fmla="*/ 129 h 175"/>
                    <a:gd name="T8" fmla="*/ 50 w 190"/>
                    <a:gd name="T9" fmla="*/ 82 h 175"/>
                    <a:gd name="T10" fmla="*/ 0 w 190"/>
                    <a:gd name="T11" fmla="*/ 82 h 175"/>
                    <a:gd name="T12" fmla="*/ 71 w 190"/>
                    <a:gd name="T13" fmla="*/ 175 h 175"/>
                    <a:gd name="T14" fmla="*/ 100 w 190"/>
                    <a:gd name="T15" fmla="*/ 17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175">
                      <a:moveTo>
                        <a:pt x="100" y="175"/>
                      </a:moveTo>
                      <a:lnTo>
                        <a:pt x="190" y="0"/>
                      </a:lnTo>
                      <a:lnTo>
                        <a:pt x="145" y="0"/>
                      </a:lnTo>
                      <a:lnTo>
                        <a:pt x="81" y="129"/>
                      </a:lnTo>
                      <a:lnTo>
                        <a:pt x="50" y="82"/>
                      </a:lnTo>
                      <a:lnTo>
                        <a:pt x="0" y="82"/>
                      </a:lnTo>
                      <a:lnTo>
                        <a:pt x="71" y="175"/>
                      </a:lnTo>
                      <a:lnTo>
                        <a:pt x="10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grpSp>
        </p:grpSp>
        <p:sp>
          <p:nvSpPr>
            <p:cNvPr id="62" name="Rectangle 61"/>
            <p:cNvSpPr/>
            <p:nvPr/>
          </p:nvSpPr>
          <p:spPr>
            <a:xfrm>
              <a:off x="3025077" y="1972910"/>
              <a:ext cx="479550" cy="771271"/>
            </a:xfrm>
            <a:prstGeom prst="rect">
              <a:avLst/>
            </a:prstGeom>
          </p:spPr>
          <p:txBody>
            <a:bodyPr wrap="none">
              <a:spAutoFit/>
            </a:bodyPr>
            <a:lstStyle/>
            <a:p>
              <a:pPr algn="r"/>
              <a:r>
                <a:rPr lang="en-US" sz="4312" dirty="0">
                  <a:solidFill>
                    <a:srgbClr val="FFFFFF"/>
                  </a:solidFill>
                  <a:latin typeface="Segoe UI Light"/>
                </a:rPr>
                <a:t>2</a:t>
              </a:r>
              <a:endParaRPr lang="en-US" sz="4312" dirty="0"/>
            </a:p>
          </p:txBody>
        </p:sp>
      </p:grpSp>
      <p:grpSp>
        <p:nvGrpSpPr>
          <p:cNvPr id="10" name="Group 9"/>
          <p:cNvGrpSpPr/>
          <p:nvPr/>
        </p:nvGrpSpPr>
        <p:grpSpPr>
          <a:xfrm>
            <a:off x="483528" y="1935003"/>
            <a:ext cx="2687948" cy="2707051"/>
            <a:chOff x="261938" y="1972910"/>
            <a:chExt cx="2742561" cy="2762052"/>
          </a:xfrm>
        </p:grpSpPr>
        <p:grpSp>
          <p:nvGrpSpPr>
            <p:cNvPr id="15" name="Group 14"/>
            <p:cNvGrpSpPr/>
            <p:nvPr/>
          </p:nvGrpSpPr>
          <p:grpSpPr>
            <a:xfrm>
              <a:off x="261938" y="1986068"/>
              <a:ext cx="2742561" cy="2748894"/>
              <a:chOff x="261938" y="1986068"/>
              <a:chExt cx="2742561" cy="2748894"/>
            </a:xfrm>
          </p:grpSpPr>
          <p:sp>
            <p:nvSpPr>
              <p:cNvPr id="3" name="Rectangle 2"/>
              <p:cNvSpPr/>
              <p:nvPr/>
            </p:nvSpPr>
            <p:spPr bwMode="auto">
              <a:xfrm>
                <a:off x="261938" y="1986068"/>
                <a:ext cx="2742561" cy="2748894"/>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21871" rIns="243742" bIns="194993" numCol="1" spcCol="0" rtlCol="0" fromWordArt="0" anchor="t" anchorCtr="0" forceAA="0" compatLnSpc="1">
                <a:prstTxWarp prst="textNoShape">
                  <a:avLst/>
                </a:prstTxWarp>
                <a:noAutofit/>
              </a:bodyPr>
              <a:lstStyle/>
              <a:p>
                <a:pPr marL="268861" defTabSz="1242834" fontAlgn="base">
                  <a:lnSpc>
                    <a:spcPct val="90000"/>
                  </a:lnSpc>
                  <a:spcBef>
                    <a:spcPct val="0"/>
                  </a:spcBef>
                  <a:spcAft>
                    <a:spcPct val="0"/>
                  </a:spcAft>
                </a:pPr>
                <a:r>
                  <a:rPr lang="en-US" sz="3136" dirty="0">
                    <a:solidFill>
                      <a:srgbClr val="FFFFFF"/>
                    </a:solidFill>
                    <a:latin typeface="Segoe UI Light"/>
                  </a:rPr>
                  <a:t>Discover</a:t>
                </a:r>
              </a:p>
              <a:p>
                <a:pPr marL="268861" defTabSz="1242834" fontAlgn="base">
                  <a:lnSpc>
                    <a:spcPct val="90000"/>
                  </a:lnSpc>
                  <a:spcBef>
                    <a:spcPct val="0"/>
                  </a:spcBef>
                  <a:spcAft>
                    <a:spcPct val="0"/>
                  </a:spcAft>
                </a:pPr>
                <a:r>
                  <a:rPr lang="en-US" sz="1866" dirty="0">
                    <a:gradFill>
                      <a:gsLst>
                        <a:gs pos="0">
                          <a:srgbClr val="FFFFFF"/>
                        </a:gs>
                        <a:gs pos="100000">
                          <a:srgbClr val="FFFFFF"/>
                        </a:gs>
                      </a:gsLst>
                      <a:lin ang="5400000" scaled="0"/>
                    </a:gradFill>
                    <a:ea typeface="Segoe UI" pitchFamily="34" charset="0"/>
                    <a:cs typeface="Segoe UI" pitchFamily="34" charset="0"/>
                  </a:rPr>
                  <a:t>Catalog your software and workloads</a:t>
                </a:r>
              </a:p>
            </p:txBody>
          </p:sp>
          <p:grpSp>
            <p:nvGrpSpPr>
              <p:cNvPr id="40" name="Group 39"/>
              <p:cNvGrpSpPr/>
              <p:nvPr/>
            </p:nvGrpSpPr>
            <p:grpSpPr>
              <a:xfrm>
                <a:off x="1539813" y="3652838"/>
                <a:ext cx="1148763" cy="951376"/>
                <a:chOff x="-1246188" y="1052513"/>
                <a:chExt cx="1487488" cy="1231901"/>
              </a:xfrm>
              <a:solidFill>
                <a:schemeClr val="bg1"/>
              </a:solidFill>
            </p:grpSpPr>
            <p:sp>
              <p:nvSpPr>
                <p:cNvPr id="32" name="Freeform 5"/>
                <p:cNvSpPr>
                  <a:spLocks/>
                </p:cNvSpPr>
                <p:nvPr/>
              </p:nvSpPr>
              <p:spPr bwMode="auto">
                <a:xfrm>
                  <a:off x="-876300" y="1052513"/>
                  <a:ext cx="396875" cy="147638"/>
                </a:xfrm>
                <a:custGeom>
                  <a:avLst/>
                  <a:gdLst>
                    <a:gd name="T0" fmla="*/ 0 w 105"/>
                    <a:gd name="T1" fmla="*/ 39 h 39"/>
                    <a:gd name="T2" fmla="*/ 13 w 105"/>
                    <a:gd name="T3" fmla="*/ 35 h 39"/>
                    <a:gd name="T4" fmla="*/ 96 w 105"/>
                    <a:gd name="T5" fmla="*/ 35 h 39"/>
                    <a:gd name="T6" fmla="*/ 105 w 105"/>
                    <a:gd name="T7" fmla="*/ 37 h 39"/>
                    <a:gd name="T8" fmla="*/ 94 w 105"/>
                    <a:gd name="T9" fmla="*/ 14 h 39"/>
                    <a:gd name="T10" fmla="*/ 72 w 105"/>
                    <a:gd name="T11" fmla="*/ 0 h 39"/>
                    <a:gd name="T12" fmla="*/ 35 w 105"/>
                    <a:gd name="T13" fmla="*/ 0 h 39"/>
                    <a:gd name="T14" fmla="*/ 14 w 105"/>
                    <a:gd name="T15" fmla="*/ 14 h 39"/>
                    <a:gd name="T16" fmla="*/ 0 w 105"/>
                    <a:gd name="T17" fmla="*/ 39 h 39"/>
                    <a:gd name="T18" fmla="*/ 0 w 105"/>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39">
                      <a:moveTo>
                        <a:pt x="0" y="39"/>
                      </a:moveTo>
                      <a:cubicBezTo>
                        <a:pt x="4" y="36"/>
                        <a:pt x="8" y="35"/>
                        <a:pt x="13" y="35"/>
                      </a:cubicBezTo>
                      <a:cubicBezTo>
                        <a:pt x="96" y="35"/>
                        <a:pt x="96" y="35"/>
                        <a:pt x="96" y="35"/>
                      </a:cubicBezTo>
                      <a:cubicBezTo>
                        <a:pt x="99" y="35"/>
                        <a:pt x="102" y="36"/>
                        <a:pt x="105" y="37"/>
                      </a:cubicBezTo>
                      <a:cubicBezTo>
                        <a:pt x="94" y="14"/>
                        <a:pt x="94" y="14"/>
                        <a:pt x="94" y="14"/>
                      </a:cubicBezTo>
                      <a:cubicBezTo>
                        <a:pt x="90" y="7"/>
                        <a:pt x="80" y="0"/>
                        <a:pt x="72" y="0"/>
                      </a:cubicBezTo>
                      <a:cubicBezTo>
                        <a:pt x="35" y="0"/>
                        <a:pt x="35" y="0"/>
                        <a:pt x="35" y="0"/>
                      </a:cubicBezTo>
                      <a:cubicBezTo>
                        <a:pt x="27" y="0"/>
                        <a:pt x="17" y="7"/>
                        <a:pt x="14" y="14"/>
                      </a:cubicBezTo>
                      <a:cubicBezTo>
                        <a:pt x="0" y="39"/>
                        <a:pt x="0" y="39"/>
                        <a:pt x="0" y="39"/>
                      </a:cubicBezTo>
                      <a:cubicBezTo>
                        <a:pt x="0" y="39"/>
                        <a:pt x="0" y="39"/>
                        <a:pt x="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33" name="Freeform 6"/>
                <p:cNvSpPr>
                  <a:spLocks noEditPoints="1"/>
                </p:cNvSpPr>
                <p:nvPr/>
              </p:nvSpPr>
              <p:spPr bwMode="auto">
                <a:xfrm>
                  <a:off x="-260350" y="1395413"/>
                  <a:ext cx="501650" cy="508000"/>
                </a:xfrm>
                <a:custGeom>
                  <a:avLst/>
                  <a:gdLst>
                    <a:gd name="T0" fmla="*/ 0 w 316"/>
                    <a:gd name="T1" fmla="*/ 0 h 320"/>
                    <a:gd name="T2" fmla="*/ 0 w 316"/>
                    <a:gd name="T3" fmla="*/ 320 h 320"/>
                    <a:gd name="T4" fmla="*/ 78 w 316"/>
                    <a:gd name="T5" fmla="*/ 320 h 320"/>
                    <a:gd name="T6" fmla="*/ 78 w 316"/>
                    <a:gd name="T7" fmla="*/ 227 h 320"/>
                    <a:gd name="T8" fmla="*/ 240 w 316"/>
                    <a:gd name="T9" fmla="*/ 227 h 320"/>
                    <a:gd name="T10" fmla="*/ 240 w 316"/>
                    <a:gd name="T11" fmla="*/ 320 h 320"/>
                    <a:gd name="T12" fmla="*/ 316 w 316"/>
                    <a:gd name="T13" fmla="*/ 320 h 320"/>
                    <a:gd name="T14" fmla="*/ 316 w 316"/>
                    <a:gd name="T15" fmla="*/ 0 h 320"/>
                    <a:gd name="T16" fmla="*/ 0 w 316"/>
                    <a:gd name="T17" fmla="*/ 0 h 320"/>
                    <a:gd name="T18" fmla="*/ 0 w 316"/>
                    <a:gd name="T19" fmla="*/ 0 h 320"/>
                    <a:gd name="T20" fmla="*/ 0 w 316"/>
                    <a:gd name="T21" fmla="*/ 0 h 320"/>
                    <a:gd name="T22" fmla="*/ 264 w 316"/>
                    <a:gd name="T23" fmla="*/ 136 h 320"/>
                    <a:gd name="T24" fmla="*/ 45 w 316"/>
                    <a:gd name="T25" fmla="*/ 136 h 320"/>
                    <a:gd name="T26" fmla="*/ 45 w 316"/>
                    <a:gd name="T27" fmla="*/ 17 h 320"/>
                    <a:gd name="T28" fmla="*/ 264 w 316"/>
                    <a:gd name="T29" fmla="*/ 17 h 320"/>
                    <a:gd name="T30" fmla="*/ 264 w 316"/>
                    <a:gd name="T31" fmla="*/ 136 h 320"/>
                    <a:gd name="T32" fmla="*/ 264 w 316"/>
                    <a:gd name="T33" fmla="*/ 136 h 320"/>
                    <a:gd name="T34" fmla="*/ 264 w 316"/>
                    <a:gd name="T35" fmla="*/ 136 h 320"/>
                    <a:gd name="T36" fmla="*/ 112 w 316"/>
                    <a:gd name="T37" fmla="*/ 251 h 320"/>
                    <a:gd name="T38" fmla="*/ 164 w 316"/>
                    <a:gd name="T39" fmla="*/ 251 h 320"/>
                    <a:gd name="T40" fmla="*/ 164 w 316"/>
                    <a:gd name="T41" fmla="*/ 320 h 320"/>
                    <a:gd name="T42" fmla="*/ 112 w 316"/>
                    <a:gd name="T43" fmla="*/ 320 h 320"/>
                    <a:gd name="T44" fmla="*/ 112 w 316"/>
                    <a:gd name="T45" fmla="*/ 251 h 320"/>
                    <a:gd name="T46" fmla="*/ 112 w 316"/>
                    <a:gd name="T47" fmla="*/ 251 h 320"/>
                    <a:gd name="T48" fmla="*/ 112 w 316"/>
                    <a:gd name="T49" fmla="*/ 25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6" h="320">
                      <a:moveTo>
                        <a:pt x="0" y="0"/>
                      </a:moveTo>
                      <a:lnTo>
                        <a:pt x="0" y="320"/>
                      </a:lnTo>
                      <a:lnTo>
                        <a:pt x="78" y="320"/>
                      </a:lnTo>
                      <a:lnTo>
                        <a:pt x="78" y="227"/>
                      </a:lnTo>
                      <a:lnTo>
                        <a:pt x="240" y="227"/>
                      </a:lnTo>
                      <a:lnTo>
                        <a:pt x="240" y="320"/>
                      </a:lnTo>
                      <a:lnTo>
                        <a:pt x="316" y="320"/>
                      </a:lnTo>
                      <a:lnTo>
                        <a:pt x="316" y="0"/>
                      </a:lnTo>
                      <a:lnTo>
                        <a:pt x="0" y="0"/>
                      </a:lnTo>
                      <a:lnTo>
                        <a:pt x="0" y="0"/>
                      </a:lnTo>
                      <a:lnTo>
                        <a:pt x="0" y="0"/>
                      </a:lnTo>
                      <a:close/>
                      <a:moveTo>
                        <a:pt x="264" y="136"/>
                      </a:moveTo>
                      <a:lnTo>
                        <a:pt x="45" y="136"/>
                      </a:lnTo>
                      <a:lnTo>
                        <a:pt x="45" y="17"/>
                      </a:lnTo>
                      <a:lnTo>
                        <a:pt x="264" y="17"/>
                      </a:lnTo>
                      <a:lnTo>
                        <a:pt x="264" y="136"/>
                      </a:lnTo>
                      <a:lnTo>
                        <a:pt x="264" y="136"/>
                      </a:lnTo>
                      <a:lnTo>
                        <a:pt x="264" y="136"/>
                      </a:lnTo>
                      <a:close/>
                      <a:moveTo>
                        <a:pt x="112" y="251"/>
                      </a:moveTo>
                      <a:lnTo>
                        <a:pt x="164" y="251"/>
                      </a:lnTo>
                      <a:lnTo>
                        <a:pt x="164" y="320"/>
                      </a:lnTo>
                      <a:lnTo>
                        <a:pt x="112" y="320"/>
                      </a:lnTo>
                      <a:lnTo>
                        <a:pt x="112" y="251"/>
                      </a:lnTo>
                      <a:lnTo>
                        <a:pt x="112" y="251"/>
                      </a:lnTo>
                      <a:lnTo>
                        <a:pt x="112"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34" name="Freeform 7"/>
                <p:cNvSpPr>
                  <a:spLocks noEditPoints="1"/>
                </p:cNvSpPr>
                <p:nvPr/>
              </p:nvSpPr>
              <p:spPr bwMode="auto">
                <a:xfrm>
                  <a:off x="-1246188" y="1600201"/>
                  <a:ext cx="714375" cy="684213"/>
                </a:xfrm>
                <a:custGeom>
                  <a:avLst/>
                  <a:gdLst>
                    <a:gd name="T0" fmla="*/ 113 w 189"/>
                    <a:gd name="T1" fmla="*/ 139 h 181"/>
                    <a:gd name="T2" fmla="*/ 162 w 189"/>
                    <a:gd name="T3" fmla="*/ 119 h 181"/>
                    <a:gd name="T4" fmla="*/ 162 w 189"/>
                    <a:gd name="T5" fmla="*/ 20 h 181"/>
                    <a:gd name="T6" fmla="*/ 113 w 189"/>
                    <a:gd name="T7" fmla="*/ 0 h 181"/>
                    <a:gd name="T8" fmla="*/ 63 w 189"/>
                    <a:gd name="T9" fmla="*/ 20 h 181"/>
                    <a:gd name="T10" fmla="*/ 52 w 189"/>
                    <a:gd name="T11" fmla="*/ 104 h 181"/>
                    <a:gd name="T12" fmla="*/ 7 w 189"/>
                    <a:gd name="T13" fmla="*/ 150 h 181"/>
                    <a:gd name="T14" fmla="*/ 7 w 189"/>
                    <a:gd name="T15" fmla="*/ 175 h 181"/>
                    <a:gd name="T16" fmla="*/ 20 w 189"/>
                    <a:gd name="T17" fmla="*/ 181 h 181"/>
                    <a:gd name="T18" fmla="*/ 32 w 189"/>
                    <a:gd name="T19" fmla="*/ 175 h 181"/>
                    <a:gd name="T20" fmla="*/ 78 w 189"/>
                    <a:gd name="T21" fmla="*/ 130 h 181"/>
                    <a:gd name="T22" fmla="*/ 113 w 189"/>
                    <a:gd name="T23" fmla="*/ 139 h 181"/>
                    <a:gd name="T24" fmla="*/ 79 w 189"/>
                    <a:gd name="T25" fmla="*/ 36 h 181"/>
                    <a:gd name="T26" fmla="*/ 113 w 189"/>
                    <a:gd name="T27" fmla="*/ 23 h 181"/>
                    <a:gd name="T28" fmla="*/ 146 w 189"/>
                    <a:gd name="T29" fmla="*/ 36 h 181"/>
                    <a:gd name="T30" fmla="*/ 146 w 189"/>
                    <a:gd name="T31" fmla="*/ 103 h 181"/>
                    <a:gd name="T32" fmla="*/ 113 w 189"/>
                    <a:gd name="T33" fmla="*/ 117 h 181"/>
                    <a:gd name="T34" fmla="*/ 79 w 189"/>
                    <a:gd name="T35" fmla="*/ 103 h 181"/>
                    <a:gd name="T36" fmla="*/ 79 w 189"/>
                    <a:gd name="T37" fmla="*/ 3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9" h="181">
                      <a:moveTo>
                        <a:pt x="113" y="139"/>
                      </a:moveTo>
                      <a:cubicBezTo>
                        <a:pt x="130" y="139"/>
                        <a:pt x="148" y="132"/>
                        <a:pt x="162" y="119"/>
                      </a:cubicBezTo>
                      <a:cubicBezTo>
                        <a:pt x="189" y="92"/>
                        <a:pt x="189" y="48"/>
                        <a:pt x="162" y="20"/>
                      </a:cubicBezTo>
                      <a:cubicBezTo>
                        <a:pt x="148" y="7"/>
                        <a:pt x="130" y="0"/>
                        <a:pt x="113" y="0"/>
                      </a:cubicBezTo>
                      <a:cubicBezTo>
                        <a:pt x="95" y="0"/>
                        <a:pt x="77" y="7"/>
                        <a:pt x="63" y="20"/>
                      </a:cubicBezTo>
                      <a:cubicBezTo>
                        <a:pt x="41" y="43"/>
                        <a:pt x="37" y="78"/>
                        <a:pt x="52" y="104"/>
                      </a:cubicBezTo>
                      <a:cubicBezTo>
                        <a:pt x="7" y="150"/>
                        <a:pt x="7" y="150"/>
                        <a:pt x="7" y="150"/>
                      </a:cubicBezTo>
                      <a:cubicBezTo>
                        <a:pt x="0" y="157"/>
                        <a:pt x="0" y="168"/>
                        <a:pt x="7" y="175"/>
                      </a:cubicBezTo>
                      <a:cubicBezTo>
                        <a:pt x="10" y="179"/>
                        <a:pt x="15" y="181"/>
                        <a:pt x="20" y="181"/>
                      </a:cubicBezTo>
                      <a:cubicBezTo>
                        <a:pt x="24" y="181"/>
                        <a:pt x="29" y="179"/>
                        <a:pt x="32" y="175"/>
                      </a:cubicBezTo>
                      <a:cubicBezTo>
                        <a:pt x="78" y="130"/>
                        <a:pt x="78" y="130"/>
                        <a:pt x="78" y="130"/>
                      </a:cubicBezTo>
                      <a:cubicBezTo>
                        <a:pt x="89" y="136"/>
                        <a:pt x="101" y="139"/>
                        <a:pt x="113" y="139"/>
                      </a:cubicBezTo>
                      <a:close/>
                      <a:moveTo>
                        <a:pt x="79" y="36"/>
                      </a:moveTo>
                      <a:cubicBezTo>
                        <a:pt x="89" y="27"/>
                        <a:pt x="101" y="23"/>
                        <a:pt x="113" y="23"/>
                      </a:cubicBezTo>
                      <a:cubicBezTo>
                        <a:pt x="125" y="23"/>
                        <a:pt x="137" y="27"/>
                        <a:pt x="146" y="36"/>
                      </a:cubicBezTo>
                      <a:cubicBezTo>
                        <a:pt x="164" y="55"/>
                        <a:pt x="164" y="84"/>
                        <a:pt x="146" y="103"/>
                      </a:cubicBezTo>
                      <a:cubicBezTo>
                        <a:pt x="137" y="112"/>
                        <a:pt x="125" y="117"/>
                        <a:pt x="113" y="117"/>
                      </a:cubicBezTo>
                      <a:cubicBezTo>
                        <a:pt x="101" y="117"/>
                        <a:pt x="89" y="112"/>
                        <a:pt x="79" y="103"/>
                      </a:cubicBezTo>
                      <a:cubicBezTo>
                        <a:pt x="61" y="84"/>
                        <a:pt x="61" y="55"/>
                        <a:pt x="7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35" name="Freeform 8"/>
                <p:cNvSpPr>
                  <a:spLocks noEditPoints="1"/>
                </p:cNvSpPr>
                <p:nvPr/>
              </p:nvSpPr>
              <p:spPr bwMode="auto">
                <a:xfrm>
                  <a:off x="-884238" y="1211263"/>
                  <a:ext cx="427038" cy="714375"/>
                </a:xfrm>
                <a:custGeom>
                  <a:avLst/>
                  <a:gdLst>
                    <a:gd name="T0" fmla="*/ 106 w 113"/>
                    <a:gd name="T1" fmla="*/ 2 h 189"/>
                    <a:gd name="T2" fmla="*/ 99 w 113"/>
                    <a:gd name="T3" fmla="*/ 0 h 189"/>
                    <a:gd name="T4" fmla="*/ 16 w 113"/>
                    <a:gd name="T5" fmla="*/ 0 h 189"/>
                    <a:gd name="T6" fmla="*/ 8 w 113"/>
                    <a:gd name="T7" fmla="*/ 2 h 189"/>
                    <a:gd name="T8" fmla="*/ 0 w 113"/>
                    <a:gd name="T9" fmla="*/ 15 h 189"/>
                    <a:gd name="T10" fmla="*/ 0 w 113"/>
                    <a:gd name="T11" fmla="*/ 93 h 189"/>
                    <a:gd name="T12" fmla="*/ 17 w 113"/>
                    <a:gd name="T13" fmla="*/ 91 h 189"/>
                    <a:gd name="T14" fmla="*/ 33 w 113"/>
                    <a:gd name="T15" fmla="*/ 93 h 189"/>
                    <a:gd name="T16" fmla="*/ 93 w 113"/>
                    <a:gd name="T17" fmla="*/ 93 h 189"/>
                    <a:gd name="T18" fmla="*/ 99 w 113"/>
                    <a:gd name="T19" fmla="*/ 98 h 189"/>
                    <a:gd name="T20" fmla="*/ 93 w 113"/>
                    <a:gd name="T21" fmla="*/ 104 h 189"/>
                    <a:gd name="T22" fmla="*/ 61 w 113"/>
                    <a:gd name="T23" fmla="*/ 104 h 189"/>
                    <a:gd name="T24" fmla="*/ 74 w 113"/>
                    <a:gd name="T25" fmla="*/ 115 h 189"/>
                    <a:gd name="T26" fmla="*/ 78 w 113"/>
                    <a:gd name="T27" fmla="*/ 119 h 189"/>
                    <a:gd name="T28" fmla="*/ 93 w 113"/>
                    <a:gd name="T29" fmla="*/ 119 h 189"/>
                    <a:gd name="T30" fmla="*/ 99 w 113"/>
                    <a:gd name="T31" fmla="*/ 125 h 189"/>
                    <a:gd name="T32" fmla="*/ 93 w 113"/>
                    <a:gd name="T33" fmla="*/ 130 h 189"/>
                    <a:gd name="T34" fmla="*/ 86 w 113"/>
                    <a:gd name="T35" fmla="*/ 130 h 189"/>
                    <a:gd name="T36" fmla="*/ 93 w 113"/>
                    <a:gd name="T37" fmla="*/ 145 h 189"/>
                    <a:gd name="T38" fmla="*/ 93 w 113"/>
                    <a:gd name="T39" fmla="*/ 145 h 189"/>
                    <a:gd name="T40" fmla="*/ 99 w 113"/>
                    <a:gd name="T41" fmla="*/ 151 h 189"/>
                    <a:gd name="T42" fmla="*/ 96 w 113"/>
                    <a:gd name="T43" fmla="*/ 156 h 189"/>
                    <a:gd name="T44" fmla="*/ 98 w 113"/>
                    <a:gd name="T45" fmla="*/ 173 h 189"/>
                    <a:gd name="T46" fmla="*/ 96 w 113"/>
                    <a:gd name="T47" fmla="*/ 189 h 189"/>
                    <a:gd name="T48" fmla="*/ 99 w 113"/>
                    <a:gd name="T49" fmla="*/ 189 h 189"/>
                    <a:gd name="T50" fmla="*/ 113 w 113"/>
                    <a:gd name="T51" fmla="*/ 174 h 189"/>
                    <a:gd name="T52" fmla="*/ 113 w 113"/>
                    <a:gd name="T53" fmla="*/ 15 h 189"/>
                    <a:gd name="T54" fmla="*/ 106 w 113"/>
                    <a:gd name="T55" fmla="*/ 2 h 189"/>
                    <a:gd name="T56" fmla="*/ 91 w 113"/>
                    <a:gd name="T57" fmla="*/ 35 h 189"/>
                    <a:gd name="T58" fmla="*/ 83 w 113"/>
                    <a:gd name="T59" fmla="*/ 27 h 189"/>
                    <a:gd name="T60" fmla="*/ 91 w 113"/>
                    <a:gd name="T61" fmla="*/ 20 h 189"/>
                    <a:gd name="T62" fmla="*/ 99 w 113"/>
                    <a:gd name="T63" fmla="*/ 27 h 189"/>
                    <a:gd name="T64" fmla="*/ 91 w 113"/>
                    <a:gd name="T65" fmla="*/ 3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 h="189">
                      <a:moveTo>
                        <a:pt x="106" y="2"/>
                      </a:moveTo>
                      <a:cubicBezTo>
                        <a:pt x="103" y="1"/>
                        <a:pt x="101" y="0"/>
                        <a:pt x="99" y="0"/>
                      </a:cubicBezTo>
                      <a:cubicBezTo>
                        <a:pt x="16" y="0"/>
                        <a:pt x="16" y="0"/>
                        <a:pt x="16" y="0"/>
                      </a:cubicBezTo>
                      <a:cubicBezTo>
                        <a:pt x="13" y="0"/>
                        <a:pt x="10" y="1"/>
                        <a:pt x="8" y="2"/>
                      </a:cubicBezTo>
                      <a:cubicBezTo>
                        <a:pt x="4" y="5"/>
                        <a:pt x="0" y="9"/>
                        <a:pt x="0" y="15"/>
                      </a:cubicBezTo>
                      <a:cubicBezTo>
                        <a:pt x="0" y="47"/>
                        <a:pt x="0" y="72"/>
                        <a:pt x="0" y="93"/>
                      </a:cubicBezTo>
                      <a:cubicBezTo>
                        <a:pt x="6" y="92"/>
                        <a:pt x="11" y="91"/>
                        <a:pt x="17" y="91"/>
                      </a:cubicBezTo>
                      <a:cubicBezTo>
                        <a:pt x="22" y="91"/>
                        <a:pt x="28" y="92"/>
                        <a:pt x="33" y="93"/>
                      </a:cubicBezTo>
                      <a:cubicBezTo>
                        <a:pt x="93" y="93"/>
                        <a:pt x="93" y="93"/>
                        <a:pt x="93" y="93"/>
                      </a:cubicBezTo>
                      <a:cubicBezTo>
                        <a:pt x="96" y="93"/>
                        <a:pt x="99" y="95"/>
                        <a:pt x="99" y="98"/>
                      </a:cubicBezTo>
                      <a:cubicBezTo>
                        <a:pt x="99" y="102"/>
                        <a:pt x="96" y="104"/>
                        <a:pt x="93" y="104"/>
                      </a:cubicBezTo>
                      <a:cubicBezTo>
                        <a:pt x="80" y="104"/>
                        <a:pt x="69" y="104"/>
                        <a:pt x="61" y="104"/>
                      </a:cubicBezTo>
                      <a:cubicBezTo>
                        <a:pt x="66" y="107"/>
                        <a:pt x="70" y="111"/>
                        <a:pt x="74" y="115"/>
                      </a:cubicBezTo>
                      <a:cubicBezTo>
                        <a:pt x="76" y="116"/>
                        <a:pt x="77" y="118"/>
                        <a:pt x="78" y="119"/>
                      </a:cubicBezTo>
                      <a:cubicBezTo>
                        <a:pt x="93" y="119"/>
                        <a:pt x="93" y="119"/>
                        <a:pt x="93" y="119"/>
                      </a:cubicBezTo>
                      <a:cubicBezTo>
                        <a:pt x="96" y="119"/>
                        <a:pt x="99" y="122"/>
                        <a:pt x="99" y="125"/>
                      </a:cubicBezTo>
                      <a:cubicBezTo>
                        <a:pt x="99" y="128"/>
                        <a:pt x="96" y="130"/>
                        <a:pt x="93" y="130"/>
                      </a:cubicBezTo>
                      <a:cubicBezTo>
                        <a:pt x="91" y="130"/>
                        <a:pt x="89" y="130"/>
                        <a:pt x="86" y="130"/>
                      </a:cubicBezTo>
                      <a:cubicBezTo>
                        <a:pt x="89" y="135"/>
                        <a:pt x="91" y="140"/>
                        <a:pt x="93" y="145"/>
                      </a:cubicBezTo>
                      <a:cubicBezTo>
                        <a:pt x="93" y="145"/>
                        <a:pt x="93" y="145"/>
                        <a:pt x="93" y="145"/>
                      </a:cubicBezTo>
                      <a:cubicBezTo>
                        <a:pt x="96" y="145"/>
                        <a:pt x="99" y="148"/>
                        <a:pt x="99" y="151"/>
                      </a:cubicBezTo>
                      <a:cubicBezTo>
                        <a:pt x="99" y="153"/>
                        <a:pt x="98" y="155"/>
                        <a:pt x="96" y="156"/>
                      </a:cubicBezTo>
                      <a:cubicBezTo>
                        <a:pt x="98" y="162"/>
                        <a:pt x="98" y="167"/>
                        <a:pt x="98" y="173"/>
                      </a:cubicBezTo>
                      <a:cubicBezTo>
                        <a:pt x="98" y="178"/>
                        <a:pt x="98" y="184"/>
                        <a:pt x="96" y="189"/>
                      </a:cubicBezTo>
                      <a:cubicBezTo>
                        <a:pt x="99" y="189"/>
                        <a:pt x="99" y="189"/>
                        <a:pt x="99" y="189"/>
                      </a:cubicBezTo>
                      <a:cubicBezTo>
                        <a:pt x="107" y="189"/>
                        <a:pt x="113" y="182"/>
                        <a:pt x="113" y="174"/>
                      </a:cubicBezTo>
                      <a:cubicBezTo>
                        <a:pt x="113" y="15"/>
                        <a:pt x="113" y="15"/>
                        <a:pt x="113" y="15"/>
                      </a:cubicBezTo>
                      <a:cubicBezTo>
                        <a:pt x="113" y="9"/>
                        <a:pt x="110" y="5"/>
                        <a:pt x="106" y="2"/>
                      </a:cubicBezTo>
                      <a:close/>
                      <a:moveTo>
                        <a:pt x="91" y="35"/>
                      </a:moveTo>
                      <a:cubicBezTo>
                        <a:pt x="86" y="35"/>
                        <a:pt x="83" y="32"/>
                        <a:pt x="83" y="27"/>
                      </a:cubicBezTo>
                      <a:cubicBezTo>
                        <a:pt x="83" y="23"/>
                        <a:pt x="86" y="20"/>
                        <a:pt x="91" y="20"/>
                      </a:cubicBezTo>
                      <a:cubicBezTo>
                        <a:pt x="95" y="20"/>
                        <a:pt x="99" y="23"/>
                        <a:pt x="99" y="27"/>
                      </a:cubicBezTo>
                      <a:cubicBezTo>
                        <a:pt x="99" y="32"/>
                        <a:pt x="95" y="35"/>
                        <a:pt x="9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36" name="Freeform 9"/>
                <p:cNvSpPr>
                  <a:spLocks/>
                </p:cNvSpPr>
                <p:nvPr/>
              </p:nvSpPr>
              <p:spPr bwMode="auto">
                <a:xfrm>
                  <a:off x="-744538" y="1703388"/>
                  <a:ext cx="163513" cy="55563"/>
                </a:xfrm>
                <a:custGeom>
                  <a:avLst/>
                  <a:gdLst>
                    <a:gd name="T0" fmla="*/ 13 w 43"/>
                    <a:gd name="T1" fmla="*/ 9 h 15"/>
                    <a:gd name="T2" fmla="*/ 18 w 43"/>
                    <a:gd name="T3" fmla="*/ 15 h 15"/>
                    <a:gd name="T4" fmla="*/ 43 w 43"/>
                    <a:gd name="T5" fmla="*/ 15 h 15"/>
                    <a:gd name="T6" fmla="*/ 35 w 43"/>
                    <a:gd name="T7" fmla="*/ 0 h 15"/>
                    <a:gd name="T8" fmla="*/ 0 w 43"/>
                    <a:gd name="T9" fmla="*/ 0 h 15"/>
                    <a:gd name="T10" fmla="*/ 13 w 43"/>
                    <a:gd name="T11" fmla="*/ 9 h 15"/>
                  </a:gdLst>
                  <a:ahLst/>
                  <a:cxnLst>
                    <a:cxn ang="0">
                      <a:pos x="T0" y="T1"/>
                    </a:cxn>
                    <a:cxn ang="0">
                      <a:pos x="T2" y="T3"/>
                    </a:cxn>
                    <a:cxn ang="0">
                      <a:pos x="T4" y="T5"/>
                    </a:cxn>
                    <a:cxn ang="0">
                      <a:pos x="T6" y="T7"/>
                    </a:cxn>
                    <a:cxn ang="0">
                      <a:pos x="T8" y="T9"/>
                    </a:cxn>
                    <a:cxn ang="0">
                      <a:pos x="T10" y="T11"/>
                    </a:cxn>
                  </a:cxnLst>
                  <a:rect l="0" t="0" r="r" b="b"/>
                  <a:pathLst>
                    <a:path w="43" h="15">
                      <a:moveTo>
                        <a:pt x="13" y="9"/>
                      </a:moveTo>
                      <a:cubicBezTo>
                        <a:pt x="15" y="11"/>
                        <a:pt x="16" y="13"/>
                        <a:pt x="18" y="15"/>
                      </a:cubicBezTo>
                      <a:cubicBezTo>
                        <a:pt x="30" y="15"/>
                        <a:pt x="38" y="15"/>
                        <a:pt x="43" y="15"/>
                      </a:cubicBezTo>
                      <a:cubicBezTo>
                        <a:pt x="41" y="10"/>
                        <a:pt x="38" y="5"/>
                        <a:pt x="35" y="0"/>
                      </a:cubicBezTo>
                      <a:cubicBezTo>
                        <a:pt x="18" y="0"/>
                        <a:pt x="7" y="0"/>
                        <a:pt x="0" y="0"/>
                      </a:cubicBezTo>
                      <a:cubicBezTo>
                        <a:pt x="5" y="3"/>
                        <a:pt x="9" y="6"/>
                        <a:pt x="1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37" name="Freeform 10"/>
                <p:cNvSpPr>
                  <a:spLocks/>
                </p:cNvSpPr>
                <p:nvPr/>
              </p:nvSpPr>
              <p:spPr bwMode="auto">
                <a:xfrm>
                  <a:off x="-884238" y="1733551"/>
                  <a:ext cx="200025" cy="192088"/>
                </a:xfrm>
                <a:custGeom>
                  <a:avLst/>
                  <a:gdLst>
                    <a:gd name="T0" fmla="*/ 26 w 53"/>
                    <a:gd name="T1" fmla="*/ 7 h 51"/>
                    <a:gd name="T2" fmla="*/ 38 w 53"/>
                    <a:gd name="T3" fmla="*/ 7 h 51"/>
                    <a:gd name="T4" fmla="*/ 17 w 53"/>
                    <a:gd name="T5" fmla="*/ 0 h 51"/>
                    <a:gd name="T6" fmla="*/ 0 w 53"/>
                    <a:gd name="T7" fmla="*/ 3 h 51"/>
                    <a:gd name="T8" fmla="*/ 0 w 53"/>
                    <a:gd name="T9" fmla="*/ 36 h 51"/>
                    <a:gd name="T10" fmla="*/ 16 w 53"/>
                    <a:gd name="T11" fmla="*/ 51 h 51"/>
                    <a:gd name="T12" fmla="*/ 48 w 53"/>
                    <a:gd name="T13" fmla="*/ 51 h 51"/>
                    <a:gd name="T14" fmla="*/ 48 w 53"/>
                    <a:gd name="T15" fmla="*/ 19 h 51"/>
                    <a:gd name="T16" fmla="*/ 26 w 53"/>
                    <a:gd name="T17" fmla="*/ 19 h 51"/>
                    <a:gd name="T18" fmla="*/ 20 w 53"/>
                    <a:gd name="T19" fmla="*/ 13 h 51"/>
                    <a:gd name="T20" fmla="*/ 26 w 53"/>
                    <a:gd name="T2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1">
                      <a:moveTo>
                        <a:pt x="26" y="7"/>
                      </a:moveTo>
                      <a:cubicBezTo>
                        <a:pt x="31" y="7"/>
                        <a:pt x="35" y="7"/>
                        <a:pt x="38" y="7"/>
                      </a:cubicBezTo>
                      <a:cubicBezTo>
                        <a:pt x="32" y="2"/>
                        <a:pt x="25" y="0"/>
                        <a:pt x="17" y="0"/>
                      </a:cubicBezTo>
                      <a:cubicBezTo>
                        <a:pt x="11" y="0"/>
                        <a:pt x="5" y="1"/>
                        <a:pt x="0" y="3"/>
                      </a:cubicBezTo>
                      <a:cubicBezTo>
                        <a:pt x="0" y="36"/>
                        <a:pt x="0" y="36"/>
                        <a:pt x="0" y="36"/>
                      </a:cubicBezTo>
                      <a:cubicBezTo>
                        <a:pt x="0" y="44"/>
                        <a:pt x="8" y="51"/>
                        <a:pt x="16" y="51"/>
                      </a:cubicBezTo>
                      <a:cubicBezTo>
                        <a:pt x="28" y="51"/>
                        <a:pt x="39" y="51"/>
                        <a:pt x="48" y="51"/>
                      </a:cubicBezTo>
                      <a:cubicBezTo>
                        <a:pt x="53" y="41"/>
                        <a:pt x="53" y="29"/>
                        <a:pt x="48" y="19"/>
                      </a:cubicBezTo>
                      <a:cubicBezTo>
                        <a:pt x="26" y="19"/>
                        <a:pt x="26" y="19"/>
                        <a:pt x="26" y="19"/>
                      </a:cubicBezTo>
                      <a:cubicBezTo>
                        <a:pt x="23" y="19"/>
                        <a:pt x="20" y="17"/>
                        <a:pt x="20" y="13"/>
                      </a:cubicBezTo>
                      <a:cubicBezTo>
                        <a:pt x="20" y="10"/>
                        <a:pt x="23" y="7"/>
                        <a:pt x="2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38" name="Freeform 11"/>
                <p:cNvSpPr>
                  <a:spLocks/>
                </p:cNvSpPr>
                <p:nvPr/>
              </p:nvSpPr>
              <p:spPr bwMode="auto">
                <a:xfrm>
                  <a:off x="-654050" y="1804988"/>
                  <a:ext cx="98425" cy="120650"/>
                </a:xfrm>
                <a:custGeom>
                  <a:avLst/>
                  <a:gdLst>
                    <a:gd name="T0" fmla="*/ 23 w 26"/>
                    <a:gd name="T1" fmla="*/ 0 h 32"/>
                    <a:gd name="T2" fmla="*/ 0 w 26"/>
                    <a:gd name="T3" fmla="*/ 0 h 32"/>
                    <a:gd name="T4" fmla="*/ 0 w 26"/>
                    <a:gd name="T5" fmla="*/ 32 h 32"/>
                    <a:gd name="T6" fmla="*/ 23 w 26"/>
                    <a:gd name="T7" fmla="*/ 32 h 32"/>
                    <a:gd name="T8" fmla="*/ 23 w 26"/>
                    <a:gd name="T9" fmla="*/ 0 h 32"/>
                  </a:gdLst>
                  <a:ahLst/>
                  <a:cxnLst>
                    <a:cxn ang="0">
                      <a:pos x="T0" y="T1"/>
                    </a:cxn>
                    <a:cxn ang="0">
                      <a:pos x="T2" y="T3"/>
                    </a:cxn>
                    <a:cxn ang="0">
                      <a:pos x="T4" y="T5"/>
                    </a:cxn>
                    <a:cxn ang="0">
                      <a:pos x="T6" y="T7"/>
                    </a:cxn>
                    <a:cxn ang="0">
                      <a:pos x="T8" y="T9"/>
                    </a:cxn>
                  </a:cxnLst>
                  <a:rect l="0" t="0" r="r" b="b"/>
                  <a:pathLst>
                    <a:path w="26" h="32">
                      <a:moveTo>
                        <a:pt x="23" y="0"/>
                      </a:moveTo>
                      <a:cubicBezTo>
                        <a:pt x="14" y="0"/>
                        <a:pt x="7" y="0"/>
                        <a:pt x="0" y="0"/>
                      </a:cubicBezTo>
                      <a:cubicBezTo>
                        <a:pt x="4" y="11"/>
                        <a:pt x="3" y="22"/>
                        <a:pt x="0" y="32"/>
                      </a:cubicBezTo>
                      <a:cubicBezTo>
                        <a:pt x="10" y="32"/>
                        <a:pt x="18" y="32"/>
                        <a:pt x="23" y="32"/>
                      </a:cubicBezTo>
                      <a:cubicBezTo>
                        <a:pt x="26" y="22"/>
                        <a:pt x="26" y="1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sp>
              <p:nvSpPr>
                <p:cNvPr id="39" name="Freeform 12"/>
                <p:cNvSpPr>
                  <a:spLocks/>
                </p:cNvSpPr>
                <p:nvPr/>
              </p:nvSpPr>
              <p:spPr bwMode="auto">
                <a:xfrm>
                  <a:off x="-884238" y="1600201"/>
                  <a:ext cx="230188" cy="95250"/>
                </a:xfrm>
                <a:custGeom>
                  <a:avLst/>
                  <a:gdLst>
                    <a:gd name="T0" fmla="*/ 17 w 61"/>
                    <a:gd name="T1" fmla="*/ 23 h 25"/>
                    <a:gd name="T2" fmla="*/ 20 w 61"/>
                    <a:gd name="T3" fmla="*/ 23 h 25"/>
                    <a:gd name="T4" fmla="*/ 20 w 61"/>
                    <a:gd name="T5" fmla="*/ 22 h 25"/>
                    <a:gd name="T6" fmla="*/ 26 w 61"/>
                    <a:gd name="T7" fmla="*/ 16 h 25"/>
                    <a:gd name="T8" fmla="*/ 61 w 61"/>
                    <a:gd name="T9" fmla="*/ 16 h 25"/>
                    <a:gd name="T10" fmla="*/ 29 w 61"/>
                    <a:gd name="T11" fmla="*/ 1 h 25"/>
                    <a:gd name="T12" fmla="*/ 26 w 61"/>
                    <a:gd name="T13" fmla="*/ 1 h 25"/>
                    <a:gd name="T14" fmla="*/ 23 w 61"/>
                    <a:gd name="T15" fmla="*/ 0 h 25"/>
                    <a:gd name="T16" fmla="*/ 17 w 61"/>
                    <a:gd name="T17" fmla="*/ 0 h 25"/>
                    <a:gd name="T18" fmla="*/ 0 w 61"/>
                    <a:gd name="T19" fmla="*/ 2 h 25"/>
                    <a:gd name="T20" fmla="*/ 0 w 61"/>
                    <a:gd name="T21" fmla="*/ 25 h 25"/>
                    <a:gd name="T22" fmla="*/ 17 w 61"/>
                    <a:gd name="T2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25">
                      <a:moveTo>
                        <a:pt x="17" y="23"/>
                      </a:moveTo>
                      <a:cubicBezTo>
                        <a:pt x="18" y="23"/>
                        <a:pt x="19" y="23"/>
                        <a:pt x="20" y="23"/>
                      </a:cubicBezTo>
                      <a:cubicBezTo>
                        <a:pt x="20" y="23"/>
                        <a:pt x="20" y="22"/>
                        <a:pt x="20" y="22"/>
                      </a:cubicBezTo>
                      <a:cubicBezTo>
                        <a:pt x="20" y="19"/>
                        <a:pt x="23" y="16"/>
                        <a:pt x="26" y="16"/>
                      </a:cubicBezTo>
                      <a:cubicBezTo>
                        <a:pt x="41" y="16"/>
                        <a:pt x="52" y="16"/>
                        <a:pt x="61" y="16"/>
                      </a:cubicBezTo>
                      <a:cubicBezTo>
                        <a:pt x="51" y="8"/>
                        <a:pt x="40" y="3"/>
                        <a:pt x="29" y="1"/>
                      </a:cubicBezTo>
                      <a:cubicBezTo>
                        <a:pt x="26" y="1"/>
                        <a:pt x="26" y="1"/>
                        <a:pt x="26" y="1"/>
                      </a:cubicBezTo>
                      <a:cubicBezTo>
                        <a:pt x="25" y="1"/>
                        <a:pt x="24" y="1"/>
                        <a:pt x="23" y="0"/>
                      </a:cubicBezTo>
                      <a:cubicBezTo>
                        <a:pt x="21" y="0"/>
                        <a:pt x="19" y="0"/>
                        <a:pt x="17" y="0"/>
                      </a:cubicBezTo>
                      <a:cubicBezTo>
                        <a:pt x="11" y="0"/>
                        <a:pt x="6" y="1"/>
                        <a:pt x="0" y="2"/>
                      </a:cubicBezTo>
                      <a:cubicBezTo>
                        <a:pt x="0" y="11"/>
                        <a:pt x="0" y="19"/>
                        <a:pt x="0" y="25"/>
                      </a:cubicBezTo>
                      <a:cubicBezTo>
                        <a:pt x="6" y="24"/>
                        <a:pt x="11" y="23"/>
                        <a:pt x="1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marL="268861"/>
                  <a:endParaRPr lang="en-US" sz="3263" dirty="0"/>
                </a:p>
              </p:txBody>
            </p:sp>
          </p:grpSp>
        </p:grpSp>
        <p:sp>
          <p:nvSpPr>
            <p:cNvPr id="8" name="Rectangle 7"/>
            <p:cNvSpPr/>
            <p:nvPr/>
          </p:nvSpPr>
          <p:spPr>
            <a:xfrm>
              <a:off x="286414" y="1972910"/>
              <a:ext cx="389594" cy="771271"/>
            </a:xfrm>
            <a:prstGeom prst="rect">
              <a:avLst/>
            </a:prstGeom>
          </p:spPr>
          <p:txBody>
            <a:bodyPr wrap="none">
              <a:spAutoFit/>
            </a:bodyPr>
            <a:lstStyle/>
            <a:p>
              <a:pPr algn="r"/>
              <a:r>
                <a:rPr lang="en-US" sz="4312" dirty="0">
                  <a:solidFill>
                    <a:srgbClr val="FFFFFF"/>
                  </a:solidFill>
                  <a:latin typeface="Segoe UI Light"/>
                </a:rPr>
                <a:t>1</a:t>
              </a:r>
              <a:endParaRPr lang="en-US" sz="4312" dirty="0"/>
            </a:p>
          </p:txBody>
        </p:sp>
      </p:grpSp>
    </p:spTree>
    <p:extLst>
      <p:ext uri="{BB962C8B-B14F-4D97-AF65-F5344CB8AC3E}">
        <p14:creationId xmlns:p14="http://schemas.microsoft.com/office/powerpoint/2010/main" val="3695339964"/>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smtClean="0"/>
              <a:t>Discover what you have</a:t>
            </a:r>
            <a:endParaRPr lang="en-US" dirty="0"/>
          </a:p>
        </p:txBody>
      </p:sp>
      <p:sp>
        <p:nvSpPr>
          <p:cNvPr id="7" name="Rectangle 6"/>
          <p:cNvSpPr/>
          <p:nvPr/>
        </p:nvSpPr>
        <p:spPr bwMode="auto">
          <a:xfrm>
            <a:off x="412249" y="2948815"/>
            <a:ext cx="9704664" cy="2561647"/>
          </a:xfrm>
          <a:prstGeom prst="rect">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spcAft>
                <a:spcPts val="1600"/>
              </a:spcAft>
            </a:pPr>
            <a:r>
              <a:rPr lang="en-US" sz="2744" dirty="0">
                <a:ln w="3175">
                  <a:noFill/>
                </a:ln>
                <a:solidFill>
                  <a:schemeClr val="bg1"/>
                </a:solidFill>
                <a:latin typeface="+mj-lt"/>
                <a:cs typeface="Segoe UI" pitchFamily="34" charset="0"/>
              </a:rPr>
              <a:t>Self-service tools</a:t>
            </a:r>
          </a:p>
          <a:p>
            <a:pPr marL="0" lvl="1">
              <a:spcAft>
                <a:spcPts val="800"/>
              </a:spcAft>
            </a:pPr>
            <a:r>
              <a:rPr lang="en-US" sz="1600" dirty="0">
                <a:ln w="3175">
                  <a:noFill/>
                </a:ln>
                <a:solidFill>
                  <a:schemeClr val="bg1"/>
                </a:solidFill>
                <a:cs typeface="Segoe UI" pitchFamily="34" charset="0"/>
              </a:rPr>
              <a:t>Microsoft Assessment and Planning (MAP) </a:t>
            </a:r>
            <a:r>
              <a:rPr lang="en-US" sz="1600" dirty="0" smtClean="0">
                <a:ln w="3175">
                  <a:noFill/>
                </a:ln>
                <a:solidFill>
                  <a:schemeClr val="bg1"/>
                </a:solidFill>
                <a:cs typeface="Segoe UI" pitchFamily="34" charset="0"/>
              </a:rPr>
              <a:t>Toolkit</a:t>
            </a:r>
            <a:r>
              <a:rPr lang="en-US" sz="1600" dirty="0">
                <a:ln w="3175">
                  <a:noFill/>
                </a:ln>
                <a:solidFill>
                  <a:schemeClr val="bg1"/>
                </a:solidFill>
                <a:cs typeface="Segoe UI" pitchFamily="34" charset="0"/>
              </a:rPr>
              <a:t> </a:t>
            </a:r>
            <a:r>
              <a:rPr lang="en-US" sz="1600" dirty="0" smtClean="0">
                <a:ln w="3175">
                  <a:noFill/>
                </a:ln>
                <a:solidFill>
                  <a:schemeClr val="bg1"/>
                </a:solidFill>
                <a:cs typeface="Segoe UI" pitchFamily="34" charset="0"/>
              </a:rPr>
              <a:t>provides</a:t>
            </a:r>
          </a:p>
          <a:p>
            <a:pPr marL="0" lvl="1">
              <a:spcAft>
                <a:spcPts val="800"/>
              </a:spcAft>
            </a:pPr>
            <a:r>
              <a:rPr lang="en-US" sz="1600" dirty="0" smtClean="0">
                <a:ln w="3175">
                  <a:noFill/>
                </a:ln>
                <a:solidFill>
                  <a:schemeClr val="bg1"/>
                </a:solidFill>
                <a:cs typeface="Segoe UI" pitchFamily="34" charset="0"/>
              </a:rPr>
              <a:t>Secure, agentless, network wide inventorying</a:t>
            </a:r>
          </a:p>
          <a:p>
            <a:pPr marL="0" lvl="1">
              <a:spcAft>
                <a:spcPts val="800"/>
              </a:spcAft>
            </a:pPr>
            <a:r>
              <a:rPr lang="en-US" sz="1600" dirty="0" smtClean="0">
                <a:ln w="3175">
                  <a:noFill/>
                </a:ln>
                <a:solidFill>
                  <a:schemeClr val="bg1"/>
                </a:solidFill>
                <a:cs typeface="Segoe UI" pitchFamily="34" charset="0"/>
              </a:rPr>
              <a:t>Supports networks of all sizes</a:t>
            </a:r>
          </a:p>
          <a:p>
            <a:pPr marL="0" lvl="1">
              <a:spcAft>
                <a:spcPts val="800"/>
              </a:spcAft>
            </a:pPr>
            <a:r>
              <a:rPr lang="en-US" sz="1600" dirty="0" err="1" smtClean="0">
                <a:ln w="3175">
                  <a:noFill/>
                </a:ln>
                <a:solidFill>
                  <a:schemeClr val="bg1"/>
                </a:solidFill>
                <a:cs typeface="Segoe UI" pitchFamily="34" charset="0"/>
              </a:rPr>
              <a:t>Centralised</a:t>
            </a:r>
            <a:r>
              <a:rPr lang="en-US" sz="1600" dirty="0" smtClean="0">
                <a:ln w="3175">
                  <a:noFill/>
                </a:ln>
                <a:solidFill>
                  <a:schemeClr val="bg1"/>
                </a:solidFill>
                <a:cs typeface="Segoe UI" pitchFamily="34" charset="0"/>
              </a:rPr>
              <a:t> collection and reporting</a:t>
            </a:r>
          </a:p>
        </p:txBody>
      </p:sp>
      <p:grpSp>
        <p:nvGrpSpPr>
          <p:cNvPr id="26" name="Group 25"/>
          <p:cNvGrpSpPr/>
          <p:nvPr/>
        </p:nvGrpSpPr>
        <p:grpSpPr>
          <a:xfrm>
            <a:off x="11300923" y="258780"/>
            <a:ext cx="683919" cy="566404"/>
            <a:chOff x="-1246188" y="1052513"/>
            <a:chExt cx="1487488" cy="1231901"/>
          </a:xfrm>
          <a:solidFill>
            <a:schemeClr val="bg1"/>
          </a:solidFill>
        </p:grpSpPr>
        <p:sp>
          <p:nvSpPr>
            <p:cNvPr id="27" name="Freeform 5"/>
            <p:cNvSpPr>
              <a:spLocks/>
            </p:cNvSpPr>
            <p:nvPr/>
          </p:nvSpPr>
          <p:spPr bwMode="auto">
            <a:xfrm>
              <a:off x="-876300" y="1052513"/>
              <a:ext cx="396875" cy="147638"/>
            </a:xfrm>
            <a:custGeom>
              <a:avLst/>
              <a:gdLst>
                <a:gd name="T0" fmla="*/ 0 w 105"/>
                <a:gd name="T1" fmla="*/ 39 h 39"/>
                <a:gd name="T2" fmla="*/ 13 w 105"/>
                <a:gd name="T3" fmla="*/ 35 h 39"/>
                <a:gd name="T4" fmla="*/ 96 w 105"/>
                <a:gd name="T5" fmla="*/ 35 h 39"/>
                <a:gd name="T6" fmla="*/ 105 w 105"/>
                <a:gd name="T7" fmla="*/ 37 h 39"/>
                <a:gd name="T8" fmla="*/ 94 w 105"/>
                <a:gd name="T9" fmla="*/ 14 h 39"/>
                <a:gd name="T10" fmla="*/ 72 w 105"/>
                <a:gd name="T11" fmla="*/ 0 h 39"/>
                <a:gd name="T12" fmla="*/ 35 w 105"/>
                <a:gd name="T13" fmla="*/ 0 h 39"/>
                <a:gd name="T14" fmla="*/ 14 w 105"/>
                <a:gd name="T15" fmla="*/ 14 h 39"/>
                <a:gd name="T16" fmla="*/ 0 w 105"/>
                <a:gd name="T17" fmla="*/ 39 h 39"/>
                <a:gd name="T18" fmla="*/ 0 w 105"/>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39">
                  <a:moveTo>
                    <a:pt x="0" y="39"/>
                  </a:moveTo>
                  <a:cubicBezTo>
                    <a:pt x="4" y="36"/>
                    <a:pt x="8" y="35"/>
                    <a:pt x="13" y="35"/>
                  </a:cubicBezTo>
                  <a:cubicBezTo>
                    <a:pt x="96" y="35"/>
                    <a:pt x="96" y="35"/>
                    <a:pt x="96" y="35"/>
                  </a:cubicBezTo>
                  <a:cubicBezTo>
                    <a:pt x="99" y="35"/>
                    <a:pt x="102" y="36"/>
                    <a:pt x="105" y="37"/>
                  </a:cubicBezTo>
                  <a:cubicBezTo>
                    <a:pt x="94" y="14"/>
                    <a:pt x="94" y="14"/>
                    <a:pt x="94" y="14"/>
                  </a:cubicBezTo>
                  <a:cubicBezTo>
                    <a:pt x="90" y="7"/>
                    <a:pt x="80" y="0"/>
                    <a:pt x="72" y="0"/>
                  </a:cubicBezTo>
                  <a:cubicBezTo>
                    <a:pt x="35" y="0"/>
                    <a:pt x="35" y="0"/>
                    <a:pt x="35" y="0"/>
                  </a:cubicBezTo>
                  <a:cubicBezTo>
                    <a:pt x="27" y="0"/>
                    <a:pt x="17" y="7"/>
                    <a:pt x="14" y="14"/>
                  </a:cubicBezTo>
                  <a:cubicBezTo>
                    <a:pt x="0" y="39"/>
                    <a:pt x="0" y="39"/>
                    <a:pt x="0" y="39"/>
                  </a:cubicBezTo>
                  <a:cubicBezTo>
                    <a:pt x="0" y="39"/>
                    <a:pt x="0" y="39"/>
                    <a:pt x="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28" name="Freeform 6"/>
            <p:cNvSpPr>
              <a:spLocks noEditPoints="1"/>
            </p:cNvSpPr>
            <p:nvPr/>
          </p:nvSpPr>
          <p:spPr bwMode="auto">
            <a:xfrm>
              <a:off x="-260350" y="1395413"/>
              <a:ext cx="501650" cy="508000"/>
            </a:xfrm>
            <a:custGeom>
              <a:avLst/>
              <a:gdLst>
                <a:gd name="T0" fmla="*/ 0 w 316"/>
                <a:gd name="T1" fmla="*/ 0 h 320"/>
                <a:gd name="T2" fmla="*/ 0 w 316"/>
                <a:gd name="T3" fmla="*/ 320 h 320"/>
                <a:gd name="T4" fmla="*/ 78 w 316"/>
                <a:gd name="T5" fmla="*/ 320 h 320"/>
                <a:gd name="T6" fmla="*/ 78 w 316"/>
                <a:gd name="T7" fmla="*/ 227 h 320"/>
                <a:gd name="T8" fmla="*/ 240 w 316"/>
                <a:gd name="T9" fmla="*/ 227 h 320"/>
                <a:gd name="T10" fmla="*/ 240 w 316"/>
                <a:gd name="T11" fmla="*/ 320 h 320"/>
                <a:gd name="T12" fmla="*/ 316 w 316"/>
                <a:gd name="T13" fmla="*/ 320 h 320"/>
                <a:gd name="T14" fmla="*/ 316 w 316"/>
                <a:gd name="T15" fmla="*/ 0 h 320"/>
                <a:gd name="T16" fmla="*/ 0 w 316"/>
                <a:gd name="T17" fmla="*/ 0 h 320"/>
                <a:gd name="T18" fmla="*/ 0 w 316"/>
                <a:gd name="T19" fmla="*/ 0 h 320"/>
                <a:gd name="T20" fmla="*/ 0 w 316"/>
                <a:gd name="T21" fmla="*/ 0 h 320"/>
                <a:gd name="T22" fmla="*/ 264 w 316"/>
                <a:gd name="T23" fmla="*/ 136 h 320"/>
                <a:gd name="T24" fmla="*/ 45 w 316"/>
                <a:gd name="T25" fmla="*/ 136 h 320"/>
                <a:gd name="T26" fmla="*/ 45 w 316"/>
                <a:gd name="T27" fmla="*/ 17 h 320"/>
                <a:gd name="T28" fmla="*/ 264 w 316"/>
                <a:gd name="T29" fmla="*/ 17 h 320"/>
                <a:gd name="T30" fmla="*/ 264 w 316"/>
                <a:gd name="T31" fmla="*/ 136 h 320"/>
                <a:gd name="T32" fmla="*/ 264 w 316"/>
                <a:gd name="T33" fmla="*/ 136 h 320"/>
                <a:gd name="T34" fmla="*/ 264 w 316"/>
                <a:gd name="T35" fmla="*/ 136 h 320"/>
                <a:gd name="T36" fmla="*/ 112 w 316"/>
                <a:gd name="T37" fmla="*/ 251 h 320"/>
                <a:gd name="T38" fmla="*/ 164 w 316"/>
                <a:gd name="T39" fmla="*/ 251 h 320"/>
                <a:gd name="T40" fmla="*/ 164 w 316"/>
                <a:gd name="T41" fmla="*/ 320 h 320"/>
                <a:gd name="T42" fmla="*/ 112 w 316"/>
                <a:gd name="T43" fmla="*/ 320 h 320"/>
                <a:gd name="T44" fmla="*/ 112 w 316"/>
                <a:gd name="T45" fmla="*/ 251 h 320"/>
                <a:gd name="T46" fmla="*/ 112 w 316"/>
                <a:gd name="T47" fmla="*/ 251 h 320"/>
                <a:gd name="T48" fmla="*/ 112 w 316"/>
                <a:gd name="T49" fmla="*/ 25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6" h="320">
                  <a:moveTo>
                    <a:pt x="0" y="0"/>
                  </a:moveTo>
                  <a:lnTo>
                    <a:pt x="0" y="320"/>
                  </a:lnTo>
                  <a:lnTo>
                    <a:pt x="78" y="320"/>
                  </a:lnTo>
                  <a:lnTo>
                    <a:pt x="78" y="227"/>
                  </a:lnTo>
                  <a:lnTo>
                    <a:pt x="240" y="227"/>
                  </a:lnTo>
                  <a:lnTo>
                    <a:pt x="240" y="320"/>
                  </a:lnTo>
                  <a:lnTo>
                    <a:pt x="316" y="320"/>
                  </a:lnTo>
                  <a:lnTo>
                    <a:pt x="316" y="0"/>
                  </a:lnTo>
                  <a:lnTo>
                    <a:pt x="0" y="0"/>
                  </a:lnTo>
                  <a:lnTo>
                    <a:pt x="0" y="0"/>
                  </a:lnTo>
                  <a:lnTo>
                    <a:pt x="0" y="0"/>
                  </a:lnTo>
                  <a:close/>
                  <a:moveTo>
                    <a:pt x="264" y="136"/>
                  </a:moveTo>
                  <a:lnTo>
                    <a:pt x="45" y="136"/>
                  </a:lnTo>
                  <a:lnTo>
                    <a:pt x="45" y="17"/>
                  </a:lnTo>
                  <a:lnTo>
                    <a:pt x="264" y="17"/>
                  </a:lnTo>
                  <a:lnTo>
                    <a:pt x="264" y="136"/>
                  </a:lnTo>
                  <a:lnTo>
                    <a:pt x="264" y="136"/>
                  </a:lnTo>
                  <a:lnTo>
                    <a:pt x="264" y="136"/>
                  </a:lnTo>
                  <a:close/>
                  <a:moveTo>
                    <a:pt x="112" y="251"/>
                  </a:moveTo>
                  <a:lnTo>
                    <a:pt x="164" y="251"/>
                  </a:lnTo>
                  <a:lnTo>
                    <a:pt x="164" y="320"/>
                  </a:lnTo>
                  <a:lnTo>
                    <a:pt x="112" y="320"/>
                  </a:lnTo>
                  <a:lnTo>
                    <a:pt x="112" y="251"/>
                  </a:lnTo>
                  <a:lnTo>
                    <a:pt x="112" y="251"/>
                  </a:lnTo>
                  <a:lnTo>
                    <a:pt x="112"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29" name="Freeform 7"/>
            <p:cNvSpPr>
              <a:spLocks noEditPoints="1"/>
            </p:cNvSpPr>
            <p:nvPr/>
          </p:nvSpPr>
          <p:spPr bwMode="auto">
            <a:xfrm>
              <a:off x="-1246188" y="1600201"/>
              <a:ext cx="714375" cy="684213"/>
            </a:xfrm>
            <a:custGeom>
              <a:avLst/>
              <a:gdLst>
                <a:gd name="T0" fmla="*/ 113 w 189"/>
                <a:gd name="T1" fmla="*/ 139 h 181"/>
                <a:gd name="T2" fmla="*/ 162 w 189"/>
                <a:gd name="T3" fmla="*/ 119 h 181"/>
                <a:gd name="T4" fmla="*/ 162 w 189"/>
                <a:gd name="T5" fmla="*/ 20 h 181"/>
                <a:gd name="T6" fmla="*/ 113 w 189"/>
                <a:gd name="T7" fmla="*/ 0 h 181"/>
                <a:gd name="T8" fmla="*/ 63 w 189"/>
                <a:gd name="T9" fmla="*/ 20 h 181"/>
                <a:gd name="T10" fmla="*/ 52 w 189"/>
                <a:gd name="T11" fmla="*/ 104 h 181"/>
                <a:gd name="T12" fmla="*/ 7 w 189"/>
                <a:gd name="T13" fmla="*/ 150 h 181"/>
                <a:gd name="T14" fmla="*/ 7 w 189"/>
                <a:gd name="T15" fmla="*/ 175 h 181"/>
                <a:gd name="T16" fmla="*/ 20 w 189"/>
                <a:gd name="T17" fmla="*/ 181 h 181"/>
                <a:gd name="T18" fmla="*/ 32 w 189"/>
                <a:gd name="T19" fmla="*/ 175 h 181"/>
                <a:gd name="T20" fmla="*/ 78 w 189"/>
                <a:gd name="T21" fmla="*/ 130 h 181"/>
                <a:gd name="T22" fmla="*/ 113 w 189"/>
                <a:gd name="T23" fmla="*/ 139 h 181"/>
                <a:gd name="T24" fmla="*/ 79 w 189"/>
                <a:gd name="T25" fmla="*/ 36 h 181"/>
                <a:gd name="T26" fmla="*/ 113 w 189"/>
                <a:gd name="T27" fmla="*/ 23 h 181"/>
                <a:gd name="T28" fmla="*/ 146 w 189"/>
                <a:gd name="T29" fmla="*/ 36 h 181"/>
                <a:gd name="T30" fmla="*/ 146 w 189"/>
                <a:gd name="T31" fmla="*/ 103 h 181"/>
                <a:gd name="T32" fmla="*/ 113 w 189"/>
                <a:gd name="T33" fmla="*/ 117 h 181"/>
                <a:gd name="T34" fmla="*/ 79 w 189"/>
                <a:gd name="T35" fmla="*/ 103 h 181"/>
                <a:gd name="T36" fmla="*/ 79 w 189"/>
                <a:gd name="T37" fmla="*/ 3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9" h="181">
                  <a:moveTo>
                    <a:pt x="113" y="139"/>
                  </a:moveTo>
                  <a:cubicBezTo>
                    <a:pt x="130" y="139"/>
                    <a:pt x="148" y="132"/>
                    <a:pt x="162" y="119"/>
                  </a:cubicBezTo>
                  <a:cubicBezTo>
                    <a:pt x="189" y="92"/>
                    <a:pt x="189" y="48"/>
                    <a:pt x="162" y="20"/>
                  </a:cubicBezTo>
                  <a:cubicBezTo>
                    <a:pt x="148" y="7"/>
                    <a:pt x="130" y="0"/>
                    <a:pt x="113" y="0"/>
                  </a:cubicBezTo>
                  <a:cubicBezTo>
                    <a:pt x="95" y="0"/>
                    <a:pt x="77" y="7"/>
                    <a:pt x="63" y="20"/>
                  </a:cubicBezTo>
                  <a:cubicBezTo>
                    <a:pt x="41" y="43"/>
                    <a:pt x="37" y="78"/>
                    <a:pt x="52" y="104"/>
                  </a:cubicBezTo>
                  <a:cubicBezTo>
                    <a:pt x="7" y="150"/>
                    <a:pt x="7" y="150"/>
                    <a:pt x="7" y="150"/>
                  </a:cubicBezTo>
                  <a:cubicBezTo>
                    <a:pt x="0" y="157"/>
                    <a:pt x="0" y="168"/>
                    <a:pt x="7" y="175"/>
                  </a:cubicBezTo>
                  <a:cubicBezTo>
                    <a:pt x="10" y="179"/>
                    <a:pt x="15" y="181"/>
                    <a:pt x="20" y="181"/>
                  </a:cubicBezTo>
                  <a:cubicBezTo>
                    <a:pt x="24" y="181"/>
                    <a:pt x="29" y="179"/>
                    <a:pt x="32" y="175"/>
                  </a:cubicBezTo>
                  <a:cubicBezTo>
                    <a:pt x="78" y="130"/>
                    <a:pt x="78" y="130"/>
                    <a:pt x="78" y="130"/>
                  </a:cubicBezTo>
                  <a:cubicBezTo>
                    <a:pt x="89" y="136"/>
                    <a:pt x="101" y="139"/>
                    <a:pt x="113" y="139"/>
                  </a:cubicBezTo>
                  <a:close/>
                  <a:moveTo>
                    <a:pt x="79" y="36"/>
                  </a:moveTo>
                  <a:cubicBezTo>
                    <a:pt x="89" y="27"/>
                    <a:pt x="101" y="23"/>
                    <a:pt x="113" y="23"/>
                  </a:cubicBezTo>
                  <a:cubicBezTo>
                    <a:pt x="125" y="23"/>
                    <a:pt x="137" y="27"/>
                    <a:pt x="146" y="36"/>
                  </a:cubicBezTo>
                  <a:cubicBezTo>
                    <a:pt x="164" y="55"/>
                    <a:pt x="164" y="84"/>
                    <a:pt x="146" y="103"/>
                  </a:cubicBezTo>
                  <a:cubicBezTo>
                    <a:pt x="137" y="112"/>
                    <a:pt x="125" y="117"/>
                    <a:pt x="113" y="117"/>
                  </a:cubicBezTo>
                  <a:cubicBezTo>
                    <a:pt x="101" y="117"/>
                    <a:pt x="89" y="112"/>
                    <a:pt x="79" y="103"/>
                  </a:cubicBezTo>
                  <a:cubicBezTo>
                    <a:pt x="61" y="84"/>
                    <a:pt x="61" y="55"/>
                    <a:pt x="7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30" name="Freeform 8"/>
            <p:cNvSpPr>
              <a:spLocks noEditPoints="1"/>
            </p:cNvSpPr>
            <p:nvPr/>
          </p:nvSpPr>
          <p:spPr bwMode="auto">
            <a:xfrm>
              <a:off x="-884238" y="1211263"/>
              <a:ext cx="427038" cy="714375"/>
            </a:xfrm>
            <a:custGeom>
              <a:avLst/>
              <a:gdLst>
                <a:gd name="T0" fmla="*/ 106 w 113"/>
                <a:gd name="T1" fmla="*/ 2 h 189"/>
                <a:gd name="T2" fmla="*/ 99 w 113"/>
                <a:gd name="T3" fmla="*/ 0 h 189"/>
                <a:gd name="T4" fmla="*/ 16 w 113"/>
                <a:gd name="T5" fmla="*/ 0 h 189"/>
                <a:gd name="T6" fmla="*/ 8 w 113"/>
                <a:gd name="T7" fmla="*/ 2 h 189"/>
                <a:gd name="T8" fmla="*/ 0 w 113"/>
                <a:gd name="T9" fmla="*/ 15 h 189"/>
                <a:gd name="T10" fmla="*/ 0 w 113"/>
                <a:gd name="T11" fmla="*/ 93 h 189"/>
                <a:gd name="T12" fmla="*/ 17 w 113"/>
                <a:gd name="T13" fmla="*/ 91 h 189"/>
                <a:gd name="T14" fmla="*/ 33 w 113"/>
                <a:gd name="T15" fmla="*/ 93 h 189"/>
                <a:gd name="T16" fmla="*/ 93 w 113"/>
                <a:gd name="T17" fmla="*/ 93 h 189"/>
                <a:gd name="T18" fmla="*/ 99 w 113"/>
                <a:gd name="T19" fmla="*/ 98 h 189"/>
                <a:gd name="T20" fmla="*/ 93 w 113"/>
                <a:gd name="T21" fmla="*/ 104 h 189"/>
                <a:gd name="T22" fmla="*/ 61 w 113"/>
                <a:gd name="T23" fmla="*/ 104 h 189"/>
                <a:gd name="T24" fmla="*/ 74 w 113"/>
                <a:gd name="T25" fmla="*/ 115 h 189"/>
                <a:gd name="T26" fmla="*/ 78 w 113"/>
                <a:gd name="T27" fmla="*/ 119 h 189"/>
                <a:gd name="T28" fmla="*/ 93 w 113"/>
                <a:gd name="T29" fmla="*/ 119 h 189"/>
                <a:gd name="T30" fmla="*/ 99 w 113"/>
                <a:gd name="T31" fmla="*/ 125 h 189"/>
                <a:gd name="T32" fmla="*/ 93 w 113"/>
                <a:gd name="T33" fmla="*/ 130 h 189"/>
                <a:gd name="T34" fmla="*/ 86 w 113"/>
                <a:gd name="T35" fmla="*/ 130 h 189"/>
                <a:gd name="T36" fmla="*/ 93 w 113"/>
                <a:gd name="T37" fmla="*/ 145 h 189"/>
                <a:gd name="T38" fmla="*/ 93 w 113"/>
                <a:gd name="T39" fmla="*/ 145 h 189"/>
                <a:gd name="T40" fmla="*/ 99 w 113"/>
                <a:gd name="T41" fmla="*/ 151 h 189"/>
                <a:gd name="T42" fmla="*/ 96 w 113"/>
                <a:gd name="T43" fmla="*/ 156 h 189"/>
                <a:gd name="T44" fmla="*/ 98 w 113"/>
                <a:gd name="T45" fmla="*/ 173 h 189"/>
                <a:gd name="T46" fmla="*/ 96 w 113"/>
                <a:gd name="T47" fmla="*/ 189 h 189"/>
                <a:gd name="T48" fmla="*/ 99 w 113"/>
                <a:gd name="T49" fmla="*/ 189 h 189"/>
                <a:gd name="T50" fmla="*/ 113 w 113"/>
                <a:gd name="T51" fmla="*/ 174 h 189"/>
                <a:gd name="T52" fmla="*/ 113 w 113"/>
                <a:gd name="T53" fmla="*/ 15 h 189"/>
                <a:gd name="T54" fmla="*/ 106 w 113"/>
                <a:gd name="T55" fmla="*/ 2 h 189"/>
                <a:gd name="T56" fmla="*/ 91 w 113"/>
                <a:gd name="T57" fmla="*/ 35 h 189"/>
                <a:gd name="T58" fmla="*/ 83 w 113"/>
                <a:gd name="T59" fmla="*/ 27 h 189"/>
                <a:gd name="T60" fmla="*/ 91 w 113"/>
                <a:gd name="T61" fmla="*/ 20 h 189"/>
                <a:gd name="T62" fmla="*/ 99 w 113"/>
                <a:gd name="T63" fmla="*/ 27 h 189"/>
                <a:gd name="T64" fmla="*/ 91 w 113"/>
                <a:gd name="T65" fmla="*/ 3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 h="189">
                  <a:moveTo>
                    <a:pt x="106" y="2"/>
                  </a:moveTo>
                  <a:cubicBezTo>
                    <a:pt x="103" y="1"/>
                    <a:pt x="101" y="0"/>
                    <a:pt x="99" y="0"/>
                  </a:cubicBezTo>
                  <a:cubicBezTo>
                    <a:pt x="16" y="0"/>
                    <a:pt x="16" y="0"/>
                    <a:pt x="16" y="0"/>
                  </a:cubicBezTo>
                  <a:cubicBezTo>
                    <a:pt x="13" y="0"/>
                    <a:pt x="10" y="1"/>
                    <a:pt x="8" y="2"/>
                  </a:cubicBezTo>
                  <a:cubicBezTo>
                    <a:pt x="4" y="5"/>
                    <a:pt x="0" y="9"/>
                    <a:pt x="0" y="15"/>
                  </a:cubicBezTo>
                  <a:cubicBezTo>
                    <a:pt x="0" y="47"/>
                    <a:pt x="0" y="72"/>
                    <a:pt x="0" y="93"/>
                  </a:cubicBezTo>
                  <a:cubicBezTo>
                    <a:pt x="6" y="92"/>
                    <a:pt x="11" y="91"/>
                    <a:pt x="17" y="91"/>
                  </a:cubicBezTo>
                  <a:cubicBezTo>
                    <a:pt x="22" y="91"/>
                    <a:pt x="28" y="92"/>
                    <a:pt x="33" y="93"/>
                  </a:cubicBezTo>
                  <a:cubicBezTo>
                    <a:pt x="93" y="93"/>
                    <a:pt x="93" y="93"/>
                    <a:pt x="93" y="93"/>
                  </a:cubicBezTo>
                  <a:cubicBezTo>
                    <a:pt x="96" y="93"/>
                    <a:pt x="99" y="95"/>
                    <a:pt x="99" y="98"/>
                  </a:cubicBezTo>
                  <a:cubicBezTo>
                    <a:pt x="99" y="102"/>
                    <a:pt x="96" y="104"/>
                    <a:pt x="93" y="104"/>
                  </a:cubicBezTo>
                  <a:cubicBezTo>
                    <a:pt x="80" y="104"/>
                    <a:pt x="69" y="104"/>
                    <a:pt x="61" y="104"/>
                  </a:cubicBezTo>
                  <a:cubicBezTo>
                    <a:pt x="66" y="107"/>
                    <a:pt x="70" y="111"/>
                    <a:pt x="74" y="115"/>
                  </a:cubicBezTo>
                  <a:cubicBezTo>
                    <a:pt x="76" y="116"/>
                    <a:pt x="77" y="118"/>
                    <a:pt x="78" y="119"/>
                  </a:cubicBezTo>
                  <a:cubicBezTo>
                    <a:pt x="93" y="119"/>
                    <a:pt x="93" y="119"/>
                    <a:pt x="93" y="119"/>
                  </a:cubicBezTo>
                  <a:cubicBezTo>
                    <a:pt x="96" y="119"/>
                    <a:pt x="99" y="122"/>
                    <a:pt x="99" y="125"/>
                  </a:cubicBezTo>
                  <a:cubicBezTo>
                    <a:pt x="99" y="128"/>
                    <a:pt x="96" y="130"/>
                    <a:pt x="93" y="130"/>
                  </a:cubicBezTo>
                  <a:cubicBezTo>
                    <a:pt x="91" y="130"/>
                    <a:pt x="89" y="130"/>
                    <a:pt x="86" y="130"/>
                  </a:cubicBezTo>
                  <a:cubicBezTo>
                    <a:pt x="89" y="135"/>
                    <a:pt x="91" y="140"/>
                    <a:pt x="93" y="145"/>
                  </a:cubicBezTo>
                  <a:cubicBezTo>
                    <a:pt x="93" y="145"/>
                    <a:pt x="93" y="145"/>
                    <a:pt x="93" y="145"/>
                  </a:cubicBezTo>
                  <a:cubicBezTo>
                    <a:pt x="96" y="145"/>
                    <a:pt x="99" y="148"/>
                    <a:pt x="99" y="151"/>
                  </a:cubicBezTo>
                  <a:cubicBezTo>
                    <a:pt x="99" y="153"/>
                    <a:pt x="98" y="155"/>
                    <a:pt x="96" y="156"/>
                  </a:cubicBezTo>
                  <a:cubicBezTo>
                    <a:pt x="98" y="162"/>
                    <a:pt x="98" y="167"/>
                    <a:pt x="98" y="173"/>
                  </a:cubicBezTo>
                  <a:cubicBezTo>
                    <a:pt x="98" y="178"/>
                    <a:pt x="98" y="184"/>
                    <a:pt x="96" y="189"/>
                  </a:cubicBezTo>
                  <a:cubicBezTo>
                    <a:pt x="99" y="189"/>
                    <a:pt x="99" y="189"/>
                    <a:pt x="99" y="189"/>
                  </a:cubicBezTo>
                  <a:cubicBezTo>
                    <a:pt x="107" y="189"/>
                    <a:pt x="113" y="182"/>
                    <a:pt x="113" y="174"/>
                  </a:cubicBezTo>
                  <a:cubicBezTo>
                    <a:pt x="113" y="15"/>
                    <a:pt x="113" y="15"/>
                    <a:pt x="113" y="15"/>
                  </a:cubicBezTo>
                  <a:cubicBezTo>
                    <a:pt x="113" y="9"/>
                    <a:pt x="110" y="5"/>
                    <a:pt x="106" y="2"/>
                  </a:cubicBezTo>
                  <a:close/>
                  <a:moveTo>
                    <a:pt x="91" y="35"/>
                  </a:moveTo>
                  <a:cubicBezTo>
                    <a:pt x="86" y="35"/>
                    <a:pt x="83" y="32"/>
                    <a:pt x="83" y="27"/>
                  </a:cubicBezTo>
                  <a:cubicBezTo>
                    <a:pt x="83" y="23"/>
                    <a:pt x="86" y="20"/>
                    <a:pt x="91" y="20"/>
                  </a:cubicBezTo>
                  <a:cubicBezTo>
                    <a:pt x="95" y="20"/>
                    <a:pt x="99" y="23"/>
                    <a:pt x="99" y="27"/>
                  </a:cubicBezTo>
                  <a:cubicBezTo>
                    <a:pt x="99" y="32"/>
                    <a:pt x="95" y="35"/>
                    <a:pt x="9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31" name="Freeform 9"/>
            <p:cNvSpPr>
              <a:spLocks/>
            </p:cNvSpPr>
            <p:nvPr/>
          </p:nvSpPr>
          <p:spPr bwMode="auto">
            <a:xfrm>
              <a:off x="-744538" y="1703388"/>
              <a:ext cx="163513" cy="55563"/>
            </a:xfrm>
            <a:custGeom>
              <a:avLst/>
              <a:gdLst>
                <a:gd name="T0" fmla="*/ 13 w 43"/>
                <a:gd name="T1" fmla="*/ 9 h 15"/>
                <a:gd name="T2" fmla="*/ 18 w 43"/>
                <a:gd name="T3" fmla="*/ 15 h 15"/>
                <a:gd name="T4" fmla="*/ 43 w 43"/>
                <a:gd name="T5" fmla="*/ 15 h 15"/>
                <a:gd name="T6" fmla="*/ 35 w 43"/>
                <a:gd name="T7" fmla="*/ 0 h 15"/>
                <a:gd name="T8" fmla="*/ 0 w 43"/>
                <a:gd name="T9" fmla="*/ 0 h 15"/>
                <a:gd name="T10" fmla="*/ 13 w 43"/>
                <a:gd name="T11" fmla="*/ 9 h 15"/>
              </a:gdLst>
              <a:ahLst/>
              <a:cxnLst>
                <a:cxn ang="0">
                  <a:pos x="T0" y="T1"/>
                </a:cxn>
                <a:cxn ang="0">
                  <a:pos x="T2" y="T3"/>
                </a:cxn>
                <a:cxn ang="0">
                  <a:pos x="T4" y="T5"/>
                </a:cxn>
                <a:cxn ang="0">
                  <a:pos x="T6" y="T7"/>
                </a:cxn>
                <a:cxn ang="0">
                  <a:pos x="T8" y="T9"/>
                </a:cxn>
                <a:cxn ang="0">
                  <a:pos x="T10" y="T11"/>
                </a:cxn>
              </a:cxnLst>
              <a:rect l="0" t="0" r="r" b="b"/>
              <a:pathLst>
                <a:path w="43" h="15">
                  <a:moveTo>
                    <a:pt x="13" y="9"/>
                  </a:moveTo>
                  <a:cubicBezTo>
                    <a:pt x="15" y="11"/>
                    <a:pt x="16" y="13"/>
                    <a:pt x="18" y="15"/>
                  </a:cubicBezTo>
                  <a:cubicBezTo>
                    <a:pt x="30" y="15"/>
                    <a:pt x="38" y="15"/>
                    <a:pt x="43" y="15"/>
                  </a:cubicBezTo>
                  <a:cubicBezTo>
                    <a:pt x="41" y="10"/>
                    <a:pt x="38" y="5"/>
                    <a:pt x="35" y="0"/>
                  </a:cubicBezTo>
                  <a:cubicBezTo>
                    <a:pt x="18" y="0"/>
                    <a:pt x="7" y="0"/>
                    <a:pt x="0" y="0"/>
                  </a:cubicBezTo>
                  <a:cubicBezTo>
                    <a:pt x="5" y="3"/>
                    <a:pt x="9" y="6"/>
                    <a:pt x="1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32" name="Freeform 10"/>
            <p:cNvSpPr>
              <a:spLocks/>
            </p:cNvSpPr>
            <p:nvPr/>
          </p:nvSpPr>
          <p:spPr bwMode="auto">
            <a:xfrm>
              <a:off x="-884238" y="1733551"/>
              <a:ext cx="200025" cy="192088"/>
            </a:xfrm>
            <a:custGeom>
              <a:avLst/>
              <a:gdLst>
                <a:gd name="T0" fmla="*/ 26 w 53"/>
                <a:gd name="T1" fmla="*/ 7 h 51"/>
                <a:gd name="T2" fmla="*/ 38 w 53"/>
                <a:gd name="T3" fmla="*/ 7 h 51"/>
                <a:gd name="T4" fmla="*/ 17 w 53"/>
                <a:gd name="T5" fmla="*/ 0 h 51"/>
                <a:gd name="T6" fmla="*/ 0 w 53"/>
                <a:gd name="T7" fmla="*/ 3 h 51"/>
                <a:gd name="T8" fmla="*/ 0 w 53"/>
                <a:gd name="T9" fmla="*/ 36 h 51"/>
                <a:gd name="T10" fmla="*/ 16 w 53"/>
                <a:gd name="T11" fmla="*/ 51 h 51"/>
                <a:gd name="T12" fmla="*/ 48 w 53"/>
                <a:gd name="T13" fmla="*/ 51 h 51"/>
                <a:gd name="T14" fmla="*/ 48 w 53"/>
                <a:gd name="T15" fmla="*/ 19 h 51"/>
                <a:gd name="T16" fmla="*/ 26 w 53"/>
                <a:gd name="T17" fmla="*/ 19 h 51"/>
                <a:gd name="T18" fmla="*/ 20 w 53"/>
                <a:gd name="T19" fmla="*/ 13 h 51"/>
                <a:gd name="T20" fmla="*/ 26 w 53"/>
                <a:gd name="T2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1">
                  <a:moveTo>
                    <a:pt x="26" y="7"/>
                  </a:moveTo>
                  <a:cubicBezTo>
                    <a:pt x="31" y="7"/>
                    <a:pt x="35" y="7"/>
                    <a:pt x="38" y="7"/>
                  </a:cubicBezTo>
                  <a:cubicBezTo>
                    <a:pt x="32" y="2"/>
                    <a:pt x="25" y="0"/>
                    <a:pt x="17" y="0"/>
                  </a:cubicBezTo>
                  <a:cubicBezTo>
                    <a:pt x="11" y="0"/>
                    <a:pt x="5" y="1"/>
                    <a:pt x="0" y="3"/>
                  </a:cubicBezTo>
                  <a:cubicBezTo>
                    <a:pt x="0" y="36"/>
                    <a:pt x="0" y="36"/>
                    <a:pt x="0" y="36"/>
                  </a:cubicBezTo>
                  <a:cubicBezTo>
                    <a:pt x="0" y="44"/>
                    <a:pt x="8" y="51"/>
                    <a:pt x="16" y="51"/>
                  </a:cubicBezTo>
                  <a:cubicBezTo>
                    <a:pt x="28" y="51"/>
                    <a:pt x="39" y="51"/>
                    <a:pt x="48" y="51"/>
                  </a:cubicBezTo>
                  <a:cubicBezTo>
                    <a:pt x="53" y="41"/>
                    <a:pt x="53" y="29"/>
                    <a:pt x="48" y="19"/>
                  </a:cubicBezTo>
                  <a:cubicBezTo>
                    <a:pt x="26" y="19"/>
                    <a:pt x="26" y="19"/>
                    <a:pt x="26" y="19"/>
                  </a:cubicBezTo>
                  <a:cubicBezTo>
                    <a:pt x="23" y="19"/>
                    <a:pt x="20" y="17"/>
                    <a:pt x="20" y="13"/>
                  </a:cubicBezTo>
                  <a:cubicBezTo>
                    <a:pt x="20" y="10"/>
                    <a:pt x="23" y="7"/>
                    <a:pt x="2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33" name="Freeform 11"/>
            <p:cNvSpPr>
              <a:spLocks/>
            </p:cNvSpPr>
            <p:nvPr/>
          </p:nvSpPr>
          <p:spPr bwMode="auto">
            <a:xfrm>
              <a:off x="-654050" y="1804988"/>
              <a:ext cx="98425" cy="120650"/>
            </a:xfrm>
            <a:custGeom>
              <a:avLst/>
              <a:gdLst>
                <a:gd name="T0" fmla="*/ 23 w 26"/>
                <a:gd name="T1" fmla="*/ 0 h 32"/>
                <a:gd name="T2" fmla="*/ 0 w 26"/>
                <a:gd name="T3" fmla="*/ 0 h 32"/>
                <a:gd name="T4" fmla="*/ 0 w 26"/>
                <a:gd name="T5" fmla="*/ 32 h 32"/>
                <a:gd name="T6" fmla="*/ 23 w 26"/>
                <a:gd name="T7" fmla="*/ 32 h 32"/>
                <a:gd name="T8" fmla="*/ 23 w 26"/>
                <a:gd name="T9" fmla="*/ 0 h 32"/>
              </a:gdLst>
              <a:ahLst/>
              <a:cxnLst>
                <a:cxn ang="0">
                  <a:pos x="T0" y="T1"/>
                </a:cxn>
                <a:cxn ang="0">
                  <a:pos x="T2" y="T3"/>
                </a:cxn>
                <a:cxn ang="0">
                  <a:pos x="T4" y="T5"/>
                </a:cxn>
                <a:cxn ang="0">
                  <a:pos x="T6" y="T7"/>
                </a:cxn>
                <a:cxn ang="0">
                  <a:pos x="T8" y="T9"/>
                </a:cxn>
              </a:cxnLst>
              <a:rect l="0" t="0" r="r" b="b"/>
              <a:pathLst>
                <a:path w="26" h="32">
                  <a:moveTo>
                    <a:pt x="23" y="0"/>
                  </a:moveTo>
                  <a:cubicBezTo>
                    <a:pt x="14" y="0"/>
                    <a:pt x="7" y="0"/>
                    <a:pt x="0" y="0"/>
                  </a:cubicBezTo>
                  <a:cubicBezTo>
                    <a:pt x="4" y="11"/>
                    <a:pt x="3" y="22"/>
                    <a:pt x="0" y="32"/>
                  </a:cubicBezTo>
                  <a:cubicBezTo>
                    <a:pt x="10" y="32"/>
                    <a:pt x="18" y="32"/>
                    <a:pt x="23" y="32"/>
                  </a:cubicBezTo>
                  <a:cubicBezTo>
                    <a:pt x="26" y="22"/>
                    <a:pt x="26" y="1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34" name="Freeform 12"/>
            <p:cNvSpPr>
              <a:spLocks/>
            </p:cNvSpPr>
            <p:nvPr/>
          </p:nvSpPr>
          <p:spPr bwMode="auto">
            <a:xfrm>
              <a:off x="-884238" y="1600201"/>
              <a:ext cx="230188" cy="95250"/>
            </a:xfrm>
            <a:custGeom>
              <a:avLst/>
              <a:gdLst>
                <a:gd name="T0" fmla="*/ 17 w 61"/>
                <a:gd name="T1" fmla="*/ 23 h 25"/>
                <a:gd name="T2" fmla="*/ 20 w 61"/>
                <a:gd name="T3" fmla="*/ 23 h 25"/>
                <a:gd name="T4" fmla="*/ 20 w 61"/>
                <a:gd name="T5" fmla="*/ 22 h 25"/>
                <a:gd name="T6" fmla="*/ 26 w 61"/>
                <a:gd name="T7" fmla="*/ 16 h 25"/>
                <a:gd name="T8" fmla="*/ 61 w 61"/>
                <a:gd name="T9" fmla="*/ 16 h 25"/>
                <a:gd name="T10" fmla="*/ 29 w 61"/>
                <a:gd name="T11" fmla="*/ 1 h 25"/>
                <a:gd name="T12" fmla="*/ 26 w 61"/>
                <a:gd name="T13" fmla="*/ 1 h 25"/>
                <a:gd name="T14" fmla="*/ 23 w 61"/>
                <a:gd name="T15" fmla="*/ 0 h 25"/>
                <a:gd name="T16" fmla="*/ 17 w 61"/>
                <a:gd name="T17" fmla="*/ 0 h 25"/>
                <a:gd name="T18" fmla="*/ 0 w 61"/>
                <a:gd name="T19" fmla="*/ 2 h 25"/>
                <a:gd name="T20" fmla="*/ 0 w 61"/>
                <a:gd name="T21" fmla="*/ 25 h 25"/>
                <a:gd name="T22" fmla="*/ 17 w 61"/>
                <a:gd name="T2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25">
                  <a:moveTo>
                    <a:pt x="17" y="23"/>
                  </a:moveTo>
                  <a:cubicBezTo>
                    <a:pt x="18" y="23"/>
                    <a:pt x="19" y="23"/>
                    <a:pt x="20" y="23"/>
                  </a:cubicBezTo>
                  <a:cubicBezTo>
                    <a:pt x="20" y="23"/>
                    <a:pt x="20" y="22"/>
                    <a:pt x="20" y="22"/>
                  </a:cubicBezTo>
                  <a:cubicBezTo>
                    <a:pt x="20" y="19"/>
                    <a:pt x="23" y="16"/>
                    <a:pt x="26" y="16"/>
                  </a:cubicBezTo>
                  <a:cubicBezTo>
                    <a:pt x="41" y="16"/>
                    <a:pt x="52" y="16"/>
                    <a:pt x="61" y="16"/>
                  </a:cubicBezTo>
                  <a:cubicBezTo>
                    <a:pt x="51" y="8"/>
                    <a:pt x="40" y="3"/>
                    <a:pt x="29" y="1"/>
                  </a:cubicBezTo>
                  <a:cubicBezTo>
                    <a:pt x="26" y="1"/>
                    <a:pt x="26" y="1"/>
                    <a:pt x="26" y="1"/>
                  </a:cubicBezTo>
                  <a:cubicBezTo>
                    <a:pt x="25" y="1"/>
                    <a:pt x="24" y="1"/>
                    <a:pt x="23" y="0"/>
                  </a:cubicBezTo>
                  <a:cubicBezTo>
                    <a:pt x="21" y="0"/>
                    <a:pt x="19" y="0"/>
                    <a:pt x="17" y="0"/>
                  </a:cubicBezTo>
                  <a:cubicBezTo>
                    <a:pt x="11" y="0"/>
                    <a:pt x="6" y="1"/>
                    <a:pt x="0" y="2"/>
                  </a:cubicBezTo>
                  <a:cubicBezTo>
                    <a:pt x="0" y="11"/>
                    <a:pt x="0" y="19"/>
                    <a:pt x="0" y="25"/>
                  </a:cubicBezTo>
                  <a:cubicBezTo>
                    <a:pt x="6" y="24"/>
                    <a:pt x="11" y="23"/>
                    <a:pt x="1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sp>
        <p:nvSpPr>
          <p:cNvPr id="6" name="Rectangle 5"/>
          <p:cNvSpPr/>
          <p:nvPr/>
        </p:nvSpPr>
        <p:spPr bwMode="auto">
          <a:xfrm>
            <a:off x="412248" y="1929711"/>
            <a:ext cx="9704665" cy="856900"/>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r>
              <a:rPr lang="en-US" sz="3136" dirty="0">
                <a:ln w="3175">
                  <a:noFill/>
                </a:ln>
                <a:solidFill>
                  <a:schemeClr val="bg1"/>
                </a:solidFill>
                <a:latin typeface="+mj-lt"/>
                <a:cs typeface="Segoe UI" pitchFamily="34" charset="0"/>
              </a:rPr>
              <a:t>Catalog your software and workloads</a:t>
            </a:r>
          </a:p>
        </p:txBody>
      </p:sp>
      <p:grpSp>
        <p:nvGrpSpPr>
          <p:cNvPr id="54" name="Group 53"/>
          <p:cNvGrpSpPr/>
          <p:nvPr/>
        </p:nvGrpSpPr>
        <p:grpSpPr>
          <a:xfrm>
            <a:off x="9410010" y="384956"/>
            <a:ext cx="2323465" cy="582630"/>
            <a:chOff x="8853544" y="1975755"/>
            <a:chExt cx="2370673" cy="594468"/>
          </a:xfrm>
        </p:grpSpPr>
        <p:sp>
          <p:nvSpPr>
            <p:cNvPr id="55" name="Rectangle 54"/>
            <p:cNvSpPr/>
            <p:nvPr/>
          </p:nvSpPr>
          <p:spPr bwMode="auto">
            <a:xfrm>
              <a:off x="10631118"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4. Migrate</a:t>
              </a:r>
            </a:p>
          </p:txBody>
        </p:sp>
        <p:grpSp>
          <p:nvGrpSpPr>
            <p:cNvPr id="56" name="Group 55"/>
            <p:cNvGrpSpPr/>
            <p:nvPr/>
          </p:nvGrpSpPr>
          <p:grpSpPr>
            <a:xfrm>
              <a:off x="10813074" y="2311806"/>
              <a:ext cx="333511" cy="208181"/>
              <a:chOff x="8918575" y="2044700"/>
              <a:chExt cx="1508125" cy="941388"/>
            </a:xfrm>
            <a:solidFill>
              <a:schemeClr val="bg1"/>
            </a:solidFill>
          </p:grpSpPr>
          <p:sp>
            <p:nvSpPr>
              <p:cNvPr id="94" name="Freeform 76"/>
              <p:cNvSpPr>
                <a:spLocks/>
              </p:cNvSpPr>
              <p:nvPr/>
            </p:nvSpPr>
            <p:spPr bwMode="auto">
              <a:xfrm>
                <a:off x="8926513" y="2044700"/>
                <a:ext cx="427038" cy="155575"/>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5" name="Freeform 77"/>
              <p:cNvSpPr>
                <a:spLocks noEditPoints="1"/>
              </p:cNvSpPr>
              <p:nvPr/>
            </p:nvSpPr>
            <p:spPr bwMode="auto">
              <a:xfrm>
                <a:off x="8918575" y="2216150"/>
                <a:ext cx="457200" cy="769938"/>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6" name="Freeform 78"/>
              <p:cNvSpPr>
                <a:spLocks/>
              </p:cNvSpPr>
              <p:nvPr/>
            </p:nvSpPr>
            <p:spPr bwMode="auto">
              <a:xfrm>
                <a:off x="9977438" y="2044700"/>
                <a:ext cx="427038" cy="155575"/>
              </a:xfrm>
              <a:custGeom>
                <a:avLst/>
                <a:gdLst>
                  <a:gd name="T0" fmla="*/ 0 w 113"/>
                  <a:gd name="T1" fmla="*/ 41 h 41"/>
                  <a:gd name="T2" fmla="*/ 13 w 113"/>
                  <a:gd name="T3" fmla="*/ 37 h 41"/>
                  <a:gd name="T4" fmla="*/ 103 w 113"/>
                  <a:gd name="T5" fmla="*/ 37 h 41"/>
                  <a:gd name="T6" fmla="*/ 113 w 113"/>
                  <a:gd name="T7" fmla="*/ 39 h 41"/>
                  <a:gd name="T8" fmla="*/ 100 w 113"/>
                  <a:gd name="T9" fmla="*/ 14 h 41"/>
                  <a:gd name="T10" fmla="*/ 77 w 113"/>
                  <a:gd name="T11" fmla="*/ 0 h 41"/>
                  <a:gd name="T12" fmla="*/ 37 w 113"/>
                  <a:gd name="T13" fmla="*/ 0 h 41"/>
                  <a:gd name="T14" fmla="*/ 14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3" y="37"/>
                    </a:cubicBezTo>
                    <a:cubicBezTo>
                      <a:pt x="103" y="37"/>
                      <a:pt x="103" y="37"/>
                      <a:pt x="103" y="37"/>
                    </a:cubicBezTo>
                    <a:cubicBezTo>
                      <a:pt x="106" y="37"/>
                      <a:pt x="110" y="38"/>
                      <a:pt x="113" y="39"/>
                    </a:cubicBezTo>
                    <a:cubicBezTo>
                      <a:pt x="100" y="14"/>
                      <a:pt x="100" y="14"/>
                      <a:pt x="100" y="14"/>
                    </a:cubicBezTo>
                    <a:cubicBezTo>
                      <a:pt x="97" y="6"/>
                      <a:pt x="86" y="0"/>
                      <a:pt x="77" y="0"/>
                    </a:cubicBezTo>
                    <a:cubicBezTo>
                      <a:pt x="37" y="0"/>
                      <a:pt x="37" y="0"/>
                      <a:pt x="37" y="0"/>
                    </a:cubicBezTo>
                    <a:cubicBezTo>
                      <a:pt x="29" y="0"/>
                      <a:pt x="18" y="6"/>
                      <a:pt x="14"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7" name="Freeform 79"/>
              <p:cNvSpPr>
                <a:spLocks noEditPoints="1"/>
              </p:cNvSpPr>
              <p:nvPr/>
            </p:nvSpPr>
            <p:spPr bwMode="auto">
              <a:xfrm>
                <a:off x="9969500" y="2216150"/>
                <a:ext cx="457200" cy="769938"/>
              </a:xfrm>
              <a:custGeom>
                <a:avLst/>
                <a:gdLst>
                  <a:gd name="T0" fmla="*/ 113 w 121"/>
                  <a:gd name="T1" fmla="*/ 2 h 203"/>
                  <a:gd name="T2" fmla="*/ 106 w 121"/>
                  <a:gd name="T3" fmla="*/ 0 h 203"/>
                  <a:gd name="T4" fmla="*/ 16 w 121"/>
                  <a:gd name="T5" fmla="*/ 0 h 203"/>
                  <a:gd name="T6" fmla="*/ 9 w 121"/>
                  <a:gd name="T7" fmla="*/ 2 h 203"/>
                  <a:gd name="T8" fmla="*/ 0 w 121"/>
                  <a:gd name="T9" fmla="*/ 16 h 203"/>
                  <a:gd name="T10" fmla="*/ 0 w 121"/>
                  <a:gd name="T11" fmla="*/ 187 h 203"/>
                  <a:gd name="T12" fmla="*/ 16 w 121"/>
                  <a:gd name="T13" fmla="*/ 203 h 203"/>
                  <a:gd name="T14" fmla="*/ 106 w 121"/>
                  <a:gd name="T15" fmla="*/ 203 h 203"/>
                  <a:gd name="T16" fmla="*/ 121 w 121"/>
                  <a:gd name="T17" fmla="*/ 187 h 203"/>
                  <a:gd name="T18" fmla="*/ 121 w 121"/>
                  <a:gd name="T19" fmla="*/ 16 h 203"/>
                  <a:gd name="T20" fmla="*/ 113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3" y="2"/>
                    </a:moveTo>
                    <a:cubicBezTo>
                      <a:pt x="110" y="1"/>
                      <a:pt x="109" y="0"/>
                      <a:pt x="106" y="0"/>
                    </a:cubicBezTo>
                    <a:cubicBezTo>
                      <a:pt x="16" y="0"/>
                      <a:pt x="16" y="0"/>
                      <a:pt x="16" y="0"/>
                    </a:cubicBezTo>
                    <a:cubicBezTo>
                      <a:pt x="13" y="0"/>
                      <a:pt x="11" y="1"/>
                      <a:pt x="9" y="2"/>
                    </a:cubicBezTo>
                    <a:cubicBezTo>
                      <a:pt x="4" y="4"/>
                      <a:pt x="0" y="9"/>
                      <a:pt x="0" y="16"/>
                    </a:cubicBezTo>
                    <a:cubicBezTo>
                      <a:pt x="0" y="187"/>
                      <a:pt x="0" y="187"/>
                      <a:pt x="0" y="187"/>
                    </a:cubicBezTo>
                    <a:cubicBezTo>
                      <a:pt x="0" y="195"/>
                      <a:pt x="8" y="203"/>
                      <a:pt x="16" y="203"/>
                    </a:cubicBezTo>
                    <a:cubicBezTo>
                      <a:pt x="106" y="203"/>
                      <a:pt x="106" y="203"/>
                      <a:pt x="106" y="203"/>
                    </a:cubicBezTo>
                    <a:cubicBezTo>
                      <a:pt x="114" y="203"/>
                      <a:pt x="121" y="195"/>
                      <a:pt x="121" y="187"/>
                    </a:cubicBezTo>
                    <a:cubicBezTo>
                      <a:pt x="121" y="16"/>
                      <a:pt x="121" y="16"/>
                      <a:pt x="121" y="16"/>
                    </a:cubicBezTo>
                    <a:cubicBezTo>
                      <a:pt x="121" y="9"/>
                      <a:pt x="118" y="4"/>
                      <a:pt x="113"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2" y="37"/>
                      <a:pt x="89" y="34"/>
                      <a:pt x="89" y="29"/>
                    </a:cubicBezTo>
                    <a:cubicBezTo>
                      <a:pt x="89" y="24"/>
                      <a:pt x="92"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8" name="Rectangle 80"/>
              <p:cNvSpPr>
                <a:spLocks noChangeArrowheads="1"/>
              </p:cNvSpPr>
              <p:nvPr/>
            </p:nvSpPr>
            <p:spPr bwMode="auto">
              <a:xfrm>
                <a:off x="9471025"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9" name="Freeform 81"/>
              <p:cNvSpPr>
                <a:spLocks noEditPoints="1"/>
              </p:cNvSpPr>
              <p:nvPr/>
            </p:nvSpPr>
            <p:spPr bwMode="auto">
              <a:xfrm>
                <a:off x="9553575" y="2492375"/>
                <a:ext cx="261938" cy="46038"/>
              </a:xfrm>
              <a:custGeom>
                <a:avLst/>
                <a:gdLst>
                  <a:gd name="T0" fmla="*/ 165 w 165"/>
                  <a:gd name="T1" fmla="*/ 29 h 29"/>
                  <a:gd name="T2" fmla="*/ 136 w 165"/>
                  <a:gd name="T3" fmla="*/ 29 h 29"/>
                  <a:gd name="T4" fmla="*/ 136 w 165"/>
                  <a:gd name="T5" fmla="*/ 0 h 29"/>
                  <a:gd name="T6" fmla="*/ 165 w 165"/>
                  <a:gd name="T7" fmla="*/ 0 h 29"/>
                  <a:gd name="T8" fmla="*/ 165 w 165"/>
                  <a:gd name="T9" fmla="*/ 29 h 29"/>
                  <a:gd name="T10" fmla="*/ 98 w 165"/>
                  <a:gd name="T11" fmla="*/ 29 h 29"/>
                  <a:gd name="T12" fmla="*/ 69 w 165"/>
                  <a:gd name="T13" fmla="*/ 29 h 29"/>
                  <a:gd name="T14" fmla="*/ 69 w 165"/>
                  <a:gd name="T15" fmla="*/ 0 h 29"/>
                  <a:gd name="T16" fmla="*/ 98 w 165"/>
                  <a:gd name="T17" fmla="*/ 0 h 29"/>
                  <a:gd name="T18" fmla="*/ 98 w 165"/>
                  <a:gd name="T19" fmla="*/ 29 h 29"/>
                  <a:gd name="T20" fmla="*/ 31 w 165"/>
                  <a:gd name="T21" fmla="*/ 29 h 29"/>
                  <a:gd name="T22" fmla="*/ 0 w 165"/>
                  <a:gd name="T23" fmla="*/ 29 h 29"/>
                  <a:gd name="T24" fmla="*/ 0 w 165"/>
                  <a:gd name="T25" fmla="*/ 0 h 29"/>
                  <a:gd name="T26" fmla="*/ 31 w 165"/>
                  <a:gd name="T27" fmla="*/ 0 h 29"/>
                  <a:gd name="T28" fmla="*/ 31 w 165"/>
                  <a:gd name="T2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5" h="29">
                    <a:moveTo>
                      <a:pt x="165" y="29"/>
                    </a:moveTo>
                    <a:lnTo>
                      <a:pt x="136" y="29"/>
                    </a:lnTo>
                    <a:lnTo>
                      <a:pt x="136" y="0"/>
                    </a:lnTo>
                    <a:lnTo>
                      <a:pt x="165" y="0"/>
                    </a:lnTo>
                    <a:lnTo>
                      <a:pt x="165" y="29"/>
                    </a:lnTo>
                    <a:close/>
                    <a:moveTo>
                      <a:pt x="98" y="29"/>
                    </a:moveTo>
                    <a:lnTo>
                      <a:pt x="69" y="29"/>
                    </a:lnTo>
                    <a:lnTo>
                      <a:pt x="69" y="0"/>
                    </a:lnTo>
                    <a:lnTo>
                      <a:pt x="98" y="0"/>
                    </a:lnTo>
                    <a:lnTo>
                      <a:pt x="98" y="29"/>
                    </a:lnTo>
                    <a:close/>
                    <a:moveTo>
                      <a:pt x="31" y="29"/>
                    </a:moveTo>
                    <a:lnTo>
                      <a:pt x="0" y="29"/>
                    </a:lnTo>
                    <a:lnTo>
                      <a:pt x="0" y="0"/>
                    </a:lnTo>
                    <a:lnTo>
                      <a:pt x="31" y="0"/>
                    </a:lnTo>
                    <a:lnTo>
                      <a:pt x="3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00" name="Rectangle 82"/>
              <p:cNvSpPr>
                <a:spLocks noChangeArrowheads="1"/>
              </p:cNvSpPr>
              <p:nvPr/>
            </p:nvSpPr>
            <p:spPr bwMode="auto">
              <a:xfrm>
                <a:off x="9875838"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66" name="Rectangle 65"/>
            <p:cNvSpPr/>
            <p:nvPr/>
          </p:nvSpPr>
          <p:spPr bwMode="auto">
            <a:xfrm>
              <a:off x="10038822"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3. Target</a:t>
              </a:r>
            </a:p>
          </p:txBody>
        </p:sp>
        <p:grpSp>
          <p:nvGrpSpPr>
            <p:cNvPr id="67" name="Group 66"/>
            <p:cNvGrpSpPr/>
            <p:nvPr/>
          </p:nvGrpSpPr>
          <p:grpSpPr>
            <a:xfrm>
              <a:off x="10305718" y="2279554"/>
              <a:ext cx="268902" cy="260937"/>
              <a:chOff x="8824912" y="508000"/>
              <a:chExt cx="1125539" cy="1092200"/>
            </a:xfrm>
            <a:solidFill>
              <a:schemeClr val="bg1"/>
            </a:solidFill>
          </p:grpSpPr>
          <p:sp>
            <p:nvSpPr>
              <p:cNvPr id="88" name="Freeform 27"/>
              <p:cNvSpPr>
                <a:spLocks noEditPoints="1"/>
              </p:cNvSpPr>
              <p:nvPr/>
            </p:nvSpPr>
            <p:spPr bwMode="auto">
              <a:xfrm>
                <a:off x="8997950" y="508000"/>
                <a:ext cx="496888" cy="835025"/>
              </a:xfrm>
              <a:custGeom>
                <a:avLst/>
                <a:gdLst>
                  <a:gd name="T0" fmla="*/ 237 w 295"/>
                  <a:gd name="T1" fmla="*/ 275 h 495"/>
                  <a:gd name="T2" fmla="*/ 242 w 295"/>
                  <a:gd name="T3" fmla="*/ 312 h 495"/>
                  <a:gd name="T4" fmla="*/ 255 w 295"/>
                  <a:gd name="T5" fmla="*/ 305 h 495"/>
                  <a:gd name="T6" fmla="*/ 272 w 295"/>
                  <a:gd name="T7" fmla="*/ 335 h 495"/>
                  <a:gd name="T8" fmla="*/ 277 w 295"/>
                  <a:gd name="T9" fmla="*/ 372 h 495"/>
                  <a:gd name="T10" fmla="*/ 289 w 295"/>
                  <a:gd name="T11" fmla="*/ 365 h 495"/>
                  <a:gd name="T12" fmla="*/ 35 w 295"/>
                  <a:gd name="T13" fmla="*/ 343 h 495"/>
                  <a:gd name="T14" fmla="*/ 5 w 295"/>
                  <a:gd name="T15" fmla="*/ 365 h 495"/>
                  <a:gd name="T16" fmla="*/ 17 w 295"/>
                  <a:gd name="T17" fmla="*/ 372 h 495"/>
                  <a:gd name="T18" fmla="*/ 70 w 295"/>
                  <a:gd name="T19" fmla="*/ 282 h 495"/>
                  <a:gd name="T20" fmla="*/ 40 w 295"/>
                  <a:gd name="T21" fmla="*/ 305 h 495"/>
                  <a:gd name="T22" fmla="*/ 52 w 295"/>
                  <a:gd name="T23" fmla="*/ 312 h 495"/>
                  <a:gd name="T24" fmla="*/ 220 w 295"/>
                  <a:gd name="T25" fmla="*/ 161 h 495"/>
                  <a:gd name="T26" fmla="*/ 251 w 295"/>
                  <a:gd name="T27" fmla="*/ 31 h 495"/>
                  <a:gd name="T28" fmla="*/ 74 w 295"/>
                  <a:gd name="T29" fmla="*/ 0 h 495"/>
                  <a:gd name="T30" fmla="*/ 44 w 295"/>
                  <a:gd name="T31" fmla="*/ 130 h 495"/>
                  <a:gd name="T32" fmla="*/ 62 w 295"/>
                  <a:gd name="T33" fmla="*/ 31 h 495"/>
                  <a:gd name="T34" fmla="*/ 220 w 295"/>
                  <a:gd name="T35" fmla="*/ 18 h 495"/>
                  <a:gd name="T36" fmla="*/ 233 w 295"/>
                  <a:gd name="T37" fmla="*/ 130 h 495"/>
                  <a:gd name="T38" fmla="*/ 74 w 295"/>
                  <a:gd name="T39" fmla="*/ 143 h 495"/>
                  <a:gd name="T40" fmla="*/ 62 w 295"/>
                  <a:gd name="T41" fmla="*/ 31 h 495"/>
                  <a:gd name="T42" fmla="*/ 7 w 295"/>
                  <a:gd name="T43" fmla="*/ 246 h 495"/>
                  <a:gd name="T44" fmla="*/ 295 w 295"/>
                  <a:gd name="T45" fmla="*/ 238 h 495"/>
                  <a:gd name="T46" fmla="*/ 290 w 295"/>
                  <a:gd name="T47" fmla="*/ 221 h 495"/>
                  <a:gd name="T48" fmla="*/ 240 w 295"/>
                  <a:gd name="T49" fmla="*/ 172 h 495"/>
                  <a:gd name="T50" fmla="*/ 41 w 295"/>
                  <a:gd name="T51" fmla="*/ 178 h 495"/>
                  <a:gd name="T52" fmla="*/ 0 w 295"/>
                  <a:gd name="T53" fmla="*/ 234 h 495"/>
                  <a:gd name="T54" fmla="*/ 7 w 295"/>
                  <a:gd name="T55" fmla="*/ 246 h 495"/>
                  <a:gd name="T56" fmla="*/ 130 w 295"/>
                  <a:gd name="T57" fmla="*/ 495 h 495"/>
                  <a:gd name="T58" fmla="*/ 95 w 295"/>
                  <a:gd name="T59" fmla="*/ 480 h 495"/>
                  <a:gd name="T60" fmla="*/ 95 w 295"/>
                  <a:gd name="T61" fmla="*/ 495 h 495"/>
                  <a:gd name="T62" fmla="*/ 165 w 295"/>
                  <a:gd name="T63" fmla="*/ 480 h 495"/>
                  <a:gd name="T64" fmla="*/ 199 w 295"/>
                  <a:gd name="T65" fmla="*/ 495 h 495"/>
                  <a:gd name="T66" fmla="*/ 199 w 295"/>
                  <a:gd name="T67" fmla="*/ 48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5" h="495">
                    <a:moveTo>
                      <a:pt x="255" y="305"/>
                    </a:moveTo>
                    <a:cubicBezTo>
                      <a:pt x="237" y="275"/>
                      <a:pt x="237" y="275"/>
                      <a:pt x="237" y="275"/>
                    </a:cubicBezTo>
                    <a:cubicBezTo>
                      <a:pt x="225" y="282"/>
                      <a:pt x="225" y="282"/>
                      <a:pt x="225" y="282"/>
                    </a:cubicBezTo>
                    <a:cubicBezTo>
                      <a:pt x="242" y="312"/>
                      <a:pt x="242" y="312"/>
                      <a:pt x="242" y="312"/>
                    </a:cubicBezTo>
                    <a:cubicBezTo>
                      <a:pt x="255" y="305"/>
                      <a:pt x="255" y="305"/>
                      <a:pt x="255" y="305"/>
                    </a:cubicBezTo>
                    <a:cubicBezTo>
                      <a:pt x="255" y="305"/>
                      <a:pt x="255" y="305"/>
                      <a:pt x="255" y="305"/>
                    </a:cubicBezTo>
                    <a:close/>
                    <a:moveTo>
                      <a:pt x="289" y="365"/>
                    </a:moveTo>
                    <a:cubicBezTo>
                      <a:pt x="272" y="335"/>
                      <a:pt x="272" y="335"/>
                      <a:pt x="272" y="335"/>
                    </a:cubicBezTo>
                    <a:cubicBezTo>
                      <a:pt x="259" y="343"/>
                      <a:pt x="259" y="343"/>
                      <a:pt x="259" y="343"/>
                    </a:cubicBezTo>
                    <a:cubicBezTo>
                      <a:pt x="277" y="372"/>
                      <a:pt x="277" y="372"/>
                      <a:pt x="277" y="372"/>
                    </a:cubicBezTo>
                    <a:cubicBezTo>
                      <a:pt x="289" y="365"/>
                      <a:pt x="289" y="365"/>
                      <a:pt x="289" y="365"/>
                    </a:cubicBezTo>
                    <a:cubicBezTo>
                      <a:pt x="289" y="365"/>
                      <a:pt x="289" y="365"/>
                      <a:pt x="289" y="365"/>
                    </a:cubicBezTo>
                    <a:close/>
                    <a:moveTo>
                      <a:pt x="17" y="372"/>
                    </a:moveTo>
                    <a:cubicBezTo>
                      <a:pt x="35" y="343"/>
                      <a:pt x="35" y="343"/>
                      <a:pt x="35" y="343"/>
                    </a:cubicBezTo>
                    <a:cubicBezTo>
                      <a:pt x="22" y="335"/>
                      <a:pt x="22" y="335"/>
                      <a:pt x="22" y="335"/>
                    </a:cubicBezTo>
                    <a:cubicBezTo>
                      <a:pt x="5" y="365"/>
                      <a:pt x="5" y="365"/>
                      <a:pt x="5" y="365"/>
                    </a:cubicBezTo>
                    <a:cubicBezTo>
                      <a:pt x="17" y="372"/>
                      <a:pt x="17" y="372"/>
                      <a:pt x="17" y="372"/>
                    </a:cubicBezTo>
                    <a:cubicBezTo>
                      <a:pt x="17" y="372"/>
                      <a:pt x="17" y="372"/>
                      <a:pt x="17" y="372"/>
                    </a:cubicBezTo>
                    <a:close/>
                    <a:moveTo>
                      <a:pt x="52" y="312"/>
                    </a:moveTo>
                    <a:cubicBezTo>
                      <a:pt x="70" y="282"/>
                      <a:pt x="70" y="282"/>
                      <a:pt x="70" y="282"/>
                    </a:cubicBezTo>
                    <a:cubicBezTo>
                      <a:pt x="57" y="275"/>
                      <a:pt x="57" y="275"/>
                      <a:pt x="57" y="275"/>
                    </a:cubicBezTo>
                    <a:cubicBezTo>
                      <a:pt x="40" y="305"/>
                      <a:pt x="40" y="305"/>
                      <a:pt x="40" y="305"/>
                    </a:cubicBezTo>
                    <a:cubicBezTo>
                      <a:pt x="52" y="312"/>
                      <a:pt x="52" y="312"/>
                      <a:pt x="52" y="312"/>
                    </a:cubicBezTo>
                    <a:cubicBezTo>
                      <a:pt x="52" y="312"/>
                      <a:pt x="52" y="312"/>
                      <a:pt x="52" y="312"/>
                    </a:cubicBezTo>
                    <a:close/>
                    <a:moveTo>
                      <a:pt x="74" y="161"/>
                    </a:moveTo>
                    <a:cubicBezTo>
                      <a:pt x="220" y="161"/>
                      <a:pt x="220" y="161"/>
                      <a:pt x="220" y="161"/>
                    </a:cubicBezTo>
                    <a:cubicBezTo>
                      <a:pt x="237" y="161"/>
                      <a:pt x="251" y="147"/>
                      <a:pt x="251" y="130"/>
                    </a:cubicBezTo>
                    <a:cubicBezTo>
                      <a:pt x="251" y="31"/>
                      <a:pt x="251" y="31"/>
                      <a:pt x="251" y="31"/>
                    </a:cubicBezTo>
                    <a:cubicBezTo>
                      <a:pt x="251" y="14"/>
                      <a:pt x="237" y="0"/>
                      <a:pt x="220" y="0"/>
                    </a:cubicBezTo>
                    <a:cubicBezTo>
                      <a:pt x="74" y="0"/>
                      <a:pt x="74" y="0"/>
                      <a:pt x="74" y="0"/>
                    </a:cubicBezTo>
                    <a:cubicBezTo>
                      <a:pt x="57" y="0"/>
                      <a:pt x="44" y="14"/>
                      <a:pt x="44" y="31"/>
                    </a:cubicBezTo>
                    <a:cubicBezTo>
                      <a:pt x="44" y="130"/>
                      <a:pt x="44" y="130"/>
                      <a:pt x="44" y="130"/>
                    </a:cubicBezTo>
                    <a:cubicBezTo>
                      <a:pt x="44" y="147"/>
                      <a:pt x="57" y="161"/>
                      <a:pt x="74" y="161"/>
                    </a:cubicBezTo>
                    <a:close/>
                    <a:moveTo>
                      <a:pt x="62" y="31"/>
                    </a:moveTo>
                    <a:cubicBezTo>
                      <a:pt x="62" y="23"/>
                      <a:pt x="67" y="18"/>
                      <a:pt x="74" y="18"/>
                    </a:cubicBezTo>
                    <a:cubicBezTo>
                      <a:pt x="220" y="18"/>
                      <a:pt x="220" y="18"/>
                      <a:pt x="220" y="18"/>
                    </a:cubicBezTo>
                    <a:cubicBezTo>
                      <a:pt x="227" y="18"/>
                      <a:pt x="233" y="23"/>
                      <a:pt x="233" y="31"/>
                    </a:cubicBezTo>
                    <a:cubicBezTo>
                      <a:pt x="233" y="130"/>
                      <a:pt x="233" y="130"/>
                      <a:pt x="233" y="130"/>
                    </a:cubicBezTo>
                    <a:cubicBezTo>
                      <a:pt x="233" y="137"/>
                      <a:pt x="227" y="143"/>
                      <a:pt x="220" y="143"/>
                    </a:cubicBezTo>
                    <a:cubicBezTo>
                      <a:pt x="74" y="143"/>
                      <a:pt x="74" y="143"/>
                      <a:pt x="74" y="143"/>
                    </a:cubicBezTo>
                    <a:cubicBezTo>
                      <a:pt x="67" y="143"/>
                      <a:pt x="62" y="137"/>
                      <a:pt x="62" y="130"/>
                    </a:cubicBezTo>
                    <a:cubicBezTo>
                      <a:pt x="62" y="31"/>
                      <a:pt x="62" y="31"/>
                      <a:pt x="62" y="31"/>
                    </a:cubicBezTo>
                    <a:cubicBezTo>
                      <a:pt x="62" y="31"/>
                      <a:pt x="62" y="31"/>
                      <a:pt x="62" y="31"/>
                    </a:cubicBezTo>
                    <a:close/>
                    <a:moveTo>
                      <a:pt x="7" y="246"/>
                    </a:moveTo>
                    <a:cubicBezTo>
                      <a:pt x="287" y="246"/>
                      <a:pt x="287" y="246"/>
                      <a:pt x="287" y="246"/>
                    </a:cubicBezTo>
                    <a:cubicBezTo>
                      <a:pt x="291" y="246"/>
                      <a:pt x="295" y="242"/>
                      <a:pt x="295" y="238"/>
                    </a:cubicBezTo>
                    <a:cubicBezTo>
                      <a:pt x="295" y="234"/>
                      <a:pt x="295" y="234"/>
                      <a:pt x="295" y="234"/>
                    </a:cubicBezTo>
                    <a:cubicBezTo>
                      <a:pt x="295" y="230"/>
                      <a:pt x="292" y="224"/>
                      <a:pt x="290" y="221"/>
                    </a:cubicBezTo>
                    <a:cubicBezTo>
                      <a:pt x="253" y="178"/>
                      <a:pt x="253" y="178"/>
                      <a:pt x="253" y="178"/>
                    </a:cubicBezTo>
                    <a:cubicBezTo>
                      <a:pt x="250" y="174"/>
                      <a:pt x="244" y="172"/>
                      <a:pt x="240" y="172"/>
                    </a:cubicBezTo>
                    <a:cubicBezTo>
                      <a:pt x="54" y="172"/>
                      <a:pt x="54" y="172"/>
                      <a:pt x="54" y="172"/>
                    </a:cubicBezTo>
                    <a:cubicBezTo>
                      <a:pt x="50" y="172"/>
                      <a:pt x="44" y="174"/>
                      <a:pt x="41" y="178"/>
                    </a:cubicBezTo>
                    <a:cubicBezTo>
                      <a:pt x="5" y="221"/>
                      <a:pt x="5" y="221"/>
                      <a:pt x="5" y="221"/>
                    </a:cubicBezTo>
                    <a:cubicBezTo>
                      <a:pt x="2" y="224"/>
                      <a:pt x="0" y="230"/>
                      <a:pt x="0" y="234"/>
                    </a:cubicBezTo>
                    <a:cubicBezTo>
                      <a:pt x="0" y="238"/>
                      <a:pt x="0" y="238"/>
                      <a:pt x="0" y="238"/>
                    </a:cubicBezTo>
                    <a:cubicBezTo>
                      <a:pt x="0" y="242"/>
                      <a:pt x="3" y="246"/>
                      <a:pt x="7" y="246"/>
                    </a:cubicBezTo>
                    <a:close/>
                    <a:moveTo>
                      <a:pt x="95" y="495"/>
                    </a:moveTo>
                    <a:cubicBezTo>
                      <a:pt x="130" y="495"/>
                      <a:pt x="130" y="495"/>
                      <a:pt x="130" y="495"/>
                    </a:cubicBezTo>
                    <a:cubicBezTo>
                      <a:pt x="130" y="480"/>
                      <a:pt x="130" y="480"/>
                      <a:pt x="130" y="480"/>
                    </a:cubicBezTo>
                    <a:cubicBezTo>
                      <a:pt x="95" y="480"/>
                      <a:pt x="95" y="480"/>
                      <a:pt x="95" y="480"/>
                    </a:cubicBezTo>
                    <a:cubicBezTo>
                      <a:pt x="95" y="495"/>
                      <a:pt x="95" y="495"/>
                      <a:pt x="95" y="495"/>
                    </a:cubicBezTo>
                    <a:cubicBezTo>
                      <a:pt x="95" y="495"/>
                      <a:pt x="95" y="495"/>
                      <a:pt x="95" y="495"/>
                    </a:cubicBezTo>
                    <a:close/>
                    <a:moveTo>
                      <a:pt x="199" y="480"/>
                    </a:moveTo>
                    <a:cubicBezTo>
                      <a:pt x="165" y="480"/>
                      <a:pt x="165" y="480"/>
                      <a:pt x="165" y="480"/>
                    </a:cubicBezTo>
                    <a:cubicBezTo>
                      <a:pt x="165" y="495"/>
                      <a:pt x="165" y="495"/>
                      <a:pt x="165" y="495"/>
                    </a:cubicBezTo>
                    <a:cubicBezTo>
                      <a:pt x="199" y="495"/>
                      <a:pt x="199" y="495"/>
                      <a:pt x="199" y="495"/>
                    </a:cubicBezTo>
                    <a:cubicBezTo>
                      <a:pt x="199" y="480"/>
                      <a:pt x="199" y="480"/>
                      <a:pt x="199" y="480"/>
                    </a:cubicBezTo>
                    <a:cubicBezTo>
                      <a:pt x="199" y="480"/>
                      <a:pt x="199" y="480"/>
                      <a:pt x="199"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89" name="Freeform 28"/>
              <p:cNvSpPr>
                <a:spLocks noEditPoints="1"/>
              </p:cNvSpPr>
              <p:nvPr/>
            </p:nvSpPr>
            <p:spPr bwMode="auto">
              <a:xfrm>
                <a:off x="9404350" y="1198563"/>
                <a:ext cx="342900" cy="266700"/>
              </a:xfrm>
              <a:custGeom>
                <a:avLst/>
                <a:gdLst>
                  <a:gd name="T0" fmla="*/ 173 w 203"/>
                  <a:gd name="T1" fmla="*/ 0 h 158"/>
                  <a:gd name="T2" fmla="*/ 31 w 203"/>
                  <a:gd name="T3" fmla="*/ 0 h 158"/>
                  <a:gd name="T4" fmla="*/ 0 w 203"/>
                  <a:gd name="T5" fmla="*/ 30 h 158"/>
                  <a:gd name="T6" fmla="*/ 0 w 203"/>
                  <a:gd name="T7" fmla="*/ 128 h 158"/>
                  <a:gd name="T8" fmla="*/ 31 w 203"/>
                  <a:gd name="T9" fmla="*/ 158 h 158"/>
                  <a:gd name="T10" fmla="*/ 173 w 203"/>
                  <a:gd name="T11" fmla="*/ 158 h 158"/>
                  <a:gd name="T12" fmla="*/ 203 w 203"/>
                  <a:gd name="T13" fmla="*/ 128 h 158"/>
                  <a:gd name="T14" fmla="*/ 203 w 203"/>
                  <a:gd name="T15" fmla="*/ 30 h 158"/>
                  <a:gd name="T16" fmla="*/ 173 w 203"/>
                  <a:gd name="T17" fmla="*/ 0 h 158"/>
                  <a:gd name="T18" fmla="*/ 186 w 203"/>
                  <a:gd name="T19" fmla="*/ 128 h 158"/>
                  <a:gd name="T20" fmla="*/ 173 w 203"/>
                  <a:gd name="T21" fmla="*/ 141 h 158"/>
                  <a:gd name="T22" fmla="*/ 31 w 203"/>
                  <a:gd name="T23" fmla="*/ 141 h 158"/>
                  <a:gd name="T24" fmla="*/ 18 w 203"/>
                  <a:gd name="T25" fmla="*/ 128 h 158"/>
                  <a:gd name="T26" fmla="*/ 18 w 203"/>
                  <a:gd name="T27" fmla="*/ 30 h 158"/>
                  <a:gd name="T28" fmla="*/ 31 w 203"/>
                  <a:gd name="T29" fmla="*/ 17 h 158"/>
                  <a:gd name="T30" fmla="*/ 173 w 203"/>
                  <a:gd name="T31" fmla="*/ 17 h 158"/>
                  <a:gd name="T32" fmla="*/ 186 w 203"/>
                  <a:gd name="T33" fmla="*/ 30 h 158"/>
                  <a:gd name="T34" fmla="*/ 186 w 203"/>
                  <a:gd name="T35" fmla="*/ 128 h 158"/>
                  <a:gd name="T36" fmla="*/ 186 w 203"/>
                  <a:gd name="T37" fmla="*/ 12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3" h="158">
                    <a:moveTo>
                      <a:pt x="173" y="0"/>
                    </a:moveTo>
                    <a:cubicBezTo>
                      <a:pt x="31" y="0"/>
                      <a:pt x="31" y="0"/>
                      <a:pt x="31" y="0"/>
                    </a:cubicBezTo>
                    <a:cubicBezTo>
                      <a:pt x="14" y="0"/>
                      <a:pt x="0" y="13"/>
                      <a:pt x="0" y="30"/>
                    </a:cubicBezTo>
                    <a:cubicBezTo>
                      <a:pt x="0" y="128"/>
                      <a:pt x="0" y="128"/>
                      <a:pt x="0" y="128"/>
                    </a:cubicBezTo>
                    <a:cubicBezTo>
                      <a:pt x="0" y="145"/>
                      <a:pt x="14" y="158"/>
                      <a:pt x="31" y="158"/>
                    </a:cubicBezTo>
                    <a:cubicBezTo>
                      <a:pt x="173" y="158"/>
                      <a:pt x="173" y="158"/>
                      <a:pt x="173" y="158"/>
                    </a:cubicBezTo>
                    <a:cubicBezTo>
                      <a:pt x="190" y="158"/>
                      <a:pt x="203" y="145"/>
                      <a:pt x="203" y="128"/>
                    </a:cubicBezTo>
                    <a:cubicBezTo>
                      <a:pt x="203" y="30"/>
                      <a:pt x="203" y="30"/>
                      <a:pt x="203" y="30"/>
                    </a:cubicBezTo>
                    <a:cubicBezTo>
                      <a:pt x="203" y="13"/>
                      <a:pt x="190" y="0"/>
                      <a:pt x="173" y="0"/>
                    </a:cubicBezTo>
                    <a:moveTo>
                      <a:pt x="186" y="128"/>
                    </a:moveTo>
                    <a:cubicBezTo>
                      <a:pt x="186" y="135"/>
                      <a:pt x="180" y="141"/>
                      <a:pt x="173" y="141"/>
                    </a:cubicBezTo>
                    <a:cubicBezTo>
                      <a:pt x="31" y="141"/>
                      <a:pt x="31" y="141"/>
                      <a:pt x="31" y="141"/>
                    </a:cubicBezTo>
                    <a:cubicBezTo>
                      <a:pt x="24" y="141"/>
                      <a:pt x="18" y="135"/>
                      <a:pt x="18" y="128"/>
                    </a:cubicBezTo>
                    <a:cubicBezTo>
                      <a:pt x="18" y="30"/>
                      <a:pt x="18" y="30"/>
                      <a:pt x="18" y="30"/>
                    </a:cubicBezTo>
                    <a:cubicBezTo>
                      <a:pt x="18" y="23"/>
                      <a:pt x="24" y="17"/>
                      <a:pt x="31" y="17"/>
                    </a:cubicBezTo>
                    <a:cubicBezTo>
                      <a:pt x="173" y="17"/>
                      <a:pt x="173" y="17"/>
                      <a:pt x="173" y="17"/>
                    </a:cubicBezTo>
                    <a:cubicBezTo>
                      <a:pt x="180" y="17"/>
                      <a:pt x="186" y="23"/>
                      <a:pt x="186" y="30"/>
                    </a:cubicBezTo>
                    <a:cubicBezTo>
                      <a:pt x="186" y="128"/>
                      <a:pt x="186" y="128"/>
                      <a:pt x="186" y="128"/>
                    </a:cubicBezTo>
                    <a:cubicBezTo>
                      <a:pt x="186" y="128"/>
                      <a:pt x="186" y="128"/>
                      <a:pt x="18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0" name="Freeform 29"/>
              <p:cNvSpPr>
                <a:spLocks/>
              </p:cNvSpPr>
              <p:nvPr/>
            </p:nvSpPr>
            <p:spPr bwMode="auto">
              <a:xfrm>
                <a:off x="9483725" y="1484313"/>
                <a:ext cx="185738" cy="44450"/>
              </a:xfrm>
              <a:custGeom>
                <a:avLst/>
                <a:gdLst>
                  <a:gd name="T0" fmla="*/ 110 w 110"/>
                  <a:gd name="T1" fmla="*/ 24 h 27"/>
                  <a:gd name="T2" fmla="*/ 110 w 110"/>
                  <a:gd name="T3" fmla="*/ 22 h 27"/>
                  <a:gd name="T4" fmla="*/ 108 w 110"/>
                  <a:gd name="T5" fmla="*/ 18 h 27"/>
                  <a:gd name="T6" fmla="*/ 94 w 110"/>
                  <a:gd name="T7" fmla="*/ 2 h 27"/>
                  <a:gd name="T8" fmla="*/ 89 w 110"/>
                  <a:gd name="T9" fmla="*/ 0 h 27"/>
                  <a:gd name="T10" fmla="*/ 21 w 110"/>
                  <a:gd name="T11" fmla="*/ 0 h 27"/>
                  <a:gd name="T12" fmla="*/ 16 w 110"/>
                  <a:gd name="T13" fmla="*/ 2 h 27"/>
                  <a:gd name="T14" fmla="*/ 2 w 110"/>
                  <a:gd name="T15" fmla="*/ 18 h 27"/>
                  <a:gd name="T16" fmla="*/ 0 w 110"/>
                  <a:gd name="T17" fmla="*/ 22 h 27"/>
                  <a:gd name="T18" fmla="*/ 0 w 110"/>
                  <a:gd name="T19" fmla="*/ 24 h 27"/>
                  <a:gd name="T20" fmla="*/ 3 w 110"/>
                  <a:gd name="T21" fmla="*/ 27 h 27"/>
                  <a:gd name="T22" fmla="*/ 107 w 110"/>
                  <a:gd name="T23" fmla="*/ 27 h 27"/>
                  <a:gd name="T24" fmla="*/ 110 w 110"/>
                  <a:gd name="T2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27">
                    <a:moveTo>
                      <a:pt x="110" y="24"/>
                    </a:moveTo>
                    <a:cubicBezTo>
                      <a:pt x="110" y="22"/>
                      <a:pt x="110" y="22"/>
                      <a:pt x="110" y="22"/>
                    </a:cubicBezTo>
                    <a:cubicBezTo>
                      <a:pt x="110" y="22"/>
                      <a:pt x="109" y="20"/>
                      <a:pt x="108" y="18"/>
                    </a:cubicBezTo>
                    <a:cubicBezTo>
                      <a:pt x="94" y="2"/>
                      <a:pt x="94" y="2"/>
                      <a:pt x="94" y="2"/>
                    </a:cubicBezTo>
                    <a:cubicBezTo>
                      <a:pt x="93" y="1"/>
                      <a:pt x="91" y="0"/>
                      <a:pt x="89" y="0"/>
                    </a:cubicBezTo>
                    <a:cubicBezTo>
                      <a:pt x="21" y="0"/>
                      <a:pt x="21" y="0"/>
                      <a:pt x="21" y="0"/>
                    </a:cubicBezTo>
                    <a:cubicBezTo>
                      <a:pt x="19" y="0"/>
                      <a:pt x="17" y="1"/>
                      <a:pt x="16" y="2"/>
                    </a:cubicBezTo>
                    <a:cubicBezTo>
                      <a:pt x="2" y="18"/>
                      <a:pt x="2" y="18"/>
                      <a:pt x="2" y="18"/>
                    </a:cubicBezTo>
                    <a:cubicBezTo>
                      <a:pt x="1" y="20"/>
                      <a:pt x="0" y="22"/>
                      <a:pt x="0" y="22"/>
                    </a:cubicBezTo>
                    <a:cubicBezTo>
                      <a:pt x="0" y="24"/>
                      <a:pt x="0" y="24"/>
                      <a:pt x="0" y="24"/>
                    </a:cubicBezTo>
                    <a:cubicBezTo>
                      <a:pt x="0" y="25"/>
                      <a:pt x="1" y="27"/>
                      <a:pt x="3" y="27"/>
                    </a:cubicBezTo>
                    <a:cubicBezTo>
                      <a:pt x="107" y="27"/>
                      <a:pt x="107" y="27"/>
                      <a:pt x="107" y="27"/>
                    </a:cubicBezTo>
                    <a:cubicBezTo>
                      <a:pt x="109" y="27"/>
                      <a:pt x="110" y="25"/>
                      <a:pt x="11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1" name="Freeform 30"/>
              <p:cNvSpPr>
                <a:spLocks noEditPoints="1"/>
              </p:cNvSpPr>
              <p:nvPr/>
            </p:nvSpPr>
            <p:spPr bwMode="auto">
              <a:xfrm>
                <a:off x="9783763" y="1198563"/>
                <a:ext cx="166688" cy="330200"/>
              </a:xfrm>
              <a:custGeom>
                <a:avLst/>
                <a:gdLst>
                  <a:gd name="T0" fmla="*/ 85 w 99"/>
                  <a:gd name="T1" fmla="*/ 0 h 196"/>
                  <a:gd name="T2" fmla="*/ 12 w 99"/>
                  <a:gd name="T3" fmla="*/ 0 h 196"/>
                  <a:gd name="T4" fmla="*/ 0 w 99"/>
                  <a:gd name="T5" fmla="*/ 12 h 196"/>
                  <a:gd name="T6" fmla="*/ 0 w 99"/>
                  <a:gd name="T7" fmla="*/ 183 h 196"/>
                  <a:gd name="T8" fmla="*/ 12 w 99"/>
                  <a:gd name="T9" fmla="*/ 196 h 196"/>
                  <a:gd name="T10" fmla="*/ 85 w 99"/>
                  <a:gd name="T11" fmla="*/ 196 h 196"/>
                  <a:gd name="T12" fmla="*/ 99 w 99"/>
                  <a:gd name="T13" fmla="*/ 183 h 196"/>
                  <a:gd name="T14" fmla="*/ 99 w 99"/>
                  <a:gd name="T15" fmla="*/ 12 h 196"/>
                  <a:gd name="T16" fmla="*/ 85 w 99"/>
                  <a:gd name="T17" fmla="*/ 0 h 196"/>
                  <a:gd name="T18" fmla="*/ 50 w 99"/>
                  <a:gd name="T19" fmla="*/ 183 h 196"/>
                  <a:gd name="T20" fmla="*/ 38 w 99"/>
                  <a:gd name="T21" fmla="*/ 171 h 196"/>
                  <a:gd name="T22" fmla="*/ 50 w 99"/>
                  <a:gd name="T23" fmla="*/ 159 h 196"/>
                  <a:gd name="T24" fmla="*/ 60 w 99"/>
                  <a:gd name="T25" fmla="*/ 171 h 196"/>
                  <a:gd name="T26" fmla="*/ 50 w 99"/>
                  <a:gd name="T27" fmla="*/ 1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96">
                    <a:moveTo>
                      <a:pt x="85" y="0"/>
                    </a:moveTo>
                    <a:cubicBezTo>
                      <a:pt x="12" y="0"/>
                      <a:pt x="12" y="0"/>
                      <a:pt x="12" y="0"/>
                    </a:cubicBezTo>
                    <a:cubicBezTo>
                      <a:pt x="5" y="0"/>
                      <a:pt x="0" y="6"/>
                      <a:pt x="0" y="12"/>
                    </a:cubicBezTo>
                    <a:cubicBezTo>
                      <a:pt x="0" y="183"/>
                      <a:pt x="0" y="183"/>
                      <a:pt x="0" y="183"/>
                    </a:cubicBezTo>
                    <a:cubicBezTo>
                      <a:pt x="0" y="191"/>
                      <a:pt x="5" y="196"/>
                      <a:pt x="12" y="196"/>
                    </a:cubicBezTo>
                    <a:cubicBezTo>
                      <a:pt x="85" y="196"/>
                      <a:pt x="85" y="196"/>
                      <a:pt x="85" y="196"/>
                    </a:cubicBezTo>
                    <a:cubicBezTo>
                      <a:pt x="93" y="196"/>
                      <a:pt x="99" y="191"/>
                      <a:pt x="99" y="183"/>
                    </a:cubicBezTo>
                    <a:cubicBezTo>
                      <a:pt x="99" y="12"/>
                      <a:pt x="99" y="12"/>
                      <a:pt x="99" y="12"/>
                    </a:cubicBezTo>
                    <a:cubicBezTo>
                      <a:pt x="99" y="6"/>
                      <a:pt x="93" y="0"/>
                      <a:pt x="85" y="0"/>
                    </a:cubicBezTo>
                    <a:moveTo>
                      <a:pt x="50" y="183"/>
                    </a:moveTo>
                    <a:cubicBezTo>
                      <a:pt x="43" y="183"/>
                      <a:pt x="38" y="177"/>
                      <a:pt x="38" y="171"/>
                    </a:cubicBezTo>
                    <a:cubicBezTo>
                      <a:pt x="38" y="164"/>
                      <a:pt x="43" y="159"/>
                      <a:pt x="50" y="159"/>
                    </a:cubicBezTo>
                    <a:cubicBezTo>
                      <a:pt x="56" y="159"/>
                      <a:pt x="60" y="164"/>
                      <a:pt x="60" y="171"/>
                    </a:cubicBezTo>
                    <a:cubicBezTo>
                      <a:pt x="60" y="177"/>
                      <a:pt x="56" y="183"/>
                      <a:pt x="50" y="1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2" name="Freeform 31"/>
              <p:cNvSpPr>
                <a:spLocks/>
              </p:cNvSpPr>
              <p:nvPr/>
            </p:nvSpPr>
            <p:spPr bwMode="auto">
              <a:xfrm>
                <a:off x="8828088" y="1182688"/>
                <a:ext cx="190500" cy="68263"/>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7"/>
                      <a:pt x="86" y="0"/>
                      <a:pt x="78" y="0"/>
                    </a:cubicBezTo>
                    <a:cubicBezTo>
                      <a:pt x="38" y="0"/>
                      <a:pt x="38" y="0"/>
                      <a:pt x="38" y="0"/>
                    </a:cubicBezTo>
                    <a:cubicBezTo>
                      <a:pt x="29" y="0"/>
                      <a:pt x="19" y="7"/>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93" name="Freeform 32"/>
              <p:cNvSpPr>
                <a:spLocks noEditPoints="1"/>
              </p:cNvSpPr>
              <p:nvPr/>
            </p:nvSpPr>
            <p:spPr bwMode="auto">
              <a:xfrm>
                <a:off x="8824912" y="1257300"/>
                <a:ext cx="203200" cy="342900"/>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8 h 203"/>
                  <a:gd name="T44" fmla="*/ 100 w 121"/>
                  <a:gd name="T45" fmla="*/ 128 h 203"/>
                  <a:gd name="T46" fmla="*/ 106 w 121"/>
                  <a:gd name="T47" fmla="*/ 134 h 203"/>
                  <a:gd name="T48" fmla="*/ 100 w 121"/>
                  <a:gd name="T49" fmla="*/ 140 h 203"/>
                  <a:gd name="T50" fmla="*/ 100 w 121"/>
                  <a:gd name="T51" fmla="*/ 112 h 203"/>
                  <a:gd name="T52" fmla="*/ 28 w 121"/>
                  <a:gd name="T53" fmla="*/ 112 h 203"/>
                  <a:gd name="T54" fmla="*/ 21 w 121"/>
                  <a:gd name="T55" fmla="*/ 105 h 203"/>
                  <a:gd name="T56" fmla="*/ 28 w 121"/>
                  <a:gd name="T57" fmla="*/ 100 h 203"/>
                  <a:gd name="T58" fmla="*/ 100 w 121"/>
                  <a:gd name="T59" fmla="*/ 100 h 203"/>
                  <a:gd name="T60" fmla="*/ 106 w 121"/>
                  <a:gd name="T61" fmla="*/ 105 h 203"/>
                  <a:gd name="T62" fmla="*/ 100 w 121"/>
                  <a:gd name="T63" fmla="*/ 112 h 203"/>
                  <a:gd name="T64" fmla="*/ 97 w 121"/>
                  <a:gd name="T65" fmla="*/ 38 h 203"/>
                  <a:gd name="T66" fmla="*/ 89 w 121"/>
                  <a:gd name="T67" fmla="*/ 29 h 203"/>
                  <a:gd name="T68" fmla="*/ 97 w 121"/>
                  <a:gd name="T69" fmla="*/ 21 h 203"/>
                  <a:gd name="T70" fmla="*/ 106 w 121"/>
                  <a:gd name="T71" fmla="*/ 29 h 203"/>
                  <a:gd name="T72" fmla="*/ 97 w 121"/>
                  <a:gd name="T73"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5"/>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5"/>
                      <a:pt x="114" y="2"/>
                    </a:cubicBezTo>
                    <a:moveTo>
                      <a:pt x="100" y="169"/>
                    </a:moveTo>
                    <a:cubicBezTo>
                      <a:pt x="28" y="169"/>
                      <a:pt x="28" y="169"/>
                      <a:pt x="28" y="169"/>
                    </a:cubicBezTo>
                    <a:cubicBezTo>
                      <a:pt x="24" y="169"/>
                      <a:pt x="21" y="166"/>
                      <a:pt x="21" y="162"/>
                    </a:cubicBezTo>
                    <a:cubicBezTo>
                      <a:pt x="21" y="159"/>
                      <a:pt x="24" y="156"/>
                      <a:pt x="28" y="156"/>
                    </a:cubicBezTo>
                    <a:cubicBezTo>
                      <a:pt x="100" y="156"/>
                      <a:pt x="100" y="156"/>
                      <a:pt x="100" y="156"/>
                    </a:cubicBezTo>
                    <a:cubicBezTo>
                      <a:pt x="103" y="156"/>
                      <a:pt x="106" y="159"/>
                      <a:pt x="106" y="162"/>
                    </a:cubicBezTo>
                    <a:cubicBezTo>
                      <a:pt x="106" y="166"/>
                      <a:pt x="103" y="169"/>
                      <a:pt x="100" y="169"/>
                    </a:cubicBezTo>
                    <a:moveTo>
                      <a:pt x="100" y="140"/>
                    </a:moveTo>
                    <a:cubicBezTo>
                      <a:pt x="28" y="140"/>
                      <a:pt x="28" y="140"/>
                      <a:pt x="28" y="140"/>
                    </a:cubicBezTo>
                    <a:cubicBezTo>
                      <a:pt x="24" y="140"/>
                      <a:pt x="21" y="137"/>
                      <a:pt x="21" y="134"/>
                    </a:cubicBezTo>
                    <a:cubicBezTo>
                      <a:pt x="21" y="131"/>
                      <a:pt x="24" y="128"/>
                      <a:pt x="28" y="128"/>
                    </a:cubicBezTo>
                    <a:cubicBezTo>
                      <a:pt x="100" y="128"/>
                      <a:pt x="100" y="128"/>
                      <a:pt x="100" y="128"/>
                    </a:cubicBezTo>
                    <a:cubicBezTo>
                      <a:pt x="103" y="128"/>
                      <a:pt x="106" y="131"/>
                      <a:pt x="106" y="134"/>
                    </a:cubicBezTo>
                    <a:cubicBezTo>
                      <a:pt x="106" y="137"/>
                      <a:pt x="103" y="140"/>
                      <a:pt x="100" y="140"/>
                    </a:cubicBezTo>
                    <a:moveTo>
                      <a:pt x="100" y="112"/>
                    </a:moveTo>
                    <a:cubicBezTo>
                      <a:pt x="28" y="112"/>
                      <a:pt x="28" y="112"/>
                      <a:pt x="28" y="112"/>
                    </a:cubicBezTo>
                    <a:cubicBezTo>
                      <a:pt x="24" y="112"/>
                      <a:pt x="21" y="109"/>
                      <a:pt x="21" y="105"/>
                    </a:cubicBezTo>
                    <a:cubicBezTo>
                      <a:pt x="21" y="102"/>
                      <a:pt x="24" y="100"/>
                      <a:pt x="28" y="100"/>
                    </a:cubicBezTo>
                    <a:cubicBezTo>
                      <a:pt x="100" y="100"/>
                      <a:pt x="100" y="100"/>
                      <a:pt x="100" y="100"/>
                    </a:cubicBezTo>
                    <a:cubicBezTo>
                      <a:pt x="103" y="100"/>
                      <a:pt x="106" y="102"/>
                      <a:pt x="106" y="105"/>
                    </a:cubicBezTo>
                    <a:cubicBezTo>
                      <a:pt x="106" y="109"/>
                      <a:pt x="103" y="112"/>
                      <a:pt x="100" y="112"/>
                    </a:cubicBezTo>
                    <a:moveTo>
                      <a:pt x="97" y="38"/>
                    </a:moveTo>
                    <a:cubicBezTo>
                      <a:pt x="93" y="38"/>
                      <a:pt x="89" y="34"/>
                      <a:pt x="89" y="29"/>
                    </a:cubicBezTo>
                    <a:cubicBezTo>
                      <a:pt x="89" y="24"/>
                      <a:pt x="93" y="21"/>
                      <a:pt x="97" y="21"/>
                    </a:cubicBezTo>
                    <a:cubicBezTo>
                      <a:pt x="102" y="21"/>
                      <a:pt x="106" y="24"/>
                      <a:pt x="106" y="29"/>
                    </a:cubicBezTo>
                    <a:cubicBezTo>
                      <a:pt x="106" y="34"/>
                      <a:pt x="102" y="38"/>
                      <a:pt x="97"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68" name="Rectangle 67"/>
            <p:cNvSpPr/>
            <p:nvPr/>
          </p:nvSpPr>
          <p:spPr bwMode="auto">
            <a:xfrm>
              <a:off x="9445840"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2. Assess</a:t>
              </a:r>
            </a:p>
          </p:txBody>
        </p:sp>
        <p:grpSp>
          <p:nvGrpSpPr>
            <p:cNvPr id="69" name="Group 68"/>
            <p:cNvGrpSpPr/>
            <p:nvPr/>
          </p:nvGrpSpPr>
          <p:grpSpPr>
            <a:xfrm>
              <a:off x="9662027" y="2299262"/>
              <a:ext cx="309032" cy="228699"/>
              <a:chOff x="-1395413" y="2554288"/>
              <a:chExt cx="1276350" cy="944562"/>
            </a:xfrm>
            <a:solidFill>
              <a:schemeClr val="bg1"/>
            </a:solidFill>
          </p:grpSpPr>
          <p:sp>
            <p:nvSpPr>
              <p:cNvPr id="80" name="Freeform 16"/>
              <p:cNvSpPr>
                <a:spLocks noEditPoints="1"/>
              </p:cNvSpPr>
              <p:nvPr/>
            </p:nvSpPr>
            <p:spPr bwMode="auto">
              <a:xfrm>
                <a:off x="-1201738" y="2554288"/>
                <a:ext cx="1082675" cy="128587"/>
              </a:xfrm>
              <a:custGeom>
                <a:avLst/>
                <a:gdLst>
                  <a:gd name="T0" fmla="*/ 272 w 286"/>
                  <a:gd name="T1" fmla="*/ 0 h 34"/>
                  <a:gd name="T2" fmla="*/ 14 w 286"/>
                  <a:gd name="T3" fmla="*/ 0 h 34"/>
                  <a:gd name="T4" fmla="*/ 0 w 286"/>
                  <a:gd name="T5" fmla="*/ 14 h 34"/>
                  <a:gd name="T6" fmla="*/ 0 w 286"/>
                  <a:gd name="T7" fmla="*/ 32 h 34"/>
                  <a:gd name="T8" fmla="*/ 10 w 286"/>
                  <a:gd name="T9" fmla="*/ 28 h 34"/>
                  <a:gd name="T10" fmla="*/ 275 w 286"/>
                  <a:gd name="T11" fmla="*/ 28 h 34"/>
                  <a:gd name="T12" fmla="*/ 286 w 286"/>
                  <a:gd name="T13" fmla="*/ 34 h 34"/>
                  <a:gd name="T14" fmla="*/ 286 w 286"/>
                  <a:gd name="T15" fmla="*/ 14 h 34"/>
                  <a:gd name="T16" fmla="*/ 272 w 286"/>
                  <a:gd name="T17" fmla="*/ 0 h 34"/>
                  <a:gd name="T18" fmla="*/ 229 w 286"/>
                  <a:gd name="T19" fmla="*/ 20 h 34"/>
                  <a:gd name="T20" fmla="*/ 216 w 286"/>
                  <a:gd name="T21" fmla="*/ 20 h 34"/>
                  <a:gd name="T22" fmla="*/ 216 w 286"/>
                  <a:gd name="T23" fmla="*/ 18 h 34"/>
                  <a:gd name="T24" fmla="*/ 229 w 286"/>
                  <a:gd name="T25" fmla="*/ 18 h 34"/>
                  <a:gd name="T26" fmla="*/ 229 w 286"/>
                  <a:gd name="T27" fmla="*/ 20 h 34"/>
                  <a:gd name="T28" fmla="*/ 246 w 286"/>
                  <a:gd name="T29" fmla="*/ 20 h 34"/>
                  <a:gd name="T30" fmla="*/ 236 w 286"/>
                  <a:gd name="T31" fmla="*/ 20 h 34"/>
                  <a:gd name="T32" fmla="*/ 236 w 286"/>
                  <a:gd name="T33" fmla="*/ 10 h 34"/>
                  <a:gd name="T34" fmla="*/ 246 w 286"/>
                  <a:gd name="T35" fmla="*/ 10 h 34"/>
                  <a:gd name="T36" fmla="*/ 246 w 286"/>
                  <a:gd name="T37" fmla="*/ 20 h 34"/>
                  <a:gd name="T38" fmla="*/ 269 w 286"/>
                  <a:gd name="T39" fmla="*/ 20 h 34"/>
                  <a:gd name="T40" fmla="*/ 266 w 286"/>
                  <a:gd name="T41" fmla="*/ 20 h 34"/>
                  <a:gd name="T42" fmla="*/ 264 w 286"/>
                  <a:gd name="T43" fmla="*/ 18 h 34"/>
                  <a:gd name="T44" fmla="*/ 262 w 286"/>
                  <a:gd name="T45" fmla="*/ 16 h 34"/>
                  <a:gd name="T46" fmla="*/ 259 w 286"/>
                  <a:gd name="T47" fmla="*/ 20 h 34"/>
                  <a:gd name="T48" fmla="*/ 259 w 286"/>
                  <a:gd name="T49" fmla="*/ 20 h 34"/>
                  <a:gd name="T50" fmla="*/ 255 w 286"/>
                  <a:gd name="T51" fmla="*/ 20 h 34"/>
                  <a:gd name="T52" fmla="*/ 260 w 286"/>
                  <a:gd name="T53" fmla="*/ 15 h 34"/>
                  <a:gd name="T54" fmla="*/ 255 w 286"/>
                  <a:gd name="T55" fmla="*/ 9 h 34"/>
                  <a:gd name="T56" fmla="*/ 259 w 286"/>
                  <a:gd name="T57" fmla="*/ 9 h 34"/>
                  <a:gd name="T58" fmla="*/ 262 w 286"/>
                  <a:gd name="T59" fmla="*/ 13 h 34"/>
                  <a:gd name="T60" fmla="*/ 266 w 286"/>
                  <a:gd name="T61" fmla="*/ 9 h 34"/>
                  <a:gd name="T62" fmla="*/ 269 w 286"/>
                  <a:gd name="T63" fmla="*/ 9 h 34"/>
                  <a:gd name="T64" fmla="*/ 264 w 286"/>
                  <a:gd name="T65" fmla="*/ 15 h 34"/>
                  <a:gd name="T66" fmla="*/ 269 w 286"/>
                  <a:gd name="T67" fmla="*/ 20 h 34"/>
                  <a:gd name="T68" fmla="*/ 245 w 286"/>
                  <a:gd name="T69" fmla="*/ 11 h 34"/>
                  <a:gd name="T70" fmla="*/ 238 w 286"/>
                  <a:gd name="T71" fmla="*/ 11 h 34"/>
                  <a:gd name="T72" fmla="*/ 238 w 286"/>
                  <a:gd name="T73" fmla="*/ 18 h 34"/>
                  <a:gd name="T74" fmla="*/ 245 w 286"/>
                  <a:gd name="T75" fmla="*/ 18 h 34"/>
                  <a:gd name="T76" fmla="*/ 245 w 286"/>
                  <a:gd name="T77"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6" h="34">
                    <a:moveTo>
                      <a:pt x="272" y="0"/>
                    </a:moveTo>
                    <a:cubicBezTo>
                      <a:pt x="14" y="0"/>
                      <a:pt x="14" y="0"/>
                      <a:pt x="14" y="0"/>
                    </a:cubicBezTo>
                    <a:cubicBezTo>
                      <a:pt x="6" y="0"/>
                      <a:pt x="0" y="7"/>
                      <a:pt x="0" y="14"/>
                    </a:cubicBezTo>
                    <a:cubicBezTo>
                      <a:pt x="0" y="32"/>
                      <a:pt x="0" y="32"/>
                      <a:pt x="0" y="32"/>
                    </a:cubicBezTo>
                    <a:cubicBezTo>
                      <a:pt x="3" y="30"/>
                      <a:pt x="6" y="28"/>
                      <a:pt x="10" y="28"/>
                    </a:cubicBezTo>
                    <a:cubicBezTo>
                      <a:pt x="275" y="28"/>
                      <a:pt x="275" y="28"/>
                      <a:pt x="275" y="28"/>
                    </a:cubicBezTo>
                    <a:cubicBezTo>
                      <a:pt x="279" y="28"/>
                      <a:pt x="283" y="30"/>
                      <a:pt x="286" y="34"/>
                    </a:cubicBezTo>
                    <a:cubicBezTo>
                      <a:pt x="286" y="14"/>
                      <a:pt x="286" y="14"/>
                      <a:pt x="286" y="14"/>
                    </a:cubicBezTo>
                    <a:cubicBezTo>
                      <a:pt x="286" y="7"/>
                      <a:pt x="280" y="0"/>
                      <a:pt x="272" y="0"/>
                    </a:cubicBezTo>
                    <a:close/>
                    <a:moveTo>
                      <a:pt x="229" y="20"/>
                    </a:moveTo>
                    <a:cubicBezTo>
                      <a:pt x="216" y="20"/>
                      <a:pt x="216" y="20"/>
                      <a:pt x="216" y="20"/>
                    </a:cubicBezTo>
                    <a:cubicBezTo>
                      <a:pt x="216" y="18"/>
                      <a:pt x="216" y="18"/>
                      <a:pt x="216" y="18"/>
                    </a:cubicBezTo>
                    <a:cubicBezTo>
                      <a:pt x="229" y="18"/>
                      <a:pt x="229" y="18"/>
                      <a:pt x="229" y="18"/>
                    </a:cubicBezTo>
                    <a:lnTo>
                      <a:pt x="229" y="20"/>
                    </a:lnTo>
                    <a:close/>
                    <a:moveTo>
                      <a:pt x="246" y="20"/>
                    </a:moveTo>
                    <a:cubicBezTo>
                      <a:pt x="236" y="20"/>
                      <a:pt x="236" y="20"/>
                      <a:pt x="236" y="20"/>
                    </a:cubicBezTo>
                    <a:cubicBezTo>
                      <a:pt x="236" y="10"/>
                      <a:pt x="236" y="10"/>
                      <a:pt x="236" y="10"/>
                    </a:cubicBezTo>
                    <a:cubicBezTo>
                      <a:pt x="246" y="10"/>
                      <a:pt x="246" y="10"/>
                      <a:pt x="246" y="10"/>
                    </a:cubicBezTo>
                    <a:lnTo>
                      <a:pt x="246" y="20"/>
                    </a:lnTo>
                    <a:close/>
                    <a:moveTo>
                      <a:pt x="269" y="20"/>
                    </a:moveTo>
                    <a:cubicBezTo>
                      <a:pt x="266" y="20"/>
                      <a:pt x="266" y="20"/>
                      <a:pt x="266" y="20"/>
                    </a:cubicBezTo>
                    <a:cubicBezTo>
                      <a:pt x="264" y="18"/>
                      <a:pt x="264" y="18"/>
                      <a:pt x="264" y="18"/>
                    </a:cubicBezTo>
                    <a:cubicBezTo>
                      <a:pt x="262" y="16"/>
                      <a:pt x="262" y="16"/>
                      <a:pt x="262" y="16"/>
                    </a:cubicBezTo>
                    <a:cubicBezTo>
                      <a:pt x="259" y="20"/>
                      <a:pt x="259" y="20"/>
                      <a:pt x="259" y="20"/>
                    </a:cubicBezTo>
                    <a:cubicBezTo>
                      <a:pt x="259" y="20"/>
                      <a:pt x="259" y="20"/>
                      <a:pt x="259" y="20"/>
                    </a:cubicBezTo>
                    <a:cubicBezTo>
                      <a:pt x="255" y="20"/>
                      <a:pt x="255" y="20"/>
                      <a:pt x="255" y="20"/>
                    </a:cubicBezTo>
                    <a:cubicBezTo>
                      <a:pt x="260" y="15"/>
                      <a:pt x="260" y="15"/>
                      <a:pt x="260" y="15"/>
                    </a:cubicBezTo>
                    <a:cubicBezTo>
                      <a:pt x="255" y="9"/>
                      <a:pt x="255" y="9"/>
                      <a:pt x="255" y="9"/>
                    </a:cubicBezTo>
                    <a:cubicBezTo>
                      <a:pt x="259" y="9"/>
                      <a:pt x="259" y="9"/>
                      <a:pt x="259" y="9"/>
                    </a:cubicBezTo>
                    <a:cubicBezTo>
                      <a:pt x="262" y="13"/>
                      <a:pt x="262" y="13"/>
                      <a:pt x="262" y="13"/>
                    </a:cubicBezTo>
                    <a:cubicBezTo>
                      <a:pt x="266" y="9"/>
                      <a:pt x="266" y="9"/>
                      <a:pt x="266" y="9"/>
                    </a:cubicBezTo>
                    <a:cubicBezTo>
                      <a:pt x="269" y="9"/>
                      <a:pt x="269" y="9"/>
                      <a:pt x="269" y="9"/>
                    </a:cubicBezTo>
                    <a:cubicBezTo>
                      <a:pt x="264" y="15"/>
                      <a:pt x="264" y="15"/>
                      <a:pt x="264" y="15"/>
                    </a:cubicBezTo>
                    <a:lnTo>
                      <a:pt x="269" y="20"/>
                    </a:lnTo>
                    <a:close/>
                    <a:moveTo>
                      <a:pt x="245" y="11"/>
                    </a:moveTo>
                    <a:cubicBezTo>
                      <a:pt x="238" y="11"/>
                      <a:pt x="238" y="11"/>
                      <a:pt x="238" y="11"/>
                    </a:cubicBezTo>
                    <a:cubicBezTo>
                      <a:pt x="238" y="18"/>
                      <a:pt x="238" y="18"/>
                      <a:pt x="238" y="18"/>
                    </a:cubicBezTo>
                    <a:cubicBezTo>
                      <a:pt x="245" y="18"/>
                      <a:pt x="245" y="18"/>
                      <a:pt x="245" y="18"/>
                    </a:cubicBezTo>
                    <a:lnTo>
                      <a:pt x="24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81" name="Freeform 17"/>
              <p:cNvSpPr>
                <a:spLocks noEditPoints="1"/>
              </p:cNvSpPr>
              <p:nvPr/>
            </p:nvSpPr>
            <p:spPr bwMode="auto">
              <a:xfrm>
                <a:off x="-720726" y="2914650"/>
                <a:ext cx="331788" cy="333375"/>
              </a:xfrm>
              <a:custGeom>
                <a:avLst/>
                <a:gdLst>
                  <a:gd name="T0" fmla="*/ 77 w 88"/>
                  <a:gd name="T1" fmla="*/ 58 h 88"/>
                  <a:gd name="T2" fmla="*/ 87 w 88"/>
                  <a:gd name="T3" fmla="*/ 50 h 88"/>
                  <a:gd name="T4" fmla="*/ 87 w 88"/>
                  <a:gd name="T5" fmla="*/ 38 h 88"/>
                  <a:gd name="T6" fmla="*/ 77 w 88"/>
                  <a:gd name="T7" fmla="*/ 31 h 88"/>
                  <a:gd name="T8" fmla="*/ 79 w 88"/>
                  <a:gd name="T9" fmla="*/ 18 h 88"/>
                  <a:gd name="T10" fmla="*/ 70 w 88"/>
                  <a:gd name="T11" fmla="*/ 9 h 88"/>
                  <a:gd name="T12" fmla="*/ 57 w 88"/>
                  <a:gd name="T13" fmla="*/ 11 h 88"/>
                  <a:gd name="T14" fmla="*/ 50 w 88"/>
                  <a:gd name="T15" fmla="*/ 1 h 88"/>
                  <a:gd name="T16" fmla="*/ 37 w 88"/>
                  <a:gd name="T17" fmla="*/ 1 h 88"/>
                  <a:gd name="T18" fmla="*/ 30 w 88"/>
                  <a:gd name="T19" fmla="*/ 11 h 88"/>
                  <a:gd name="T20" fmla="*/ 17 w 88"/>
                  <a:gd name="T21" fmla="*/ 9 h 88"/>
                  <a:gd name="T22" fmla="*/ 8 w 88"/>
                  <a:gd name="T23" fmla="*/ 18 h 88"/>
                  <a:gd name="T24" fmla="*/ 10 w 88"/>
                  <a:gd name="T25" fmla="*/ 31 h 88"/>
                  <a:gd name="T26" fmla="*/ 0 w 88"/>
                  <a:gd name="T27" fmla="*/ 38 h 88"/>
                  <a:gd name="T28" fmla="*/ 0 w 88"/>
                  <a:gd name="T29" fmla="*/ 50 h 88"/>
                  <a:gd name="T30" fmla="*/ 10 w 88"/>
                  <a:gd name="T31" fmla="*/ 58 h 88"/>
                  <a:gd name="T32" fmla="*/ 8 w 88"/>
                  <a:gd name="T33" fmla="*/ 70 h 88"/>
                  <a:gd name="T34" fmla="*/ 17 w 88"/>
                  <a:gd name="T35" fmla="*/ 79 h 88"/>
                  <a:gd name="T36" fmla="*/ 30 w 88"/>
                  <a:gd name="T37" fmla="*/ 77 h 88"/>
                  <a:gd name="T38" fmla="*/ 37 w 88"/>
                  <a:gd name="T39" fmla="*/ 88 h 88"/>
                  <a:gd name="T40" fmla="*/ 50 w 88"/>
                  <a:gd name="T41" fmla="*/ 88 h 88"/>
                  <a:gd name="T42" fmla="*/ 58 w 88"/>
                  <a:gd name="T43" fmla="*/ 77 h 88"/>
                  <a:gd name="T44" fmla="*/ 70 w 88"/>
                  <a:gd name="T45" fmla="*/ 79 h 88"/>
                  <a:gd name="T46" fmla="*/ 79 w 88"/>
                  <a:gd name="T47" fmla="*/ 71 h 88"/>
                  <a:gd name="T48" fmla="*/ 77 w 88"/>
                  <a:gd name="T49" fmla="*/ 58 h 88"/>
                  <a:gd name="T50" fmla="*/ 33 w 88"/>
                  <a:gd name="T51" fmla="*/ 69 h 88"/>
                  <a:gd name="T52" fmla="*/ 19 w 88"/>
                  <a:gd name="T53" fmla="*/ 34 h 88"/>
                  <a:gd name="T54" fmla="*/ 54 w 88"/>
                  <a:gd name="T55" fmla="*/ 20 h 88"/>
                  <a:gd name="T56" fmla="*/ 68 w 88"/>
                  <a:gd name="T57" fmla="*/ 55 h 88"/>
                  <a:gd name="T58" fmla="*/ 33 w 88"/>
                  <a:gd name="T59"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88">
                    <a:moveTo>
                      <a:pt x="77" y="58"/>
                    </a:moveTo>
                    <a:cubicBezTo>
                      <a:pt x="78" y="53"/>
                      <a:pt x="83" y="50"/>
                      <a:pt x="87" y="50"/>
                    </a:cubicBezTo>
                    <a:cubicBezTo>
                      <a:pt x="88" y="46"/>
                      <a:pt x="88" y="42"/>
                      <a:pt x="87" y="38"/>
                    </a:cubicBezTo>
                    <a:cubicBezTo>
                      <a:pt x="83" y="38"/>
                      <a:pt x="78" y="35"/>
                      <a:pt x="77" y="31"/>
                    </a:cubicBezTo>
                    <a:cubicBezTo>
                      <a:pt x="75" y="26"/>
                      <a:pt x="76" y="21"/>
                      <a:pt x="79" y="18"/>
                    </a:cubicBezTo>
                    <a:cubicBezTo>
                      <a:pt x="76" y="15"/>
                      <a:pt x="74" y="12"/>
                      <a:pt x="70" y="9"/>
                    </a:cubicBezTo>
                    <a:cubicBezTo>
                      <a:pt x="67" y="12"/>
                      <a:pt x="62" y="13"/>
                      <a:pt x="57" y="11"/>
                    </a:cubicBezTo>
                    <a:cubicBezTo>
                      <a:pt x="53" y="9"/>
                      <a:pt x="50" y="5"/>
                      <a:pt x="50" y="1"/>
                    </a:cubicBezTo>
                    <a:cubicBezTo>
                      <a:pt x="46" y="0"/>
                      <a:pt x="41" y="0"/>
                      <a:pt x="37" y="1"/>
                    </a:cubicBezTo>
                    <a:cubicBezTo>
                      <a:pt x="37" y="5"/>
                      <a:pt x="34" y="9"/>
                      <a:pt x="30" y="11"/>
                    </a:cubicBezTo>
                    <a:cubicBezTo>
                      <a:pt x="25" y="13"/>
                      <a:pt x="20" y="12"/>
                      <a:pt x="17" y="9"/>
                    </a:cubicBezTo>
                    <a:cubicBezTo>
                      <a:pt x="14" y="12"/>
                      <a:pt x="11" y="15"/>
                      <a:pt x="8" y="18"/>
                    </a:cubicBezTo>
                    <a:cubicBezTo>
                      <a:pt x="11" y="21"/>
                      <a:pt x="12" y="26"/>
                      <a:pt x="10" y="31"/>
                    </a:cubicBezTo>
                    <a:cubicBezTo>
                      <a:pt x="9" y="35"/>
                      <a:pt x="5" y="38"/>
                      <a:pt x="0" y="38"/>
                    </a:cubicBezTo>
                    <a:cubicBezTo>
                      <a:pt x="0" y="42"/>
                      <a:pt x="0" y="46"/>
                      <a:pt x="0" y="50"/>
                    </a:cubicBezTo>
                    <a:cubicBezTo>
                      <a:pt x="4" y="50"/>
                      <a:pt x="9" y="53"/>
                      <a:pt x="10" y="58"/>
                    </a:cubicBezTo>
                    <a:cubicBezTo>
                      <a:pt x="12" y="62"/>
                      <a:pt x="11" y="67"/>
                      <a:pt x="8" y="70"/>
                    </a:cubicBezTo>
                    <a:cubicBezTo>
                      <a:pt x="11" y="74"/>
                      <a:pt x="14" y="76"/>
                      <a:pt x="17" y="79"/>
                    </a:cubicBezTo>
                    <a:cubicBezTo>
                      <a:pt x="20" y="76"/>
                      <a:pt x="25" y="75"/>
                      <a:pt x="30" y="77"/>
                    </a:cubicBezTo>
                    <a:cubicBezTo>
                      <a:pt x="34" y="79"/>
                      <a:pt x="37" y="83"/>
                      <a:pt x="37" y="88"/>
                    </a:cubicBezTo>
                    <a:cubicBezTo>
                      <a:pt x="41" y="88"/>
                      <a:pt x="46" y="88"/>
                      <a:pt x="50" y="88"/>
                    </a:cubicBezTo>
                    <a:cubicBezTo>
                      <a:pt x="50" y="83"/>
                      <a:pt x="53" y="79"/>
                      <a:pt x="58" y="77"/>
                    </a:cubicBezTo>
                    <a:cubicBezTo>
                      <a:pt x="62" y="75"/>
                      <a:pt x="67" y="76"/>
                      <a:pt x="70" y="79"/>
                    </a:cubicBezTo>
                    <a:cubicBezTo>
                      <a:pt x="73" y="76"/>
                      <a:pt x="76" y="74"/>
                      <a:pt x="79" y="71"/>
                    </a:cubicBezTo>
                    <a:cubicBezTo>
                      <a:pt x="76" y="67"/>
                      <a:pt x="75" y="62"/>
                      <a:pt x="77" y="58"/>
                    </a:cubicBezTo>
                    <a:close/>
                    <a:moveTo>
                      <a:pt x="33" y="69"/>
                    </a:moveTo>
                    <a:cubicBezTo>
                      <a:pt x="20" y="63"/>
                      <a:pt x="13" y="47"/>
                      <a:pt x="19" y="34"/>
                    </a:cubicBezTo>
                    <a:cubicBezTo>
                      <a:pt x="25" y="20"/>
                      <a:pt x="40" y="14"/>
                      <a:pt x="54" y="20"/>
                    </a:cubicBezTo>
                    <a:cubicBezTo>
                      <a:pt x="67" y="25"/>
                      <a:pt x="74" y="41"/>
                      <a:pt x="68" y="55"/>
                    </a:cubicBezTo>
                    <a:cubicBezTo>
                      <a:pt x="62" y="68"/>
                      <a:pt x="47" y="74"/>
                      <a:pt x="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82" name="Freeform 18"/>
              <p:cNvSpPr>
                <a:spLocks noEditPoints="1"/>
              </p:cNvSpPr>
              <p:nvPr/>
            </p:nvSpPr>
            <p:spPr bwMode="auto">
              <a:xfrm>
                <a:off x="-635001" y="3001963"/>
                <a:ext cx="155575" cy="158750"/>
              </a:xfrm>
              <a:custGeom>
                <a:avLst/>
                <a:gdLst>
                  <a:gd name="T0" fmla="*/ 28 w 41"/>
                  <a:gd name="T1" fmla="*/ 4 h 42"/>
                  <a:gd name="T2" fmla="*/ 4 w 41"/>
                  <a:gd name="T3" fmla="*/ 14 h 42"/>
                  <a:gd name="T4" fmla="*/ 13 w 41"/>
                  <a:gd name="T5" fmla="*/ 38 h 42"/>
                  <a:gd name="T6" fmla="*/ 37 w 41"/>
                  <a:gd name="T7" fmla="*/ 28 h 42"/>
                  <a:gd name="T8" fmla="*/ 28 w 41"/>
                  <a:gd name="T9" fmla="*/ 4 h 42"/>
                  <a:gd name="T10" fmla="*/ 17 w 41"/>
                  <a:gd name="T11" fmla="*/ 30 h 42"/>
                  <a:gd name="T12" fmla="*/ 12 w 41"/>
                  <a:gd name="T13" fmla="*/ 17 h 42"/>
                  <a:gd name="T14" fmla="*/ 24 w 41"/>
                  <a:gd name="T15" fmla="*/ 13 h 42"/>
                  <a:gd name="T16" fmla="*/ 29 w 41"/>
                  <a:gd name="T17" fmla="*/ 25 h 42"/>
                  <a:gd name="T18" fmla="*/ 17 w 41"/>
                  <a:gd name="T19"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8" y="4"/>
                    </a:moveTo>
                    <a:cubicBezTo>
                      <a:pt x="18" y="0"/>
                      <a:pt x="8" y="5"/>
                      <a:pt x="4" y="14"/>
                    </a:cubicBezTo>
                    <a:cubicBezTo>
                      <a:pt x="0" y="23"/>
                      <a:pt x="4" y="34"/>
                      <a:pt x="13" y="38"/>
                    </a:cubicBezTo>
                    <a:cubicBezTo>
                      <a:pt x="23" y="42"/>
                      <a:pt x="33" y="38"/>
                      <a:pt x="37" y="28"/>
                    </a:cubicBezTo>
                    <a:cubicBezTo>
                      <a:pt x="41" y="19"/>
                      <a:pt x="37" y="8"/>
                      <a:pt x="28" y="4"/>
                    </a:cubicBezTo>
                    <a:close/>
                    <a:moveTo>
                      <a:pt x="17" y="30"/>
                    </a:moveTo>
                    <a:cubicBezTo>
                      <a:pt x="12" y="28"/>
                      <a:pt x="10" y="22"/>
                      <a:pt x="12" y="17"/>
                    </a:cubicBezTo>
                    <a:cubicBezTo>
                      <a:pt x="14" y="13"/>
                      <a:pt x="19" y="10"/>
                      <a:pt x="24" y="13"/>
                    </a:cubicBezTo>
                    <a:cubicBezTo>
                      <a:pt x="29" y="15"/>
                      <a:pt x="31" y="20"/>
                      <a:pt x="29" y="25"/>
                    </a:cubicBezTo>
                    <a:cubicBezTo>
                      <a:pt x="27" y="30"/>
                      <a:pt x="22" y="32"/>
                      <a:pt x="1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83" name="Freeform 19"/>
              <p:cNvSpPr>
                <a:spLocks noEditPoints="1"/>
              </p:cNvSpPr>
              <p:nvPr/>
            </p:nvSpPr>
            <p:spPr bwMode="auto">
              <a:xfrm>
                <a:off x="-917576" y="2827338"/>
                <a:ext cx="219075" cy="220662"/>
              </a:xfrm>
              <a:custGeom>
                <a:avLst/>
                <a:gdLst>
                  <a:gd name="T0" fmla="*/ 51 w 58"/>
                  <a:gd name="T1" fmla="*/ 38 h 58"/>
                  <a:gd name="T2" fmla="*/ 58 w 58"/>
                  <a:gd name="T3" fmla="*/ 32 h 58"/>
                  <a:gd name="T4" fmla="*/ 58 w 58"/>
                  <a:gd name="T5" fmla="*/ 25 h 58"/>
                  <a:gd name="T6" fmla="*/ 51 w 58"/>
                  <a:gd name="T7" fmla="*/ 20 h 58"/>
                  <a:gd name="T8" fmla="*/ 52 w 58"/>
                  <a:gd name="T9" fmla="*/ 11 h 58"/>
                  <a:gd name="T10" fmla="*/ 47 w 58"/>
                  <a:gd name="T11" fmla="*/ 6 h 58"/>
                  <a:gd name="T12" fmla="*/ 38 w 58"/>
                  <a:gd name="T13" fmla="*/ 7 h 58"/>
                  <a:gd name="T14" fmla="*/ 33 w 58"/>
                  <a:gd name="T15" fmla="*/ 0 h 58"/>
                  <a:gd name="T16" fmla="*/ 25 w 58"/>
                  <a:gd name="T17" fmla="*/ 0 h 58"/>
                  <a:gd name="T18" fmla="*/ 20 w 58"/>
                  <a:gd name="T19" fmla="*/ 7 h 58"/>
                  <a:gd name="T20" fmla="*/ 12 w 58"/>
                  <a:gd name="T21" fmla="*/ 6 h 58"/>
                  <a:gd name="T22" fmla="*/ 6 w 58"/>
                  <a:gd name="T23" fmla="*/ 11 h 58"/>
                  <a:gd name="T24" fmla="*/ 7 w 58"/>
                  <a:gd name="T25" fmla="*/ 20 h 58"/>
                  <a:gd name="T26" fmla="*/ 1 w 58"/>
                  <a:gd name="T27" fmla="*/ 25 h 58"/>
                  <a:gd name="T28" fmla="*/ 1 w 58"/>
                  <a:gd name="T29" fmla="*/ 32 h 58"/>
                  <a:gd name="T30" fmla="*/ 7 w 58"/>
                  <a:gd name="T31" fmla="*/ 38 h 58"/>
                  <a:gd name="T32" fmla="*/ 6 w 58"/>
                  <a:gd name="T33" fmla="*/ 46 h 58"/>
                  <a:gd name="T34" fmla="*/ 12 w 58"/>
                  <a:gd name="T35" fmla="*/ 51 h 58"/>
                  <a:gd name="T36" fmla="*/ 20 w 58"/>
                  <a:gd name="T37" fmla="*/ 50 h 58"/>
                  <a:gd name="T38" fmla="*/ 25 w 58"/>
                  <a:gd name="T39" fmla="*/ 57 h 58"/>
                  <a:gd name="T40" fmla="*/ 33 w 58"/>
                  <a:gd name="T41" fmla="*/ 57 h 58"/>
                  <a:gd name="T42" fmla="*/ 38 w 58"/>
                  <a:gd name="T43" fmla="*/ 50 h 58"/>
                  <a:gd name="T44" fmla="*/ 47 w 58"/>
                  <a:gd name="T45" fmla="*/ 51 h 58"/>
                  <a:gd name="T46" fmla="*/ 52 w 58"/>
                  <a:gd name="T47" fmla="*/ 46 h 58"/>
                  <a:gd name="T48" fmla="*/ 51 w 58"/>
                  <a:gd name="T49" fmla="*/ 38 h 58"/>
                  <a:gd name="T50" fmla="*/ 22 w 58"/>
                  <a:gd name="T51" fmla="*/ 45 h 58"/>
                  <a:gd name="T52" fmla="*/ 13 w 58"/>
                  <a:gd name="T53" fmla="*/ 22 h 58"/>
                  <a:gd name="T54" fmla="*/ 36 w 58"/>
                  <a:gd name="T55" fmla="*/ 13 h 58"/>
                  <a:gd name="T56" fmla="*/ 45 w 58"/>
                  <a:gd name="T57" fmla="*/ 35 h 58"/>
                  <a:gd name="T58" fmla="*/ 22 w 58"/>
                  <a:gd name="T59"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8">
                    <a:moveTo>
                      <a:pt x="51" y="38"/>
                    </a:moveTo>
                    <a:cubicBezTo>
                      <a:pt x="52" y="35"/>
                      <a:pt x="55" y="33"/>
                      <a:pt x="58" y="32"/>
                    </a:cubicBezTo>
                    <a:cubicBezTo>
                      <a:pt x="58" y="30"/>
                      <a:pt x="58" y="27"/>
                      <a:pt x="58" y="25"/>
                    </a:cubicBezTo>
                    <a:cubicBezTo>
                      <a:pt x="55" y="25"/>
                      <a:pt x="52" y="23"/>
                      <a:pt x="51" y="20"/>
                    </a:cubicBezTo>
                    <a:cubicBezTo>
                      <a:pt x="50" y="17"/>
                      <a:pt x="50" y="14"/>
                      <a:pt x="52" y="11"/>
                    </a:cubicBezTo>
                    <a:cubicBezTo>
                      <a:pt x="51" y="9"/>
                      <a:pt x="49" y="7"/>
                      <a:pt x="47" y="6"/>
                    </a:cubicBezTo>
                    <a:cubicBezTo>
                      <a:pt x="45" y="8"/>
                      <a:pt x="41" y="8"/>
                      <a:pt x="38" y="7"/>
                    </a:cubicBezTo>
                    <a:cubicBezTo>
                      <a:pt x="35" y="6"/>
                      <a:pt x="34" y="3"/>
                      <a:pt x="33" y="0"/>
                    </a:cubicBezTo>
                    <a:cubicBezTo>
                      <a:pt x="31" y="0"/>
                      <a:pt x="28" y="0"/>
                      <a:pt x="25" y="0"/>
                    </a:cubicBezTo>
                    <a:cubicBezTo>
                      <a:pt x="25" y="3"/>
                      <a:pt x="23" y="6"/>
                      <a:pt x="20" y="7"/>
                    </a:cubicBezTo>
                    <a:cubicBezTo>
                      <a:pt x="17" y="8"/>
                      <a:pt x="14" y="8"/>
                      <a:pt x="12" y="6"/>
                    </a:cubicBezTo>
                    <a:cubicBezTo>
                      <a:pt x="10" y="7"/>
                      <a:pt x="8" y="9"/>
                      <a:pt x="6" y="11"/>
                    </a:cubicBezTo>
                    <a:cubicBezTo>
                      <a:pt x="8" y="14"/>
                      <a:pt x="9" y="17"/>
                      <a:pt x="7" y="20"/>
                    </a:cubicBezTo>
                    <a:cubicBezTo>
                      <a:pt x="6" y="23"/>
                      <a:pt x="4" y="25"/>
                      <a:pt x="1" y="25"/>
                    </a:cubicBezTo>
                    <a:cubicBezTo>
                      <a:pt x="0" y="27"/>
                      <a:pt x="0" y="30"/>
                      <a:pt x="1" y="32"/>
                    </a:cubicBezTo>
                    <a:cubicBezTo>
                      <a:pt x="4" y="33"/>
                      <a:pt x="6" y="35"/>
                      <a:pt x="7" y="38"/>
                    </a:cubicBezTo>
                    <a:cubicBezTo>
                      <a:pt x="9" y="40"/>
                      <a:pt x="8" y="44"/>
                      <a:pt x="6" y="46"/>
                    </a:cubicBezTo>
                    <a:cubicBezTo>
                      <a:pt x="8" y="48"/>
                      <a:pt x="10" y="50"/>
                      <a:pt x="12" y="51"/>
                    </a:cubicBezTo>
                    <a:cubicBezTo>
                      <a:pt x="14" y="50"/>
                      <a:pt x="17" y="49"/>
                      <a:pt x="20" y="50"/>
                    </a:cubicBezTo>
                    <a:cubicBezTo>
                      <a:pt x="23" y="51"/>
                      <a:pt x="25" y="54"/>
                      <a:pt x="25" y="57"/>
                    </a:cubicBezTo>
                    <a:cubicBezTo>
                      <a:pt x="28" y="58"/>
                      <a:pt x="31" y="58"/>
                      <a:pt x="33" y="57"/>
                    </a:cubicBezTo>
                    <a:cubicBezTo>
                      <a:pt x="34" y="54"/>
                      <a:pt x="35" y="51"/>
                      <a:pt x="38" y="50"/>
                    </a:cubicBezTo>
                    <a:cubicBezTo>
                      <a:pt x="41" y="49"/>
                      <a:pt x="45" y="50"/>
                      <a:pt x="47" y="51"/>
                    </a:cubicBezTo>
                    <a:cubicBezTo>
                      <a:pt x="49" y="50"/>
                      <a:pt x="51" y="48"/>
                      <a:pt x="52" y="46"/>
                    </a:cubicBezTo>
                    <a:cubicBezTo>
                      <a:pt x="50" y="44"/>
                      <a:pt x="50" y="40"/>
                      <a:pt x="51" y="38"/>
                    </a:cubicBezTo>
                    <a:close/>
                    <a:moveTo>
                      <a:pt x="22" y="45"/>
                    </a:moveTo>
                    <a:cubicBezTo>
                      <a:pt x="14" y="41"/>
                      <a:pt x="9" y="31"/>
                      <a:pt x="13" y="22"/>
                    </a:cubicBezTo>
                    <a:cubicBezTo>
                      <a:pt x="17" y="13"/>
                      <a:pt x="27" y="9"/>
                      <a:pt x="36" y="13"/>
                    </a:cubicBezTo>
                    <a:cubicBezTo>
                      <a:pt x="45" y="16"/>
                      <a:pt x="49" y="27"/>
                      <a:pt x="45" y="35"/>
                    </a:cubicBezTo>
                    <a:cubicBezTo>
                      <a:pt x="42" y="44"/>
                      <a:pt x="31" y="48"/>
                      <a:pt x="2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84" name="Freeform 20"/>
              <p:cNvSpPr>
                <a:spLocks noEditPoints="1"/>
              </p:cNvSpPr>
              <p:nvPr/>
            </p:nvSpPr>
            <p:spPr bwMode="auto">
              <a:xfrm>
                <a:off x="-857251" y="2884488"/>
                <a:ext cx="101600" cy="103187"/>
              </a:xfrm>
              <a:custGeom>
                <a:avLst/>
                <a:gdLst>
                  <a:gd name="T0" fmla="*/ 18 w 27"/>
                  <a:gd name="T1" fmla="*/ 3 h 27"/>
                  <a:gd name="T2" fmla="*/ 2 w 27"/>
                  <a:gd name="T3" fmla="*/ 9 h 27"/>
                  <a:gd name="T4" fmla="*/ 9 w 27"/>
                  <a:gd name="T5" fmla="*/ 25 h 27"/>
                  <a:gd name="T6" fmla="*/ 24 w 27"/>
                  <a:gd name="T7" fmla="*/ 18 h 27"/>
                  <a:gd name="T8" fmla="*/ 18 w 27"/>
                  <a:gd name="T9" fmla="*/ 3 h 27"/>
                  <a:gd name="T10" fmla="*/ 11 w 27"/>
                  <a:gd name="T11" fmla="*/ 19 h 27"/>
                  <a:gd name="T12" fmla="*/ 8 w 27"/>
                  <a:gd name="T13" fmla="*/ 11 h 27"/>
                  <a:gd name="T14" fmla="*/ 16 w 27"/>
                  <a:gd name="T15" fmla="*/ 8 h 27"/>
                  <a:gd name="T16" fmla="*/ 19 w 27"/>
                  <a:gd name="T17" fmla="*/ 16 h 27"/>
                  <a:gd name="T18" fmla="*/ 11 w 27"/>
                  <a:gd name="T1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8" y="3"/>
                    </a:moveTo>
                    <a:cubicBezTo>
                      <a:pt x="12" y="0"/>
                      <a:pt x="5" y="3"/>
                      <a:pt x="2" y="9"/>
                    </a:cubicBezTo>
                    <a:cubicBezTo>
                      <a:pt x="0" y="15"/>
                      <a:pt x="2" y="22"/>
                      <a:pt x="9" y="25"/>
                    </a:cubicBezTo>
                    <a:cubicBezTo>
                      <a:pt x="15" y="27"/>
                      <a:pt x="22" y="24"/>
                      <a:pt x="24" y="18"/>
                    </a:cubicBezTo>
                    <a:cubicBezTo>
                      <a:pt x="27" y="12"/>
                      <a:pt x="24" y="5"/>
                      <a:pt x="18" y="3"/>
                    </a:cubicBezTo>
                    <a:close/>
                    <a:moveTo>
                      <a:pt x="11" y="19"/>
                    </a:moveTo>
                    <a:cubicBezTo>
                      <a:pt x="8" y="18"/>
                      <a:pt x="6" y="14"/>
                      <a:pt x="8" y="11"/>
                    </a:cubicBezTo>
                    <a:cubicBezTo>
                      <a:pt x="9" y="8"/>
                      <a:pt x="12" y="7"/>
                      <a:pt x="16" y="8"/>
                    </a:cubicBezTo>
                    <a:cubicBezTo>
                      <a:pt x="19" y="9"/>
                      <a:pt x="20" y="13"/>
                      <a:pt x="19" y="16"/>
                    </a:cubicBezTo>
                    <a:cubicBezTo>
                      <a:pt x="18" y="19"/>
                      <a:pt x="14" y="21"/>
                      <a:pt x="1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85" name="Freeform 21"/>
              <p:cNvSpPr>
                <a:spLocks noEditPoints="1"/>
              </p:cNvSpPr>
              <p:nvPr/>
            </p:nvSpPr>
            <p:spPr bwMode="auto">
              <a:xfrm>
                <a:off x="-1395413" y="3067050"/>
                <a:ext cx="431800" cy="431800"/>
              </a:xfrm>
              <a:custGeom>
                <a:avLst/>
                <a:gdLst>
                  <a:gd name="T0" fmla="*/ 0 w 272"/>
                  <a:gd name="T1" fmla="*/ 0 h 272"/>
                  <a:gd name="T2" fmla="*/ 0 w 272"/>
                  <a:gd name="T3" fmla="*/ 272 h 272"/>
                  <a:gd name="T4" fmla="*/ 272 w 272"/>
                  <a:gd name="T5" fmla="*/ 272 h 272"/>
                  <a:gd name="T6" fmla="*/ 272 w 272"/>
                  <a:gd name="T7" fmla="*/ 0 h 272"/>
                  <a:gd name="T8" fmla="*/ 0 w 272"/>
                  <a:gd name="T9" fmla="*/ 0 h 272"/>
                  <a:gd name="T10" fmla="*/ 243 w 272"/>
                  <a:gd name="T11" fmla="*/ 243 h 272"/>
                  <a:gd name="T12" fmla="*/ 29 w 272"/>
                  <a:gd name="T13" fmla="*/ 243 h 272"/>
                  <a:gd name="T14" fmla="*/ 29 w 272"/>
                  <a:gd name="T15" fmla="*/ 28 h 272"/>
                  <a:gd name="T16" fmla="*/ 243 w 272"/>
                  <a:gd name="T17" fmla="*/ 28 h 272"/>
                  <a:gd name="T18" fmla="*/ 243 w 272"/>
                  <a:gd name="T19" fmla="*/ 24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72">
                    <a:moveTo>
                      <a:pt x="0" y="0"/>
                    </a:moveTo>
                    <a:lnTo>
                      <a:pt x="0" y="272"/>
                    </a:lnTo>
                    <a:lnTo>
                      <a:pt x="272" y="272"/>
                    </a:lnTo>
                    <a:lnTo>
                      <a:pt x="272" y="0"/>
                    </a:lnTo>
                    <a:lnTo>
                      <a:pt x="0" y="0"/>
                    </a:lnTo>
                    <a:close/>
                    <a:moveTo>
                      <a:pt x="243" y="243"/>
                    </a:moveTo>
                    <a:lnTo>
                      <a:pt x="29" y="243"/>
                    </a:lnTo>
                    <a:lnTo>
                      <a:pt x="29" y="28"/>
                    </a:lnTo>
                    <a:lnTo>
                      <a:pt x="243" y="28"/>
                    </a:lnTo>
                    <a:lnTo>
                      <a:pt x="243"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86" name="Freeform 22"/>
              <p:cNvSpPr>
                <a:spLocks/>
              </p:cNvSpPr>
              <p:nvPr/>
            </p:nvSpPr>
            <p:spPr bwMode="auto">
              <a:xfrm>
                <a:off x="-1201738" y="2695575"/>
                <a:ext cx="1082675" cy="701675"/>
              </a:xfrm>
              <a:custGeom>
                <a:avLst/>
                <a:gdLst>
                  <a:gd name="T0" fmla="*/ 272 w 286"/>
                  <a:gd name="T1" fmla="*/ 0 h 185"/>
                  <a:gd name="T2" fmla="*/ 14 w 286"/>
                  <a:gd name="T3" fmla="*/ 0 h 185"/>
                  <a:gd name="T4" fmla="*/ 0 w 286"/>
                  <a:gd name="T5" fmla="*/ 14 h 185"/>
                  <a:gd name="T6" fmla="*/ 0 w 286"/>
                  <a:gd name="T7" fmla="*/ 90 h 185"/>
                  <a:gd name="T8" fmla="*/ 14 w 286"/>
                  <a:gd name="T9" fmla="*/ 90 h 185"/>
                  <a:gd name="T10" fmla="*/ 14 w 286"/>
                  <a:gd name="T11" fmla="*/ 14 h 185"/>
                  <a:gd name="T12" fmla="*/ 14 w 286"/>
                  <a:gd name="T13" fmla="*/ 14 h 185"/>
                  <a:gd name="T14" fmla="*/ 272 w 286"/>
                  <a:gd name="T15" fmla="*/ 14 h 185"/>
                  <a:gd name="T16" fmla="*/ 272 w 286"/>
                  <a:gd name="T17" fmla="*/ 14 h 185"/>
                  <a:gd name="T18" fmla="*/ 272 w 286"/>
                  <a:gd name="T19" fmla="*/ 171 h 185"/>
                  <a:gd name="T20" fmla="*/ 272 w 286"/>
                  <a:gd name="T21" fmla="*/ 171 h 185"/>
                  <a:gd name="T22" fmla="*/ 272 w 286"/>
                  <a:gd name="T23" fmla="*/ 171 h 185"/>
                  <a:gd name="T24" fmla="*/ 71 w 286"/>
                  <a:gd name="T25" fmla="*/ 171 h 185"/>
                  <a:gd name="T26" fmla="*/ 71 w 286"/>
                  <a:gd name="T27" fmla="*/ 185 h 185"/>
                  <a:gd name="T28" fmla="*/ 272 w 286"/>
                  <a:gd name="T29" fmla="*/ 185 h 185"/>
                  <a:gd name="T30" fmla="*/ 286 w 286"/>
                  <a:gd name="T31" fmla="*/ 171 h 185"/>
                  <a:gd name="T32" fmla="*/ 286 w 286"/>
                  <a:gd name="T33" fmla="*/ 14 h 185"/>
                  <a:gd name="T34" fmla="*/ 272 w 286"/>
                  <a:gd name="T3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6" h="185">
                    <a:moveTo>
                      <a:pt x="272" y="0"/>
                    </a:moveTo>
                    <a:cubicBezTo>
                      <a:pt x="14" y="0"/>
                      <a:pt x="14" y="0"/>
                      <a:pt x="14" y="0"/>
                    </a:cubicBezTo>
                    <a:cubicBezTo>
                      <a:pt x="6" y="0"/>
                      <a:pt x="0" y="6"/>
                      <a:pt x="0" y="14"/>
                    </a:cubicBezTo>
                    <a:cubicBezTo>
                      <a:pt x="0" y="90"/>
                      <a:pt x="0" y="90"/>
                      <a:pt x="0" y="90"/>
                    </a:cubicBezTo>
                    <a:cubicBezTo>
                      <a:pt x="14" y="90"/>
                      <a:pt x="14" y="90"/>
                      <a:pt x="14" y="90"/>
                    </a:cubicBezTo>
                    <a:cubicBezTo>
                      <a:pt x="14" y="14"/>
                      <a:pt x="14" y="14"/>
                      <a:pt x="14" y="14"/>
                    </a:cubicBezTo>
                    <a:cubicBezTo>
                      <a:pt x="14" y="14"/>
                      <a:pt x="14" y="14"/>
                      <a:pt x="14" y="14"/>
                    </a:cubicBezTo>
                    <a:cubicBezTo>
                      <a:pt x="272" y="14"/>
                      <a:pt x="272" y="14"/>
                      <a:pt x="272" y="14"/>
                    </a:cubicBezTo>
                    <a:cubicBezTo>
                      <a:pt x="272" y="14"/>
                      <a:pt x="272" y="14"/>
                      <a:pt x="272" y="14"/>
                    </a:cubicBezTo>
                    <a:cubicBezTo>
                      <a:pt x="272" y="171"/>
                      <a:pt x="272" y="171"/>
                      <a:pt x="272" y="171"/>
                    </a:cubicBezTo>
                    <a:cubicBezTo>
                      <a:pt x="272" y="171"/>
                      <a:pt x="272" y="171"/>
                      <a:pt x="272" y="171"/>
                    </a:cubicBezTo>
                    <a:cubicBezTo>
                      <a:pt x="272" y="171"/>
                      <a:pt x="272" y="171"/>
                      <a:pt x="272" y="171"/>
                    </a:cubicBezTo>
                    <a:cubicBezTo>
                      <a:pt x="71" y="171"/>
                      <a:pt x="71" y="171"/>
                      <a:pt x="71" y="171"/>
                    </a:cubicBezTo>
                    <a:cubicBezTo>
                      <a:pt x="71" y="185"/>
                      <a:pt x="71" y="185"/>
                      <a:pt x="71" y="185"/>
                    </a:cubicBezTo>
                    <a:cubicBezTo>
                      <a:pt x="272" y="185"/>
                      <a:pt x="272" y="185"/>
                      <a:pt x="272" y="185"/>
                    </a:cubicBezTo>
                    <a:cubicBezTo>
                      <a:pt x="280" y="185"/>
                      <a:pt x="286" y="179"/>
                      <a:pt x="286" y="171"/>
                    </a:cubicBezTo>
                    <a:cubicBezTo>
                      <a:pt x="286" y="14"/>
                      <a:pt x="286" y="14"/>
                      <a:pt x="286" y="14"/>
                    </a:cubicBezTo>
                    <a:cubicBezTo>
                      <a:pt x="286" y="6"/>
                      <a:pt x="280" y="0"/>
                      <a:pt x="2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87" name="Freeform 23"/>
              <p:cNvSpPr>
                <a:spLocks/>
              </p:cNvSpPr>
              <p:nvPr/>
            </p:nvSpPr>
            <p:spPr bwMode="auto">
              <a:xfrm>
                <a:off x="-1322388" y="3149600"/>
                <a:ext cx="301625" cy="277812"/>
              </a:xfrm>
              <a:custGeom>
                <a:avLst/>
                <a:gdLst>
                  <a:gd name="T0" fmla="*/ 100 w 190"/>
                  <a:gd name="T1" fmla="*/ 175 h 175"/>
                  <a:gd name="T2" fmla="*/ 190 w 190"/>
                  <a:gd name="T3" fmla="*/ 0 h 175"/>
                  <a:gd name="T4" fmla="*/ 145 w 190"/>
                  <a:gd name="T5" fmla="*/ 0 h 175"/>
                  <a:gd name="T6" fmla="*/ 81 w 190"/>
                  <a:gd name="T7" fmla="*/ 129 h 175"/>
                  <a:gd name="T8" fmla="*/ 50 w 190"/>
                  <a:gd name="T9" fmla="*/ 82 h 175"/>
                  <a:gd name="T10" fmla="*/ 0 w 190"/>
                  <a:gd name="T11" fmla="*/ 82 h 175"/>
                  <a:gd name="T12" fmla="*/ 71 w 190"/>
                  <a:gd name="T13" fmla="*/ 175 h 175"/>
                  <a:gd name="T14" fmla="*/ 100 w 190"/>
                  <a:gd name="T15" fmla="*/ 17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175">
                    <a:moveTo>
                      <a:pt x="100" y="175"/>
                    </a:moveTo>
                    <a:lnTo>
                      <a:pt x="190" y="0"/>
                    </a:lnTo>
                    <a:lnTo>
                      <a:pt x="145" y="0"/>
                    </a:lnTo>
                    <a:lnTo>
                      <a:pt x="81" y="129"/>
                    </a:lnTo>
                    <a:lnTo>
                      <a:pt x="50" y="82"/>
                    </a:lnTo>
                    <a:lnTo>
                      <a:pt x="0" y="82"/>
                    </a:lnTo>
                    <a:lnTo>
                      <a:pt x="71" y="175"/>
                    </a:lnTo>
                    <a:lnTo>
                      <a:pt x="10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70" name="Rectangle 69"/>
            <p:cNvSpPr/>
            <p:nvPr/>
          </p:nvSpPr>
          <p:spPr bwMode="auto">
            <a:xfrm>
              <a:off x="8853544" y="1975755"/>
              <a:ext cx="593099" cy="594468"/>
            </a:xfrm>
            <a:prstGeom prst="rect">
              <a:avLst/>
            </a:prstGeom>
            <a:solidFill>
              <a:schemeClr val="accent3"/>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1. Discover</a:t>
              </a:r>
            </a:p>
          </p:txBody>
        </p:sp>
        <p:grpSp>
          <p:nvGrpSpPr>
            <p:cNvPr id="71" name="Group 70"/>
            <p:cNvGrpSpPr/>
            <p:nvPr/>
          </p:nvGrpSpPr>
          <p:grpSpPr>
            <a:xfrm>
              <a:off x="9058719" y="2277261"/>
              <a:ext cx="319603" cy="264687"/>
              <a:chOff x="-1246188" y="1052513"/>
              <a:chExt cx="1487488" cy="1231901"/>
            </a:xfrm>
            <a:solidFill>
              <a:schemeClr val="bg1"/>
            </a:solidFill>
          </p:grpSpPr>
          <p:sp>
            <p:nvSpPr>
              <p:cNvPr id="72" name="Freeform 5"/>
              <p:cNvSpPr>
                <a:spLocks/>
              </p:cNvSpPr>
              <p:nvPr/>
            </p:nvSpPr>
            <p:spPr bwMode="auto">
              <a:xfrm>
                <a:off x="-876300" y="1052513"/>
                <a:ext cx="396875" cy="147638"/>
              </a:xfrm>
              <a:custGeom>
                <a:avLst/>
                <a:gdLst>
                  <a:gd name="T0" fmla="*/ 0 w 105"/>
                  <a:gd name="T1" fmla="*/ 39 h 39"/>
                  <a:gd name="T2" fmla="*/ 13 w 105"/>
                  <a:gd name="T3" fmla="*/ 35 h 39"/>
                  <a:gd name="T4" fmla="*/ 96 w 105"/>
                  <a:gd name="T5" fmla="*/ 35 h 39"/>
                  <a:gd name="T6" fmla="*/ 105 w 105"/>
                  <a:gd name="T7" fmla="*/ 37 h 39"/>
                  <a:gd name="T8" fmla="*/ 94 w 105"/>
                  <a:gd name="T9" fmla="*/ 14 h 39"/>
                  <a:gd name="T10" fmla="*/ 72 w 105"/>
                  <a:gd name="T11" fmla="*/ 0 h 39"/>
                  <a:gd name="T12" fmla="*/ 35 w 105"/>
                  <a:gd name="T13" fmla="*/ 0 h 39"/>
                  <a:gd name="T14" fmla="*/ 14 w 105"/>
                  <a:gd name="T15" fmla="*/ 14 h 39"/>
                  <a:gd name="T16" fmla="*/ 0 w 105"/>
                  <a:gd name="T17" fmla="*/ 39 h 39"/>
                  <a:gd name="T18" fmla="*/ 0 w 105"/>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39">
                    <a:moveTo>
                      <a:pt x="0" y="39"/>
                    </a:moveTo>
                    <a:cubicBezTo>
                      <a:pt x="4" y="36"/>
                      <a:pt x="8" y="35"/>
                      <a:pt x="13" y="35"/>
                    </a:cubicBezTo>
                    <a:cubicBezTo>
                      <a:pt x="96" y="35"/>
                      <a:pt x="96" y="35"/>
                      <a:pt x="96" y="35"/>
                    </a:cubicBezTo>
                    <a:cubicBezTo>
                      <a:pt x="99" y="35"/>
                      <a:pt x="102" y="36"/>
                      <a:pt x="105" y="37"/>
                    </a:cubicBezTo>
                    <a:cubicBezTo>
                      <a:pt x="94" y="14"/>
                      <a:pt x="94" y="14"/>
                      <a:pt x="94" y="14"/>
                    </a:cubicBezTo>
                    <a:cubicBezTo>
                      <a:pt x="90" y="7"/>
                      <a:pt x="80" y="0"/>
                      <a:pt x="72" y="0"/>
                    </a:cubicBezTo>
                    <a:cubicBezTo>
                      <a:pt x="35" y="0"/>
                      <a:pt x="35" y="0"/>
                      <a:pt x="35" y="0"/>
                    </a:cubicBezTo>
                    <a:cubicBezTo>
                      <a:pt x="27" y="0"/>
                      <a:pt x="17" y="7"/>
                      <a:pt x="14" y="14"/>
                    </a:cubicBezTo>
                    <a:cubicBezTo>
                      <a:pt x="0" y="39"/>
                      <a:pt x="0" y="39"/>
                      <a:pt x="0" y="39"/>
                    </a:cubicBezTo>
                    <a:cubicBezTo>
                      <a:pt x="0" y="39"/>
                      <a:pt x="0" y="39"/>
                      <a:pt x="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73" name="Freeform 6"/>
              <p:cNvSpPr>
                <a:spLocks noEditPoints="1"/>
              </p:cNvSpPr>
              <p:nvPr/>
            </p:nvSpPr>
            <p:spPr bwMode="auto">
              <a:xfrm>
                <a:off x="-260350" y="1395413"/>
                <a:ext cx="501650" cy="508000"/>
              </a:xfrm>
              <a:custGeom>
                <a:avLst/>
                <a:gdLst>
                  <a:gd name="T0" fmla="*/ 0 w 316"/>
                  <a:gd name="T1" fmla="*/ 0 h 320"/>
                  <a:gd name="T2" fmla="*/ 0 w 316"/>
                  <a:gd name="T3" fmla="*/ 320 h 320"/>
                  <a:gd name="T4" fmla="*/ 78 w 316"/>
                  <a:gd name="T5" fmla="*/ 320 h 320"/>
                  <a:gd name="T6" fmla="*/ 78 w 316"/>
                  <a:gd name="T7" fmla="*/ 227 h 320"/>
                  <a:gd name="T8" fmla="*/ 240 w 316"/>
                  <a:gd name="T9" fmla="*/ 227 h 320"/>
                  <a:gd name="T10" fmla="*/ 240 w 316"/>
                  <a:gd name="T11" fmla="*/ 320 h 320"/>
                  <a:gd name="T12" fmla="*/ 316 w 316"/>
                  <a:gd name="T13" fmla="*/ 320 h 320"/>
                  <a:gd name="T14" fmla="*/ 316 w 316"/>
                  <a:gd name="T15" fmla="*/ 0 h 320"/>
                  <a:gd name="T16" fmla="*/ 0 w 316"/>
                  <a:gd name="T17" fmla="*/ 0 h 320"/>
                  <a:gd name="T18" fmla="*/ 0 w 316"/>
                  <a:gd name="T19" fmla="*/ 0 h 320"/>
                  <a:gd name="T20" fmla="*/ 0 w 316"/>
                  <a:gd name="T21" fmla="*/ 0 h 320"/>
                  <a:gd name="T22" fmla="*/ 264 w 316"/>
                  <a:gd name="T23" fmla="*/ 136 h 320"/>
                  <a:gd name="T24" fmla="*/ 45 w 316"/>
                  <a:gd name="T25" fmla="*/ 136 h 320"/>
                  <a:gd name="T26" fmla="*/ 45 w 316"/>
                  <a:gd name="T27" fmla="*/ 17 h 320"/>
                  <a:gd name="T28" fmla="*/ 264 w 316"/>
                  <a:gd name="T29" fmla="*/ 17 h 320"/>
                  <a:gd name="T30" fmla="*/ 264 w 316"/>
                  <a:gd name="T31" fmla="*/ 136 h 320"/>
                  <a:gd name="T32" fmla="*/ 264 w 316"/>
                  <a:gd name="T33" fmla="*/ 136 h 320"/>
                  <a:gd name="T34" fmla="*/ 264 w 316"/>
                  <a:gd name="T35" fmla="*/ 136 h 320"/>
                  <a:gd name="T36" fmla="*/ 112 w 316"/>
                  <a:gd name="T37" fmla="*/ 251 h 320"/>
                  <a:gd name="T38" fmla="*/ 164 w 316"/>
                  <a:gd name="T39" fmla="*/ 251 h 320"/>
                  <a:gd name="T40" fmla="*/ 164 w 316"/>
                  <a:gd name="T41" fmla="*/ 320 h 320"/>
                  <a:gd name="T42" fmla="*/ 112 w 316"/>
                  <a:gd name="T43" fmla="*/ 320 h 320"/>
                  <a:gd name="T44" fmla="*/ 112 w 316"/>
                  <a:gd name="T45" fmla="*/ 251 h 320"/>
                  <a:gd name="T46" fmla="*/ 112 w 316"/>
                  <a:gd name="T47" fmla="*/ 251 h 320"/>
                  <a:gd name="T48" fmla="*/ 112 w 316"/>
                  <a:gd name="T49" fmla="*/ 25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6" h="320">
                    <a:moveTo>
                      <a:pt x="0" y="0"/>
                    </a:moveTo>
                    <a:lnTo>
                      <a:pt x="0" y="320"/>
                    </a:lnTo>
                    <a:lnTo>
                      <a:pt x="78" y="320"/>
                    </a:lnTo>
                    <a:lnTo>
                      <a:pt x="78" y="227"/>
                    </a:lnTo>
                    <a:lnTo>
                      <a:pt x="240" y="227"/>
                    </a:lnTo>
                    <a:lnTo>
                      <a:pt x="240" y="320"/>
                    </a:lnTo>
                    <a:lnTo>
                      <a:pt x="316" y="320"/>
                    </a:lnTo>
                    <a:lnTo>
                      <a:pt x="316" y="0"/>
                    </a:lnTo>
                    <a:lnTo>
                      <a:pt x="0" y="0"/>
                    </a:lnTo>
                    <a:lnTo>
                      <a:pt x="0" y="0"/>
                    </a:lnTo>
                    <a:lnTo>
                      <a:pt x="0" y="0"/>
                    </a:lnTo>
                    <a:close/>
                    <a:moveTo>
                      <a:pt x="264" y="136"/>
                    </a:moveTo>
                    <a:lnTo>
                      <a:pt x="45" y="136"/>
                    </a:lnTo>
                    <a:lnTo>
                      <a:pt x="45" y="17"/>
                    </a:lnTo>
                    <a:lnTo>
                      <a:pt x="264" y="17"/>
                    </a:lnTo>
                    <a:lnTo>
                      <a:pt x="264" y="136"/>
                    </a:lnTo>
                    <a:lnTo>
                      <a:pt x="264" y="136"/>
                    </a:lnTo>
                    <a:lnTo>
                      <a:pt x="264" y="136"/>
                    </a:lnTo>
                    <a:close/>
                    <a:moveTo>
                      <a:pt x="112" y="251"/>
                    </a:moveTo>
                    <a:lnTo>
                      <a:pt x="164" y="251"/>
                    </a:lnTo>
                    <a:lnTo>
                      <a:pt x="164" y="320"/>
                    </a:lnTo>
                    <a:lnTo>
                      <a:pt x="112" y="320"/>
                    </a:lnTo>
                    <a:lnTo>
                      <a:pt x="112" y="251"/>
                    </a:lnTo>
                    <a:lnTo>
                      <a:pt x="112" y="251"/>
                    </a:lnTo>
                    <a:lnTo>
                      <a:pt x="112"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74" name="Freeform 7"/>
              <p:cNvSpPr>
                <a:spLocks noEditPoints="1"/>
              </p:cNvSpPr>
              <p:nvPr/>
            </p:nvSpPr>
            <p:spPr bwMode="auto">
              <a:xfrm>
                <a:off x="-1246188" y="1600201"/>
                <a:ext cx="714375" cy="684213"/>
              </a:xfrm>
              <a:custGeom>
                <a:avLst/>
                <a:gdLst>
                  <a:gd name="T0" fmla="*/ 113 w 189"/>
                  <a:gd name="T1" fmla="*/ 139 h 181"/>
                  <a:gd name="T2" fmla="*/ 162 w 189"/>
                  <a:gd name="T3" fmla="*/ 119 h 181"/>
                  <a:gd name="T4" fmla="*/ 162 w 189"/>
                  <a:gd name="T5" fmla="*/ 20 h 181"/>
                  <a:gd name="T6" fmla="*/ 113 w 189"/>
                  <a:gd name="T7" fmla="*/ 0 h 181"/>
                  <a:gd name="T8" fmla="*/ 63 w 189"/>
                  <a:gd name="T9" fmla="*/ 20 h 181"/>
                  <a:gd name="T10" fmla="*/ 52 w 189"/>
                  <a:gd name="T11" fmla="*/ 104 h 181"/>
                  <a:gd name="T12" fmla="*/ 7 w 189"/>
                  <a:gd name="T13" fmla="*/ 150 h 181"/>
                  <a:gd name="T14" fmla="*/ 7 w 189"/>
                  <a:gd name="T15" fmla="*/ 175 h 181"/>
                  <a:gd name="T16" fmla="*/ 20 w 189"/>
                  <a:gd name="T17" fmla="*/ 181 h 181"/>
                  <a:gd name="T18" fmla="*/ 32 w 189"/>
                  <a:gd name="T19" fmla="*/ 175 h 181"/>
                  <a:gd name="T20" fmla="*/ 78 w 189"/>
                  <a:gd name="T21" fmla="*/ 130 h 181"/>
                  <a:gd name="T22" fmla="*/ 113 w 189"/>
                  <a:gd name="T23" fmla="*/ 139 h 181"/>
                  <a:gd name="T24" fmla="*/ 79 w 189"/>
                  <a:gd name="T25" fmla="*/ 36 h 181"/>
                  <a:gd name="T26" fmla="*/ 113 w 189"/>
                  <a:gd name="T27" fmla="*/ 23 h 181"/>
                  <a:gd name="T28" fmla="*/ 146 w 189"/>
                  <a:gd name="T29" fmla="*/ 36 h 181"/>
                  <a:gd name="T30" fmla="*/ 146 w 189"/>
                  <a:gd name="T31" fmla="*/ 103 h 181"/>
                  <a:gd name="T32" fmla="*/ 113 w 189"/>
                  <a:gd name="T33" fmla="*/ 117 h 181"/>
                  <a:gd name="T34" fmla="*/ 79 w 189"/>
                  <a:gd name="T35" fmla="*/ 103 h 181"/>
                  <a:gd name="T36" fmla="*/ 79 w 189"/>
                  <a:gd name="T37" fmla="*/ 3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9" h="181">
                    <a:moveTo>
                      <a:pt x="113" y="139"/>
                    </a:moveTo>
                    <a:cubicBezTo>
                      <a:pt x="130" y="139"/>
                      <a:pt x="148" y="132"/>
                      <a:pt x="162" y="119"/>
                    </a:cubicBezTo>
                    <a:cubicBezTo>
                      <a:pt x="189" y="92"/>
                      <a:pt x="189" y="48"/>
                      <a:pt x="162" y="20"/>
                    </a:cubicBezTo>
                    <a:cubicBezTo>
                      <a:pt x="148" y="7"/>
                      <a:pt x="130" y="0"/>
                      <a:pt x="113" y="0"/>
                    </a:cubicBezTo>
                    <a:cubicBezTo>
                      <a:pt x="95" y="0"/>
                      <a:pt x="77" y="7"/>
                      <a:pt x="63" y="20"/>
                    </a:cubicBezTo>
                    <a:cubicBezTo>
                      <a:pt x="41" y="43"/>
                      <a:pt x="37" y="78"/>
                      <a:pt x="52" y="104"/>
                    </a:cubicBezTo>
                    <a:cubicBezTo>
                      <a:pt x="7" y="150"/>
                      <a:pt x="7" y="150"/>
                      <a:pt x="7" y="150"/>
                    </a:cubicBezTo>
                    <a:cubicBezTo>
                      <a:pt x="0" y="157"/>
                      <a:pt x="0" y="168"/>
                      <a:pt x="7" y="175"/>
                    </a:cubicBezTo>
                    <a:cubicBezTo>
                      <a:pt x="10" y="179"/>
                      <a:pt x="15" y="181"/>
                      <a:pt x="20" y="181"/>
                    </a:cubicBezTo>
                    <a:cubicBezTo>
                      <a:pt x="24" y="181"/>
                      <a:pt x="29" y="179"/>
                      <a:pt x="32" y="175"/>
                    </a:cubicBezTo>
                    <a:cubicBezTo>
                      <a:pt x="78" y="130"/>
                      <a:pt x="78" y="130"/>
                      <a:pt x="78" y="130"/>
                    </a:cubicBezTo>
                    <a:cubicBezTo>
                      <a:pt x="89" y="136"/>
                      <a:pt x="101" y="139"/>
                      <a:pt x="113" y="139"/>
                    </a:cubicBezTo>
                    <a:close/>
                    <a:moveTo>
                      <a:pt x="79" y="36"/>
                    </a:moveTo>
                    <a:cubicBezTo>
                      <a:pt x="89" y="27"/>
                      <a:pt x="101" y="23"/>
                      <a:pt x="113" y="23"/>
                    </a:cubicBezTo>
                    <a:cubicBezTo>
                      <a:pt x="125" y="23"/>
                      <a:pt x="137" y="27"/>
                      <a:pt x="146" y="36"/>
                    </a:cubicBezTo>
                    <a:cubicBezTo>
                      <a:pt x="164" y="55"/>
                      <a:pt x="164" y="84"/>
                      <a:pt x="146" y="103"/>
                    </a:cubicBezTo>
                    <a:cubicBezTo>
                      <a:pt x="137" y="112"/>
                      <a:pt x="125" y="117"/>
                      <a:pt x="113" y="117"/>
                    </a:cubicBezTo>
                    <a:cubicBezTo>
                      <a:pt x="101" y="117"/>
                      <a:pt x="89" y="112"/>
                      <a:pt x="79" y="103"/>
                    </a:cubicBezTo>
                    <a:cubicBezTo>
                      <a:pt x="61" y="84"/>
                      <a:pt x="61" y="55"/>
                      <a:pt x="7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75" name="Freeform 8"/>
              <p:cNvSpPr>
                <a:spLocks noEditPoints="1"/>
              </p:cNvSpPr>
              <p:nvPr/>
            </p:nvSpPr>
            <p:spPr bwMode="auto">
              <a:xfrm>
                <a:off x="-884238" y="1211263"/>
                <a:ext cx="427038" cy="714375"/>
              </a:xfrm>
              <a:custGeom>
                <a:avLst/>
                <a:gdLst>
                  <a:gd name="T0" fmla="*/ 106 w 113"/>
                  <a:gd name="T1" fmla="*/ 2 h 189"/>
                  <a:gd name="T2" fmla="*/ 99 w 113"/>
                  <a:gd name="T3" fmla="*/ 0 h 189"/>
                  <a:gd name="T4" fmla="*/ 16 w 113"/>
                  <a:gd name="T5" fmla="*/ 0 h 189"/>
                  <a:gd name="T6" fmla="*/ 8 w 113"/>
                  <a:gd name="T7" fmla="*/ 2 h 189"/>
                  <a:gd name="T8" fmla="*/ 0 w 113"/>
                  <a:gd name="T9" fmla="*/ 15 h 189"/>
                  <a:gd name="T10" fmla="*/ 0 w 113"/>
                  <a:gd name="T11" fmla="*/ 93 h 189"/>
                  <a:gd name="T12" fmla="*/ 17 w 113"/>
                  <a:gd name="T13" fmla="*/ 91 h 189"/>
                  <a:gd name="T14" fmla="*/ 33 w 113"/>
                  <a:gd name="T15" fmla="*/ 93 h 189"/>
                  <a:gd name="T16" fmla="*/ 93 w 113"/>
                  <a:gd name="T17" fmla="*/ 93 h 189"/>
                  <a:gd name="T18" fmla="*/ 99 w 113"/>
                  <a:gd name="T19" fmla="*/ 98 h 189"/>
                  <a:gd name="T20" fmla="*/ 93 w 113"/>
                  <a:gd name="T21" fmla="*/ 104 h 189"/>
                  <a:gd name="T22" fmla="*/ 61 w 113"/>
                  <a:gd name="T23" fmla="*/ 104 h 189"/>
                  <a:gd name="T24" fmla="*/ 74 w 113"/>
                  <a:gd name="T25" fmla="*/ 115 h 189"/>
                  <a:gd name="T26" fmla="*/ 78 w 113"/>
                  <a:gd name="T27" fmla="*/ 119 h 189"/>
                  <a:gd name="T28" fmla="*/ 93 w 113"/>
                  <a:gd name="T29" fmla="*/ 119 h 189"/>
                  <a:gd name="T30" fmla="*/ 99 w 113"/>
                  <a:gd name="T31" fmla="*/ 125 h 189"/>
                  <a:gd name="T32" fmla="*/ 93 w 113"/>
                  <a:gd name="T33" fmla="*/ 130 h 189"/>
                  <a:gd name="T34" fmla="*/ 86 w 113"/>
                  <a:gd name="T35" fmla="*/ 130 h 189"/>
                  <a:gd name="T36" fmla="*/ 93 w 113"/>
                  <a:gd name="T37" fmla="*/ 145 h 189"/>
                  <a:gd name="T38" fmla="*/ 93 w 113"/>
                  <a:gd name="T39" fmla="*/ 145 h 189"/>
                  <a:gd name="T40" fmla="*/ 99 w 113"/>
                  <a:gd name="T41" fmla="*/ 151 h 189"/>
                  <a:gd name="T42" fmla="*/ 96 w 113"/>
                  <a:gd name="T43" fmla="*/ 156 h 189"/>
                  <a:gd name="T44" fmla="*/ 98 w 113"/>
                  <a:gd name="T45" fmla="*/ 173 h 189"/>
                  <a:gd name="T46" fmla="*/ 96 w 113"/>
                  <a:gd name="T47" fmla="*/ 189 h 189"/>
                  <a:gd name="T48" fmla="*/ 99 w 113"/>
                  <a:gd name="T49" fmla="*/ 189 h 189"/>
                  <a:gd name="T50" fmla="*/ 113 w 113"/>
                  <a:gd name="T51" fmla="*/ 174 h 189"/>
                  <a:gd name="T52" fmla="*/ 113 w 113"/>
                  <a:gd name="T53" fmla="*/ 15 h 189"/>
                  <a:gd name="T54" fmla="*/ 106 w 113"/>
                  <a:gd name="T55" fmla="*/ 2 h 189"/>
                  <a:gd name="T56" fmla="*/ 91 w 113"/>
                  <a:gd name="T57" fmla="*/ 35 h 189"/>
                  <a:gd name="T58" fmla="*/ 83 w 113"/>
                  <a:gd name="T59" fmla="*/ 27 h 189"/>
                  <a:gd name="T60" fmla="*/ 91 w 113"/>
                  <a:gd name="T61" fmla="*/ 20 h 189"/>
                  <a:gd name="T62" fmla="*/ 99 w 113"/>
                  <a:gd name="T63" fmla="*/ 27 h 189"/>
                  <a:gd name="T64" fmla="*/ 91 w 113"/>
                  <a:gd name="T65" fmla="*/ 3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 h="189">
                    <a:moveTo>
                      <a:pt x="106" y="2"/>
                    </a:moveTo>
                    <a:cubicBezTo>
                      <a:pt x="103" y="1"/>
                      <a:pt x="101" y="0"/>
                      <a:pt x="99" y="0"/>
                    </a:cubicBezTo>
                    <a:cubicBezTo>
                      <a:pt x="16" y="0"/>
                      <a:pt x="16" y="0"/>
                      <a:pt x="16" y="0"/>
                    </a:cubicBezTo>
                    <a:cubicBezTo>
                      <a:pt x="13" y="0"/>
                      <a:pt x="10" y="1"/>
                      <a:pt x="8" y="2"/>
                    </a:cubicBezTo>
                    <a:cubicBezTo>
                      <a:pt x="4" y="5"/>
                      <a:pt x="0" y="9"/>
                      <a:pt x="0" y="15"/>
                    </a:cubicBezTo>
                    <a:cubicBezTo>
                      <a:pt x="0" y="47"/>
                      <a:pt x="0" y="72"/>
                      <a:pt x="0" y="93"/>
                    </a:cubicBezTo>
                    <a:cubicBezTo>
                      <a:pt x="6" y="92"/>
                      <a:pt x="11" y="91"/>
                      <a:pt x="17" y="91"/>
                    </a:cubicBezTo>
                    <a:cubicBezTo>
                      <a:pt x="22" y="91"/>
                      <a:pt x="28" y="92"/>
                      <a:pt x="33" y="93"/>
                    </a:cubicBezTo>
                    <a:cubicBezTo>
                      <a:pt x="93" y="93"/>
                      <a:pt x="93" y="93"/>
                      <a:pt x="93" y="93"/>
                    </a:cubicBezTo>
                    <a:cubicBezTo>
                      <a:pt x="96" y="93"/>
                      <a:pt x="99" y="95"/>
                      <a:pt x="99" y="98"/>
                    </a:cubicBezTo>
                    <a:cubicBezTo>
                      <a:pt x="99" y="102"/>
                      <a:pt x="96" y="104"/>
                      <a:pt x="93" y="104"/>
                    </a:cubicBezTo>
                    <a:cubicBezTo>
                      <a:pt x="80" y="104"/>
                      <a:pt x="69" y="104"/>
                      <a:pt x="61" y="104"/>
                    </a:cubicBezTo>
                    <a:cubicBezTo>
                      <a:pt x="66" y="107"/>
                      <a:pt x="70" y="111"/>
                      <a:pt x="74" y="115"/>
                    </a:cubicBezTo>
                    <a:cubicBezTo>
                      <a:pt x="76" y="116"/>
                      <a:pt x="77" y="118"/>
                      <a:pt x="78" y="119"/>
                    </a:cubicBezTo>
                    <a:cubicBezTo>
                      <a:pt x="93" y="119"/>
                      <a:pt x="93" y="119"/>
                      <a:pt x="93" y="119"/>
                    </a:cubicBezTo>
                    <a:cubicBezTo>
                      <a:pt x="96" y="119"/>
                      <a:pt x="99" y="122"/>
                      <a:pt x="99" y="125"/>
                    </a:cubicBezTo>
                    <a:cubicBezTo>
                      <a:pt x="99" y="128"/>
                      <a:pt x="96" y="130"/>
                      <a:pt x="93" y="130"/>
                    </a:cubicBezTo>
                    <a:cubicBezTo>
                      <a:pt x="91" y="130"/>
                      <a:pt x="89" y="130"/>
                      <a:pt x="86" y="130"/>
                    </a:cubicBezTo>
                    <a:cubicBezTo>
                      <a:pt x="89" y="135"/>
                      <a:pt x="91" y="140"/>
                      <a:pt x="93" y="145"/>
                    </a:cubicBezTo>
                    <a:cubicBezTo>
                      <a:pt x="93" y="145"/>
                      <a:pt x="93" y="145"/>
                      <a:pt x="93" y="145"/>
                    </a:cubicBezTo>
                    <a:cubicBezTo>
                      <a:pt x="96" y="145"/>
                      <a:pt x="99" y="148"/>
                      <a:pt x="99" y="151"/>
                    </a:cubicBezTo>
                    <a:cubicBezTo>
                      <a:pt x="99" y="153"/>
                      <a:pt x="98" y="155"/>
                      <a:pt x="96" y="156"/>
                    </a:cubicBezTo>
                    <a:cubicBezTo>
                      <a:pt x="98" y="162"/>
                      <a:pt x="98" y="167"/>
                      <a:pt x="98" y="173"/>
                    </a:cubicBezTo>
                    <a:cubicBezTo>
                      <a:pt x="98" y="178"/>
                      <a:pt x="98" y="184"/>
                      <a:pt x="96" y="189"/>
                    </a:cubicBezTo>
                    <a:cubicBezTo>
                      <a:pt x="99" y="189"/>
                      <a:pt x="99" y="189"/>
                      <a:pt x="99" y="189"/>
                    </a:cubicBezTo>
                    <a:cubicBezTo>
                      <a:pt x="107" y="189"/>
                      <a:pt x="113" y="182"/>
                      <a:pt x="113" y="174"/>
                    </a:cubicBezTo>
                    <a:cubicBezTo>
                      <a:pt x="113" y="15"/>
                      <a:pt x="113" y="15"/>
                      <a:pt x="113" y="15"/>
                    </a:cubicBezTo>
                    <a:cubicBezTo>
                      <a:pt x="113" y="9"/>
                      <a:pt x="110" y="5"/>
                      <a:pt x="106" y="2"/>
                    </a:cubicBezTo>
                    <a:close/>
                    <a:moveTo>
                      <a:pt x="91" y="35"/>
                    </a:moveTo>
                    <a:cubicBezTo>
                      <a:pt x="86" y="35"/>
                      <a:pt x="83" y="32"/>
                      <a:pt x="83" y="27"/>
                    </a:cubicBezTo>
                    <a:cubicBezTo>
                      <a:pt x="83" y="23"/>
                      <a:pt x="86" y="20"/>
                      <a:pt x="91" y="20"/>
                    </a:cubicBezTo>
                    <a:cubicBezTo>
                      <a:pt x="95" y="20"/>
                      <a:pt x="99" y="23"/>
                      <a:pt x="99" y="27"/>
                    </a:cubicBezTo>
                    <a:cubicBezTo>
                      <a:pt x="99" y="32"/>
                      <a:pt x="95" y="35"/>
                      <a:pt x="9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76" name="Freeform 9"/>
              <p:cNvSpPr>
                <a:spLocks/>
              </p:cNvSpPr>
              <p:nvPr/>
            </p:nvSpPr>
            <p:spPr bwMode="auto">
              <a:xfrm>
                <a:off x="-744538" y="1703388"/>
                <a:ext cx="163513" cy="55563"/>
              </a:xfrm>
              <a:custGeom>
                <a:avLst/>
                <a:gdLst>
                  <a:gd name="T0" fmla="*/ 13 w 43"/>
                  <a:gd name="T1" fmla="*/ 9 h 15"/>
                  <a:gd name="T2" fmla="*/ 18 w 43"/>
                  <a:gd name="T3" fmla="*/ 15 h 15"/>
                  <a:gd name="T4" fmla="*/ 43 w 43"/>
                  <a:gd name="T5" fmla="*/ 15 h 15"/>
                  <a:gd name="T6" fmla="*/ 35 w 43"/>
                  <a:gd name="T7" fmla="*/ 0 h 15"/>
                  <a:gd name="T8" fmla="*/ 0 w 43"/>
                  <a:gd name="T9" fmla="*/ 0 h 15"/>
                  <a:gd name="T10" fmla="*/ 13 w 43"/>
                  <a:gd name="T11" fmla="*/ 9 h 15"/>
                </a:gdLst>
                <a:ahLst/>
                <a:cxnLst>
                  <a:cxn ang="0">
                    <a:pos x="T0" y="T1"/>
                  </a:cxn>
                  <a:cxn ang="0">
                    <a:pos x="T2" y="T3"/>
                  </a:cxn>
                  <a:cxn ang="0">
                    <a:pos x="T4" y="T5"/>
                  </a:cxn>
                  <a:cxn ang="0">
                    <a:pos x="T6" y="T7"/>
                  </a:cxn>
                  <a:cxn ang="0">
                    <a:pos x="T8" y="T9"/>
                  </a:cxn>
                  <a:cxn ang="0">
                    <a:pos x="T10" y="T11"/>
                  </a:cxn>
                </a:cxnLst>
                <a:rect l="0" t="0" r="r" b="b"/>
                <a:pathLst>
                  <a:path w="43" h="15">
                    <a:moveTo>
                      <a:pt x="13" y="9"/>
                    </a:moveTo>
                    <a:cubicBezTo>
                      <a:pt x="15" y="11"/>
                      <a:pt x="16" y="13"/>
                      <a:pt x="18" y="15"/>
                    </a:cubicBezTo>
                    <a:cubicBezTo>
                      <a:pt x="30" y="15"/>
                      <a:pt x="38" y="15"/>
                      <a:pt x="43" y="15"/>
                    </a:cubicBezTo>
                    <a:cubicBezTo>
                      <a:pt x="41" y="10"/>
                      <a:pt x="38" y="5"/>
                      <a:pt x="35" y="0"/>
                    </a:cubicBezTo>
                    <a:cubicBezTo>
                      <a:pt x="18" y="0"/>
                      <a:pt x="7" y="0"/>
                      <a:pt x="0" y="0"/>
                    </a:cubicBezTo>
                    <a:cubicBezTo>
                      <a:pt x="5" y="3"/>
                      <a:pt x="9" y="6"/>
                      <a:pt x="1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77" name="Freeform 10"/>
              <p:cNvSpPr>
                <a:spLocks/>
              </p:cNvSpPr>
              <p:nvPr/>
            </p:nvSpPr>
            <p:spPr bwMode="auto">
              <a:xfrm>
                <a:off x="-884238" y="1733551"/>
                <a:ext cx="200025" cy="192088"/>
              </a:xfrm>
              <a:custGeom>
                <a:avLst/>
                <a:gdLst>
                  <a:gd name="T0" fmla="*/ 26 w 53"/>
                  <a:gd name="T1" fmla="*/ 7 h 51"/>
                  <a:gd name="T2" fmla="*/ 38 w 53"/>
                  <a:gd name="T3" fmla="*/ 7 h 51"/>
                  <a:gd name="T4" fmla="*/ 17 w 53"/>
                  <a:gd name="T5" fmla="*/ 0 h 51"/>
                  <a:gd name="T6" fmla="*/ 0 w 53"/>
                  <a:gd name="T7" fmla="*/ 3 h 51"/>
                  <a:gd name="T8" fmla="*/ 0 w 53"/>
                  <a:gd name="T9" fmla="*/ 36 h 51"/>
                  <a:gd name="T10" fmla="*/ 16 w 53"/>
                  <a:gd name="T11" fmla="*/ 51 h 51"/>
                  <a:gd name="T12" fmla="*/ 48 w 53"/>
                  <a:gd name="T13" fmla="*/ 51 h 51"/>
                  <a:gd name="T14" fmla="*/ 48 w 53"/>
                  <a:gd name="T15" fmla="*/ 19 h 51"/>
                  <a:gd name="T16" fmla="*/ 26 w 53"/>
                  <a:gd name="T17" fmla="*/ 19 h 51"/>
                  <a:gd name="T18" fmla="*/ 20 w 53"/>
                  <a:gd name="T19" fmla="*/ 13 h 51"/>
                  <a:gd name="T20" fmla="*/ 26 w 53"/>
                  <a:gd name="T2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1">
                    <a:moveTo>
                      <a:pt x="26" y="7"/>
                    </a:moveTo>
                    <a:cubicBezTo>
                      <a:pt x="31" y="7"/>
                      <a:pt x="35" y="7"/>
                      <a:pt x="38" y="7"/>
                    </a:cubicBezTo>
                    <a:cubicBezTo>
                      <a:pt x="32" y="2"/>
                      <a:pt x="25" y="0"/>
                      <a:pt x="17" y="0"/>
                    </a:cubicBezTo>
                    <a:cubicBezTo>
                      <a:pt x="11" y="0"/>
                      <a:pt x="5" y="1"/>
                      <a:pt x="0" y="3"/>
                    </a:cubicBezTo>
                    <a:cubicBezTo>
                      <a:pt x="0" y="36"/>
                      <a:pt x="0" y="36"/>
                      <a:pt x="0" y="36"/>
                    </a:cubicBezTo>
                    <a:cubicBezTo>
                      <a:pt x="0" y="44"/>
                      <a:pt x="8" y="51"/>
                      <a:pt x="16" y="51"/>
                    </a:cubicBezTo>
                    <a:cubicBezTo>
                      <a:pt x="28" y="51"/>
                      <a:pt x="39" y="51"/>
                      <a:pt x="48" y="51"/>
                    </a:cubicBezTo>
                    <a:cubicBezTo>
                      <a:pt x="53" y="41"/>
                      <a:pt x="53" y="29"/>
                      <a:pt x="48" y="19"/>
                    </a:cubicBezTo>
                    <a:cubicBezTo>
                      <a:pt x="26" y="19"/>
                      <a:pt x="26" y="19"/>
                      <a:pt x="26" y="19"/>
                    </a:cubicBezTo>
                    <a:cubicBezTo>
                      <a:pt x="23" y="19"/>
                      <a:pt x="20" y="17"/>
                      <a:pt x="20" y="13"/>
                    </a:cubicBezTo>
                    <a:cubicBezTo>
                      <a:pt x="20" y="10"/>
                      <a:pt x="23" y="7"/>
                      <a:pt x="2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78" name="Freeform 11"/>
              <p:cNvSpPr>
                <a:spLocks/>
              </p:cNvSpPr>
              <p:nvPr/>
            </p:nvSpPr>
            <p:spPr bwMode="auto">
              <a:xfrm>
                <a:off x="-654050" y="1804988"/>
                <a:ext cx="98425" cy="120650"/>
              </a:xfrm>
              <a:custGeom>
                <a:avLst/>
                <a:gdLst>
                  <a:gd name="T0" fmla="*/ 23 w 26"/>
                  <a:gd name="T1" fmla="*/ 0 h 32"/>
                  <a:gd name="T2" fmla="*/ 0 w 26"/>
                  <a:gd name="T3" fmla="*/ 0 h 32"/>
                  <a:gd name="T4" fmla="*/ 0 w 26"/>
                  <a:gd name="T5" fmla="*/ 32 h 32"/>
                  <a:gd name="T6" fmla="*/ 23 w 26"/>
                  <a:gd name="T7" fmla="*/ 32 h 32"/>
                  <a:gd name="T8" fmla="*/ 23 w 26"/>
                  <a:gd name="T9" fmla="*/ 0 h 32"/>
                </a:gdLst>
                <a:ahLst/>
                <a:cxnLst>
                  <a:cxn ang="0">
                    <a:pos x="T0" y="T1"/>
                  </a:cxn>
                  <a:cxn ang="0">
                    <a:pos x="T2" y="T3"/>
                  </a:cxn>
                  <a:cxn ang="0">
                    <a:pos x="T4" y="T5"/>
                  </a:cxn>
                  <a:cxn ang="0">
                    <a:pos x="T6" y="T7"/>
                  </a:cxn>
                  <a:cxn ang="0">
                    <a:pos x="T8" y="T9"/>
                  </a:cxn>
                </a:cxnLst>
                <a:rect l="0" t="0" r="r" b="b"/>
                <a:pathLst>
                  <a:path w="26" h="32">
                    <a:moveTo>
                      <a:pt x="23" y="0"/>
                    </a:moveTo>
                    <a:cubicBezTo>
                      <a:pt x="14" y="0"/>
                      <a:pt x="7" y="0"/>
                      <a:pt x="0" y="0"/>
                    </a:cubicBezTo>
                    <a:cubicBezTo>
                      <a:pt x="4" y="11"/>
                      <a:pt x="3" y="22"/>
                      <a:pt x="0" y="32"/>
                    </a:cubicBezTo>
                    <a:cubicBezTo>
                      <a:pt x="10" y="32"/>
                      <a:pt x="18" y="32"/>
                      <a:pt x="23" y="32"/>
                    </a:cubicBezTo>
                    <a:cubicBezTo>
                      <a:pt x="26" y="22"/>
                      <a:pt x="26" y="1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79" name="Freeform 12"/>
              <p:cNvSpPr>
                <a:spLocks/>
              </p:cNvSpPr>
              <p:nvPr/>
            </p:nvSpPr>
            <p:spPr bwMode="auto">
              <a:xfrm>
                <a:off x="-884238" y="1600201"/>
                <a:ext cx="230188" cy="95250"/>
              </a:xfrm>
              <a:custGeom>
                <a:avLst/>
                <a:gdLst>
                  <a:gd name="T0" fmla="*/ 17 w 61"/>
                  <a:gd name="T1" fmla="*/ 23 h 25"/>
                  <a:gd name="T2" fmla="*/ 20 w 61"/>
                  <a:gd name="T3" fmla="*/ 23 h 25"/>
                  <a:gd name="T4" fmla="*/ 20 w 61"/>
                  <a:gd name="T5" fmla="*/ 22 h 25"/>
                  <a:gd name="T6" fmla="*/ 26 w 61"/>
                  <a:gd name="T7" fmla="*/ 16 h 25"/>
                  <a:gd name="T8" fmla="*/ 61 w 61"/>
                  <a:gd name="T9" fmla="*/ 16 h 25"/>
                  <a:gd name="T10" fmla="*/ 29 w 61"/>
                  <a:gd name="T11" fmla="*/ 1 h 25"/>
                  <a:gd name="T12" fmla="*/ 26 w 61"/>
                  <a:gd name="T13" fmla="*/ 1 h 25"/>
                  <a:gd name="T14" fmla="*/ 23 w 61"/>
                  <a:gd name="T15" fmla="*/ 0 h 25"/>
                  <a:gd name="T16" fmla="*/ 17 w 61"/>
                  <a:gd name="T17" fmla="*/ 0 h 25"/>
                  <a:gd name="T18" fmla="*/ 0 w 61"/>
                  <a:gd name="T19" fmla="*/ 2 h 25"/>
                  <a:gd name="T20" fmla="*/ 0 w 61"/>
                  <a:gd name="T21" fmla="*/ 25 h 25"/>
                  <a:gd name="T22" fmla="*/ 17 w 61"/>
                  <a:gd name="T2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25">
                    <a:moveTo>
                      <a:pt x="17" y="23"/>
                    </a:moveTo>
                    <a:cubicBezTo>
                      <a:pt x="18" y="23"/>
                      <a:pt x="19" y="23"/>
                      <a:pt x="20" y="23"/>
                    </a:cubicBezTo>
                    <a:cubicBezTo>
                      <a:pt x="20" y="23"/>
                      <a:pt x="20" y="22"/>
                      <a:pt x="20" y="22"/>
                    </a:cubicBezTo>
                    <a:cubicBezTo>
                      <a:pt x="20" y="19"/>
                      <a:pt x="23" y="16"/>
                      <a:pt x="26" y="16"/>
                    </a:cubicBezTo>
                    <a:cubicBezTo>
                      <a:pt x="41" y="16"/>
                      <a:pt x="52" y="16"/>
                      <a:pt x="61" y="16"/>
                    </a:cubicBezTo>
                    <a:cubicBezTo>
                      <a:pt x="51" y="8"/>
                      <a:pt x="40" y="3"/>
                      <a:pt x="29" y="1"/>
                    </a:cubicBezTo>
                    <a:cubicBezTo>
                      <a:pt x="26" y="1"/>
                      <a:pt x="26" y="1"/>
                      <a:pt x="26" y="1"/>
                    </a:cubicBezTo>
                    <a:cubicBezTo>
                      <a:pt x="25" y="1"/>
                      <a:pt x="24" y="1"/>
                      <a:pt x="23" y="0"/>
                    </a:cubicBezTo>
                    <a:cubicBezTo>
                      <a:pt x="21" y="0"/>
                      <a:pt x="19" y="0"/>
                      <a:pt x="17" y="0"/>
                    </a:cubicBezTo>
                    <a:cubicBezTo>
                      <a:pt x="11" y="0"/>
                      <a:pt x="6" y="1"/>
                      <a:pt x="0" y="2"/>
                    </a:cubicBezTo>
                    <a:cubicBezTo>
                      <a:pt x="0" y="11"/>
                      <a:pt x="0" y="19"/>
                      <a:pt x="0" y="25"/>
                    </a:cubicBezTo>
                    <a:cubicBezTo>
                      <a:pt x="6" y="24"/>
                      <a:pt x="11" y="23"/>
                      <a:pt x="1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grpSp>
    </p:spTree>
    <p:extLst>
      <p:ext uri="{BB962C8B-B14F-4D97-AF65-F5344CB8AC3E}">
        <p14:creationId xmlns:p14="http://schemas.microsoft.com/office/powerpoint/2010/main" val="307416508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auto">
          <a:xfrm>
            <a:off x="394324" y="1957339"/>
            <a:ext cx="2759068" cy="1331021"/>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Microsoft </a:t>
            </a:r>
            <a:br>
              <a:rPr lang="en-US" sz="1600" dirty="0"/>
            </a:br>
            <a:r>
              <a:rPr lang="en-US" sz="1600" dirty="0"/>
              <a:t>server roles</a:t>
            </a:r>
          </a:p>
        </p:txBody>
      </p:sp>
      <p:sp>
        <p:nvSpPr>
          <p:cNvPr id="2" name="Rectangle 1"/>
          <p:cNvSpPr/>
          <p:nvPr/>
        </p:nvSpPr>
        <p:spPr>
          <a:xfrm>
            <a:off x="394323" y="1503792"/>
            <a:ext cx="11339148" cy="377688"/>
          </a:xfrm>
          <a:prstGeom prst="rect">
            <a:avLst/>
          </a:prstGeom>
          <a:solidFill>
            <a:schemeClr val="accent1"/>
          </a:solidFill>
        </p:spPr>
        <p:txBody>
          <a:bodyPr wrap="square">
            <a:spAutoFit/>
          </a:bodyPr>
          <a:lstStyle/>
          <a:p>
            <a:r>
              <a:rPr lang="en-US" sz="1866" dirty="0">
                <a:solidFill>
                  <a:schemeClr val="bg1"/>
                </a:solidFill>
              </a:rPr>
              <a:t>By type</a:t>
            </a:r>
          </a:p>
        </p:txBody>
      </p:sp>
      <p:sp>
        <p:nvSpPr>
          <p:cNvPr id="9" name="Rectangle 8"/>
          <p:cNvSpPr/>
          <p:nvPr/>
        </p:nvSpPr>
        <p:spPr>
          <a:xfrm>
            <a:off x="394323" y="3364218"/>
            <a:ext cx="11339149" cy="377688"/>
          </a:xfrm>
          <a:prstGeom prst="rect">
            <a:avLst/>
          </a:prstGeom>
          <a:solidFill>
            <a:schemeClr val="accent1"/>
          </a:solidFill>
        </p:spPr>
        <p:txBody>
          <a:bodyPr wrap="square">
            <a:spAutoFit/>
          </a:bodyPr>
          <a:lstStyle/>
          <a:p>
            <a:r>
              <a:rPr lang="en-US" sz="1866" dirty="0">
                <a:solidFill>
                  <a:schemeClr val="bg1"/>
                </a:solidFill>
              </a:rPr>
              <a:t>By criticality</a:t>
            </a:r>
          </a:p>
        </p:txBody>
      </p:sp>
      <p:sp>
        <p:nvSpPr>
          <p:cNvPr id="18" name="Rectangle 17"/>
          <p:cNvSpPr/>
          <p:nvPr/>
        </p:nvSpPr>
        <p:spPr bwMode="auto">
          <a:xfrm>
            <a:off x="3254351" y="1957339"/>
            <a:ext cx="2759068" cy="1331021"/>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Microsoft </a:t>
            </a:r>
            <a:br>
              <a:rPr lang="en-US" sz="1600" dirty="0"/>
            </a:br>
            <a:r>
              <a:rPr lang="en-US" sz="1600" dirty="0"/>
              <a:t>applications</a:t>
            </a:r>
          </a:p>
        </p:txBody>
      </p:sp>
      <p:sp>
        <p:nvSpPr>
          <p:cNvPr id="15" name="Rectangle 14"/>
          <p:cNvSpPr/>
          <p:nvPr/>
        </p:nvSpPr>
        <p:spPr bwMode="auto">
          <a:xfrm>
            <a:off x="8974405" y="1957339"/>
            <a:ext cx="2759068" cy="1331021"/>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Third-party applications</a:t>
            </a:r>
          </a:p>
        </p:txBody>
      </p:sp>
      <p:sp>
        <p:nvSpPr>
          <p:cNvPr id="16" name="Rectangle 15"/>
          <p:cNvSpPr/>
          <p:nvPr/>
        </p:nvSpPr>
        <p:spPr bwMode="auto">
          <a:xfrm>
            <a:off x="6114377" y="1957339"/>
            <a:ext cx="2759068" cy="1331021"/>
          </a:xfrm>
          <a:prstGeom prst="rect">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Custom </a:t>
            </a:r>
            <a:br>
              <a:rPr lang="en-US" sz="1600" dirty="0"/>
            </a:br>
            <a:r>
              <a:rPr lang="en-US" sz="1600" dirty="0"/>
              <a:t>applications</a:t>
            </a:r>
          </a:p>
        </p:txBody>
      </p:sp>
      <p:sp>
        <p:nvSpPr>
          <p:cNvPr id="20" name="Rectangle 19"/>
          <p:cNvSpPr/>
          <p:nvPr/>
        </p:nvSpPr>
        <p:spPr bwMode="auto">
          <a:xfrm>
            <a:off x="8972995" y="3817765"/>
            <a:ext cx="2760477" cy="1331022"/>
          </a:xfrm>
          <a:prstGeom prst="rect">
            <a:avLst/>
          </a:pr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Can be retired</a:t>
            </a:r>
          </a:p>
        </p:txBody>
      </p:sp>
      <p:sp>
        <p:nvSpPr>
          <p:cNvPr id="21" name="Rectangle 20"/>
          <p:cNvSpPr/>
          <p:nvPr/>
        </p:nvSpPr>
        <p:spPr bwMode="auto">
          <a:xfrm>
            <a:off x="6113438" y="3817765"/>
            <a:ext cx="2760477" cy="1331022"/>
          </a:xfrm>
          <a:prstGeom prst="rect">
            <a:avLst/>
          </a:prstGeom>
          <a:solidFill>
            <a:schemeClr val="bg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Marginal</a:t>
            </a:r>
          </a:p>
        </p:txBody>
      </p:sp>
      <p:sp>
        <p:nvSpPr>
          <p:cNvPr id="22" name="Rectangle 21"/>
          <p:cNvSpPr/>
          <p:nvPr/>
        </p:nvSpPr>
        <p:spPr bwMode="auto">
          <a:xfrm>
            <a:off x="3253880" y="3817765"/>
            <a:ext cx="2760477" cy="1331022"/>
          </a:xfrm>
          <a:prstGeom prst="rect">
            <a:avLst/>
          </a:prstGeom>
          <a:solidFill>
            <a:schemeClr val="bg2">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Important</a:t>
            </a:r>
          </a:p>
        </p:txBody>
      </p:sp>
      <p:sp>
        <p:nvSpPr>
          <p:cNvPr id="23" name="Rectangle 22"/>
          <p:cNvSpPr/>
          <p:nvPr/>
        </p:nvSpPr>
        <p:spPr bwMode="auto">
          <a:xfrm>
            <a:off x="394323" y="3817765"/>
            <a:ext cx="2760477" cy="1331022"/>
          </a:xfrm>
          <a:prstGeom prst="rect">
            <a:avLst/>
          </a:prstGeom>
          <a:solidFill>
            <a:schemeClr val="bg2">
              <a:lumMod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Mission critical</a:t>
            </a:r>
          </a:p>
        </p:txBody>
      </p:sp>
      <p:sp>
        <p:nvSpPr>
          <p:cNvPr id="44" name="Rectangle 43"/>
          <p:cNvSpPr/>
          <p:nvPr/>
        </p:nvSpPr>
        <p:spPr>
          <a:xfrm>
            <a:off x="394323" y="5224646"/>
            <a:ext cx="11339149" cy="377688"/>
          </a:xfrm>
          <a:prstGeom prst="rect">
            <a:avLst/>
          </a:prstGeom>
          <a:solidFill>
            <a:schemeClr val="accent1"/>
          </a:solidFill>
        </p:spPr>
        <p:txBody>
          <a:bodyPr wrap="square">
            <a:spAutoFit/>
          </a:bodyPr>
          <a:lstStyle/>
          <a:p>
            <a:r>
              <a:rPr lang="en-US" sz="1866" dirty="0">
                <a:solidFill>
                  <a:schemeClr val="bg1"/>
                </a:solidFill>
              </a:rPr>
              <a:t>By complexity and risk</a:t>
            </a:r>
          </a:p>
        </p:txBody>
      </p:sp>
      <p:sp>
        <p:nvSpPr>
          <p:cNvPr id="110" name="Rectangle 109"/>
          <p:cNvSpPr/>
          <p:nvPr/>
        </p:nvSpPr>
        <p:spPr bwMode="auto">
          <a:xfrm>
            <a:off x="394324" y="5678193"/>
            <a:ext cx="3707098" cy="696104"/>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Low</a:t>
            </a:r>
          </a:p>
        </p:txBody>
      </p:sp>
      <p:sp>
        <p:nvSpPr>
          <p:cNvPr id="111" name="Rectangle 110"/>
          <p:cNvSpPr/>
          <p:nvPr/>
        </p:nvSpPr>
        <p:spPr bwMode="auto">
          <a:xfrm>
            <a:off x="4201816" y="5678193"/>
            <a:ext cx="3724336" cy="696104"/>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Medium</a:t>
            </a:r>
          </a:p>
        </p:txBody>
      </p:sp>
      <p:sp>
        <p:nvSpPr>
          <p:cNvPr id="112" name="Rectangle 111"/>
          <p:cNvSpPr/>
          <p:nvPr/>
        </p:nvSpPr>
        <p:spPr bwMode="auto">
          <a:xfrm>
            <a:off x="8026546" y="5678193"/>
            <a:ext cx="3706929" cy="696104"/>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marL="0" lvl="1"/>
            <a:r>
              <a:rPr lang="en-US" sz="1600" dirty="0"/>
              <a:t>High</a:t>
            </a:r>
          </a:p>
        </p:txBody>
      </p:sp>
      <p:sp>
        <p:nvSpPr>
          <p:cNvPr id="5" name="Text Placeholder 4"/>
          <p:cNvSpPr>
            <a:spLocks noGrp="1"/>
          </p:cNvSpPr>
          <p:nvPr>
            <p:ph type="body" sz="quarter" idx="12"/>
          </p:nvPr>
        </p:nvSpPr>
        <p:spPr/>
        <p:txBody>
          <a:bodyPr/>
          <a:lstStyle/>
          <a:p>
            <a:r>
              <a:rPr lang="en-US" sz="4802" dirty="0"/>
              <a:t>Assess your inventory</a:t>
            </a:r>
          </a:p>
        </p:txBody>
      </p:sp>
      <p:sp>
        <p:nvSpPr>
          <p:cNvPr id="73" name="Freeform 36"/>
          <p:cNvSpPr>
            <a:spLocks noEditPoints="1"/>
          </p:cNvSpPr>
          <p:nvPr/>
        </p:nvSpPr>
        <p:spPr bwMode="black">
          <a:xfrm>
            <a:off x="5213915" y="4444591"/>
            <a:ext cx="551023" cy="557738"/>
          </a:xfrm>
          <a:custGeom>
            <a:avLst/>
            <a:gdLst>
              <a:gd name="T0" fmla="*/ 82 w 149"/>
              <a:gd name="T1" fmla="*/ 41 h 150"/>
              <a:gd name="T2" fmla="*/ 80 w 149"/>
              <a:gd name="T3" fmla="*/ 87 h 150"/>
              <a:gd name="T4" fmla="*/ 68 w 149"/>
              <a:gd name="T5" fmla="*/ 87 h 150"/>
              <a:gd name="T6" fmla="*/ 67 w 149"/>
              <a:gd name="T7" fmla="*/ 41 h 150"/>
              <a:gd name="T8" fmla="*/ 82 w 149"/>
              <a:gd name="T9" fmla="*/ 41 h 150"/>
              <a:gd name="T10" fmla="*/ 83 w 149"/>
              <a:gd name="T11" fmla="*/ 102 h 150"/>
              <a:gd name="T12" fmla="*/ 81 w 149"/>
              <a:gd name="T13" fmla="*/ 107 h 150"/>
              <a:gd name="T14" fmla="*/ 75 w 149"/>
              <a:gd name="T15" fmla="*/ 109 h 150"/>
              <a:gd name="T16" fmla="*/ 68 w 149"/>
              <a:gd name="T17" fmla="*/ 107 h 150"/>
              <a:gd name="T18" fmla="*/ 66 w 149"/>
              <a:gd name="T19" fmla="*/ 102 h 150"/>
              <a:gd name="T20" fmla="*/ 68 w 149"/>
              <a:gd name="T21" fmla="*/ 96 h 150"/>
              <a:gd name="T22" fmla="*/ 75 w 149"/>
              <a:gd name="T23" fmla="*/ 94 h 150"/>
              <a:gd name="T24" fmla="*/ 81 w 149"/>
              <a:gd name="T25" fmla="*/ 96 h 150"/>
              <a:gd name="T26" fmla="*/ 83 w 149"/>
              <a:gd name="T27" fmla="*/ 102 h 150"/>
              <a:gd name="T28" fmla="*/ 74 w 149"/>
              <a:gd name="T29" fmla="*/ 10 h 150"/>
              <a:gd name="T30" fmla="*/ 9 w 149"/>
              <a:gd name="T31" fmla="*/ 75 h 150"/>
              <a:gd name="T32" fmla="*/ 74 w 149"/>
              <a:gd name="T33" fmla="*/ 140 h 150"/>
              <a:gd name="T34" fmla="*/ 140 w 149"/>
              <a:gd name="T35" fmla="*/ 75 h 150"/>
              <a:gd name="T36" fmla="*/ 74 w 149"/>
              <a:gd name="T37" fmla="*/ 10 h 150"/>
              <a:gd name="T38" fmla="*/ 74 w 149"/>
              <a:gd name="T39" fmla="*/ 0 h 150"/>
              <a:gd name="T40" fmla="*/ 149 w 149"/>
              <a:gd name="T41" fmla="*/ 75 h 150"/>
              <a:gd name="T42" fmla="*/ 74 w 149"/>
              <a:gd name="T43" fmla="*/ 150 h 150"/>
              <a:gd name="T44" fmla="*/ 0 w 149"/>
              <a:gd name="T45" fmla="*/ 75 h 150"/>
              <a:gd name="T46" fmla="*/ 74 w 149"/>
              <a:gd name="T47"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9" h="150">
                <a:moveTo>
                  <a:pt x="82" y="41"/>
                </a:moveTo>
                <a:cubicBezTo>
                  <a:pt x="80" y="87"/>
                  <a:pt x="80" y="87"/>
                  <a:pt x="80" y="87"/>
                </a:cubicBezTo>
                <a:cubicBezTo>
                  <a:pt x="68" y="87"/>
                  <a:pt x="68" y="87"/>
                  <a:pt x="68" y="87"/>
                </a:cubicBezTo>
                <a:cubicBezTo>
                  <a:pt x="67" y="41"/>
                  <a:pt x="67" y="41"/>
                  <a:pt x="67" y="41"/>
                </a:cubicBezTo>
                <a:lnTo>
                  <a:pt x="82" y="41"/>
                </a:lnTo>
                <a:close/>
                <a:moveTo>
                  <a:pt x="83" y="102"/>
                </a:moveTo>
                <a:cubicBezTo>
                  <a:pt x="83" y="104"/>
                  <a:pt x="82" y="106"/>
                  <a:pt x="81" y="107"/>
                </a:cubicBezTo>
                <a:cubicBezTo>
                  <a:pt x="79" y="109"/>
                  <a:pt x="77" y="109"/>
                  <a:pt x="75" y="109"/>
                </a:cubicBezTo>
                <a:cubicBezTo>
                  <a:pt x="72" y="109"/>
                  <a:pt x="70" y="109"/>
                  <a:pt x="68" y="107"/>
                </a:cubicBezTo>
                <a:cubicBezTo>
                  <a:pt x="67" y="105"/>
                  <a:pt x="66" y="104"/>
                  <a:pt x="66" y="102"/>
                </a:cubicBezTo>
                <a:cubicBezTo>
                  <a:pt x="66" y="99"/>
                  <a:pt x="67" y="97"/>
                  <a:pt x="68" y="96"/>
                </a:cubicBezTo>
                <a:cubicBezTo>
                  <a:pt x="70" y="94"/>
                  <a:pt x="72" y="94"/>
                  <a:pt x="75" y="94"/>
                </a:cubicBezTo>
                <a:cubicBezTo>
                  <a:pt x="77" y="94"/>
                  <a:pt x="79" y="94"/>
                  <a:pt x="81" y="96"/>
                </a:cubicBezTo>
                <a:cubicBezTo>
                  <a:pt x="82" y="97"/>
                  <a:pt x="83" y="99"/>
                  <a:pt x="83" y="102"/>
                </a:cubicBezTo>
                <a:moveTo>
                  <a:pt x="74" y="10"/>
                </a:moveTo>
                <a:cubicBezTo>
                  <a:pt x="38" y="10"/>
                  <a:pt x="9" y="39"/>
                  <a:pt x="9" y="75"/>
                </a:cubicBezTo>
                <a:cubicBezTo>
                  <a:pt x="9" y="111"/>
                  <a:pt x="38" y="140"/>
                  <a:pt x="74" y="140"/>
                </a:cubicBezTo>
                <a:cubicBezTo>
                  <a:pt x="111" y="140"/>
                  <a:pt x="140" y="111"/>
                  <a:pt x="140" y="75"/>
                </a:cubicBezTo>
                <a:cubicBezTo>
                  <a:pt x="140" y="39"/>
                  <a:pt x="111" y="10"/>
                  <a:pt x="74" y="10"/>
                </a:cubicBezTo>
                <a:moveTo>
                  <a:pt x="74" y="0"/>
                </a:moveTo>
                <a:cubicBezTo>
                  <a:pt x="116" y="0"/>
                  <a:pt x="149" y="34"/>
                  <a:pt x="149" y="75"/>
                </a:cubicBezTo>
                <a:cubicBezTo>
                  <a:pt x="149" y="116"/>
                  <a:pt x="116" y="150"/>
                  <a:pt x="74" y="150"/>
                </a:cubicBezTo>
                <a:cubicBezTo>
                  <a:pt x="33" y="150"/>
                  <a:pt x="0" y="116"/>
                  <a:pt x="0" y="75"/>
                </a:cubicBezTo>
                <a:cubicBezTo>
                  <a:pt x="0" y="34"/>
                  <a:pt x="33"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pic>
        <p:nvPicPr>
          <p:cNvPr id="75" name="Picture 74"/>
          <p:cNvPicPr>
            <a:picLocks noChangeAspect="1"/>
          </p:cNvPicPr>
          <p:nvPr/>
        </p:nvPicPr>
        <p:blipFill>
          <a:blip r:embed="rId3"/>
          <a:stretch>
            <a:fillRect/>
          </a:stretch>
        </p:blipFill>
        <p:spPr>
          <a:xfrm>
            <a:off x="2391491" y="4444591"/>
            <a:ext cx="549022" cy="557738"/>
          </a:xfrm>
          <a:prstGeom prst="rect">
            <a:avLst/>
          </a:prstGeom>
        </p:spPr>
      </p:pic>
      <p:sp>
        <p:nvSpPr>
          <p:cNvPr id="80" name="Freeform 7"/>
          <p:cNvSpPr>
            <a:spLocks noEditPoints="1"/>
          </p:cNvSpPr>
          <p:nvPr/>
        </p:nvSpPr>
        <p:spPr bwMode="black">
          <a:xfrm>
            <a:off x="8002528" y="4444377"/>
            <a:ext cx="631178" cy="558167"/>
          </a:xfrm>
          <a:custGeom>
            <a:avLst/>
            <a:gdLst>
              <a:gd name="T0" fmla="*/ 87 w 162"/>
              <a:gd name="T1" fmla="*/ 109 h 143"/>
              <a:gd name="T2" fmla="*/ 74 w 162"/>
              <a:gd name="T3" fmla="*/ 109 h 143"/>
              <a:gd name="T4" fmla="*/ 74 w 162"/>
              <a:gd name="T5" fmla="*/ 79 h 143"/>
              <a:gd name="T6" fmla="*/ 45 w 162"/>
              <a:gd name="T7" fmla="*/ 79 h 143"/>
              <a:gd name="T8" fmla="*/ 45 w 162"/>
              <a:gd name="T9" fmla="*/ 66 h 143"/>
              <a:gd name="T10" fmla="*/ 74 w 162"/>
              <a:gd name="T11" fmla="*/ 66 h 143"/>
              <a:gd name="T12" fmla="*/ 74 w 162"/>
              <a:gd name="T13" fmla="*/ 36 h 143"/>
              <a:gd name="T14" fmla="*/ 87 w 162"/>
              <a:gd name="T15" fmla="*/ 36 h 143"/>
              <a:gd name="T16" fmla="*/ 87 w 162"/>
              <a:gd name="T17" fmla="*/ 66 h 143"/>
              <a:gd name="T18" fmla="*/ 117 w 162"/>
              <a:gd name="T19" fmla="*/ 66 h 143"/>
              <a:gd name="T20" fmla="*/ 117 w 162"/>
              <a:gd name="T21" fmla="*/ 79 h 143"/>
              <a:gd name="T22" fmla="*/ 87 w 162"/>
              <a:gd name="T23" fmla="*/ 79 h 143"/>
              <a:gd name="T24" fmla="*/ 87 w 162"/>
              <a:gd name="T25" fmla="*/ 109 h 143"/>
              <a:gd name="T26" fmla="*/ 124 w 162"/>
              <a:gd name="T27" fmla="*/ 129 h 143"/>
              <a:gd name="T28" fmla="*/ 81 w 162"/>
              <a:gd name="T29" fmla="*/ 143 h 143"/>
              <a:gd name="T30" fmla="*/ 24 w 162"/>
              <a:gd name="T31" fmla="*/ 115 h 143"/>
              <a:gd name="T32" fmla="*/ 37 w 162"/>
              <a:gd name="T33" fmla="*/ 14 h 143"/>
              <a:gd name="T34" fmla="*/ 81 w 162"/>
              <a:gd name="T35" fmla="*/ 0 h 143"/>
              <a:gd name="T36" fmla="*/ 138 w 162"/>
              <a:gd name="T37" fmla="*/ 28 h 143"/>
              <a:gd name="T38" fmla="*/ 124 w 162"/>
              <a:gd name="T39" fmla="*/ 129 h 143"/>
              <a:gd name="T40" fmla="*/ 130 w 162"/>
              <a:gd name="T41" fmla="*/ 34 h 143"/>
              <a:gd name="T42" fmla="*/ 81 w 162"/>
              <a:gd name="T43" fmla="*/ 9 h 143"/>
              <a:gd name="T44" fmla="*/ 43 w 162"/>
              <a:gd name="T45" fmla="*/ 22 h 143"/>
              <a:gd name="T46" fmla="*/ 31 w 162"/>
              <a:gd name="T47" fmla="*/ 109 h 143"/>
              <a:gd name="T48" fmla="*/ 81 w 162"/>
              <a:gd name="T49" fmla="*/ 134 h 143"/>
              <a:gd name="T50" fmla="*/ 119 w 162"/>
              <a:gd name="T51" fmla="*/ 121 h 143"/>
              <a:gd name="T52" fmla="*/ 130 w 162"/>
              <a:gd name="T53" fmla="*/ 3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43">
                <a:moveTo>
                  <a:pt x="87" y="109"/>
                </a:moveTo>
                <a:cubicBezTo>
                  <a:pt x="74" y="109"/>
                  <a:pt x="74" y="109"/>
                  <a:pt x="74" y="109"/>
                </a:cubicBezTo>
                <a:cubicBezTo>
                  <a:pt x="74" y="79"/>
                  <a:pt x="74" y="79"/>
                  <a:pt x="74" y="79"/>
                </a:cubicBezTo>
                <a:cubicBezTo>
                  <a:pt x="45" y="79"/>
                  <a:pt x="45" y="79"/>
                  <a:pt x="45" y="79"/>
                </a:cubicBezTo>
                <a:cubicBezTo>
                  <a:pt x="45" y="66"/>
                  <a:pt x="45" y="66"/>
                  <a:pt x="45" y="66"/>
                </a:cubicBezTo>
                <a:cubicBezTo>
                  <a:pt x="74" y="66"/>
                  <a:pt x="74" y="66"/>
                  <a:pt x="74" y="66"/>
                </a:cubicBezTo>
                <a:cubicBezTo>
                  <a:pt x="74" y="36"/>
                  <a:pt x="74" y="36"/>
                  <a:pt x="74" y="36"/>
                </a:cubicBezTo>
                <a:cubicBezTo>
                  <a:pt x="87" y="36"/>
                  <a:pt x="87" y="36"/>
                  <a:pt x="87" y="36"/>
                </a:cubicBezTo>
                <a:cubicBezTo>
                  <a:pt x="87" y="66"/>
                  <a:pt x="87" y="66"/>
                  <a:pt x="87" y="66"/>
                </a:cubicBezTo>
                <a:cubicBezTo>
                  <a:pt x="117" y="66"/>
                  <a:pt x="117" y="66"/>
                  <a:pt x="117" y="66"/>
                </a:cubicBezTo>
                <a:cubicBezTo>
                  <a:pt x="117" y="79"/>
                  <a:pt x="117" y="79"/>
                  <a:pt x="117" y="79"/>
                </a:cubicBezTo>
                <a:cubicBezTo>
                  <a:pt x="87" y="79"/>
                  <a:pt x="87" y="79"/>
                  <a:pt x="87" y="79"/>
                </a:cubicBezTo>
                <a:lnTo>
                  <a:pt x="87" y="109"/>
                </a:lnTo>
                <a:close/>
                <a:moveTo>
                  <a:pt x="124" y="129"/>
                </a:moveTo>
                <a:cubicBezTo>
                  <a:pt x="111" y="139"/>
                  <a:pt x="96" y="143"/>
                  <a:pt x="81" y="143"/>
                </a:cubicBezTo>
                <a:cubicBezTo>
                  <a:pt x="59" y="143"/>
                  <a:pt x="38" y="134"/>
                  <a:pt x="24" y="115"/>
                </a:cubicBezTo>
                <a:cubicBezTo>
                  <a:pt x="0" y="84"/>
                  <a:pt x="6" y="38"/>
                  <a:pt x="37" y="14"/>
                </a:cubicBezTo>
                <a:cubicBezTo>
                  <a:pt x="50" y="4"/>
                  <a:pt x="66" y="0"/>
                  <a:pt x="81" y="0"/>
                </a:cubicBezTo>
                <a:cubicBezTo>
                  <a:pt x="102" y="0"/>
                  <a:pt x="124" y="9"/>
                  <a:pt x="138" y="28"/>
                </a:cubicBezTo>
                <a:cubicBezTo>
                  <a:pt x="162" y="60"/>
                  <a:pt x="156" y="105"/>
                  <a:pt x="124" y="129"/>
                </a:cubicBezTo>
                <a:close/>
                <a:moveTo>
                  <a:pt x="130" y="34"/>
                </a:moveTo>
                <a:cubicBezTo>
                  <a:pt x="119" y="18"/>
                  <a:pt x="100" y="9"/>
                  <a:pt x="81" y="9"/>
                </a:cubicBezTo>
                <a:cubicBezTo>
                  <a:pt x="67" y="9"/>
                  <a:pt x="54" y="14"/>
                  <a:pt x="43" y="22"/>
                </a:cubicBezTo>
                <a:cubicBezTo>
                  <a:pt x="16" y="43"/>
                  <a:pt x="10" y="82"/>
                  <a:pt x="31" y="109"/>
                </a:cubicBezTo>
                <a:cubicBezTo>
                  <a:pt x="43" y="125"/>
                  <a:pt x="61" y="134"/>
                  <a:pt x="81" y="134"/>
                </a:cubicBezTo>
                <a:cubicBezTo>
                  <a:pt x="95" y="134"/>
                  <a:pt x="108" y="130"/>
                  <a:pt x="119" y="121"/>
                </a:cubicBezTo>
                <a:cubicBezTo>
                  <a:pt x="146" y="100"/>
                  <a:pt x="151" y="61"/>
                  <a:pt x="130"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83" name="Freeform 7"/>
          <p:cNvSpPr>
            <a:spLocks noEditPoints="1"/>
          </p:cNvSpPr>
          <p:nvPr/>
        </p:nvSpPr>
        <p:spPr bwMode="black">
          <a:xfrm rot="2700000">
            <a:off x="10926903" y="4444377"/>
            <a:ext cx="631178" cy="558167"/>
          </a:xfrm>
          <a:custGeom>
            <a:avLst/>
            <a:gdLst>
              <a:gd name="T0" fmla="*/ 87 w 162"/>
              <a:gd name="T1" fmla="*/ 109 h 143"/>
              <a:gd name="T2" fmla="*/ 74 w 162"/>
              <a:gd name="T3" fmla="*/ 109 h 143"/>
              <a:gd name="T4" fmla="*/ 74 w 162"/>
              <a:gd name="T5" fmla="*/ 79 h 143"/>
              <a:gd name="T6" fmla="*/ 45 w 162"/>
              <a:gd name="T7" fmla="*/ 79 h 143"/>
              <a:gd name="T8" fmla="*/ 45 w 162"/>
              <a:gd name="T9" fmla="*/ 66 h 143"/>
              <a:gd name="T10" fmla="*/ 74 w 162"/>
              <a:gd name="T11" fmla="*/ 66 h 143"/>
              <a:gd name="T12" fmla="*/ 74 w 162"/>
              <a:gd name="T13" fmla="*/ 36 h 143"/>
              <a:gd name="T14" fmla="*/ 87 w 162"/>
              <a:gd name="T15" fmla="*/ 36 h 143"/>
              <a:gd name="T16" fmla="*/ 87 w 162"/>
              <a:gd name="T17" fmla="*/ 66 h 143"/>
              <a:gd name="T18" fmla="*/ 117 w 162"/>
              <a:gd name="T19" fmla="*/ 66 h 143"/>
              <a:gd name="T20" fmla="*/ 117 w 162"/>
              <a:gd name="T21" fmla="*/ 79 h 143"/>
              <a:gd name="T22" fmla="*/ 87 w 162"/>
              <a:gd name="T23" fmla="*/ 79 h 143"/>
              <a:gd name="T24" fmla="*/ 87 w 162"/>
              <a:gd name="T25" fmla="*/ 109 h 143"/>
              <a:gd name="T26" fmla="*/ 124 w 162"/>
              <a:gd name="T27" fmla="*/ 129 h 143"/>
              <a:gd name="T28" fmla="*/ 81 w 162"/>
              <a:gd name="T29" fmla="*/ 143 h 143"/>
              <a:gd name="T30" fmla="*/ 24 w 162"/>
              <a:gd name="T31" fmla="*/ 115 h 143"/>
              <a:gd name="T32" fmla="*/ 37 w 162"/>
              <a:gd name="T33" fmla="*/ 14 h 143"/>
              <a:gd name="T34" fmla="*/ 81 w 162"/>
              <a:gd name="T35" fmla="*/ 0 h 143"/>
              <a:gd name="T36" fmla="*/ 138 w 162"/>
              <a:gd name="T37" fmla="*/ 28 h 143"/>
              <a:gd name="T38" fmla="*/ 124 w 162"/>
              <a:gd name="T39" fmla="*/ 129 h 143"/>
              <a:gd name="T40" fmla="*/ 130 w 162"/>
              <a:gd name="T41" fmla="*/ 34 h 143"/>
              <a:gd name="T42" fmla="*/ 81 w 162"/>
              <a:gd name="T43" fmla="*/ 9 h 143"/>
              <a:gd name="T44" fmla="*/ 43 w 162"/>
              <a:gd name="T45" fmla="*/ 22 h 143"/>
              <a:gd name="T46" fmla="*/ 31 w 162"/>
              <a:gd name="T47" fmla="*/ 109 h 143"/>
              <a:gd name="T48" fmla="*/ 81 w 162"/>
              <a:gd name="T49" fmla="*/ 134 h 143"/>
              <a:gd name="T50" fmla="*/ 119 w 162"/>
              <a:gd name="T51" fmla="*/ 121 h 143"/>
              <a:gd name="T52" fmla="*/ 130 w 162"/>
              <a:gd name="T53" fmla="*/ 3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43">
                <a:moveTo>
                  <a:pt x="87" y="109"/>
                </a:moveTo>
                <a:cubicBezTo>
                  <a:pt x="74" y="109"/>
                  <a:pt x="74" y="109"/>
                  <a:pt x="74" y="109"/>
                </a:cubicBezTo>
                <a:cubicBezTo>
                  <a:pt x="74" y="79"/>
                  <a:pt x="74" y="79"/>
                  <a:pt x="74" y="79"/>
                </a:cubicBezTo>
                <a:cubicBezTo>
                  <a:pt x="45" y="79"/>
                  <a:pt x="45" y="79"/>
                  <a:pt x="45" y="79"/>
                </a:cubicBezTo>
                <a:cubicBezTo>
                  <a:pt x="45" y="66"/>
                  <a:pt x="45" y="66"/>
                  <a:pt x="45" y="66"/>
                </a:cubicBezTo>
                <a:cubicBezTo>
                  <a:pt x="74" y="66"/>
                  <a:pt x="74" y="66"/>
                  <a:pt x="74" y="66"/>
                </a:cubicBezTo>
                <a:cubicBezTo>
                  <a:pt x="74" y="36"/>
                  <a:pt x="74" y="36"/>
                  <a:pt x="74" y="36"/>
                </a:cubicBezTo>
                <a:cubicBezTo>
                  <a:pt x="87" y="36"/>
                  <a:pt x="87" y="36"/>
                  <a:pt x="87" y="36"/>
                </a:cubicBezTo>
                <a:cubicBezTo>
                  <a:pt x="87" y="66"/>
                  <a:pt x="87" y="66"/>
                  <a:pt x="87" y="66"/>
                </a:cubicBezTo>
                <a:cubicBezTo>
                  <a:pt x="117" y="66"/>
                  <a:pt x="117" y="66"/>
                  <a:pt x="117" y="66"/>
                </a:cubicBezTo>
                <a:cubicBezTo>
                  <a:pt x="117" y="79"/>
                  <a:pt x="117" y="79"/>
                  <a:pt x="117" y="79"/>
                </a:cubicBezTo>
                <a:cubicBezTo>
                  <a:pt x="87" y="79"/>
                  <a:pt x="87" y="79"/>
                  <a:pt x="87" y="79"/>
                </a:cubicBezTo>
                <a:lnTo>
                  <a:pt x="87" y="109"/>
                </a:lnTo>
                <a:close/>
                <a:moveTo>
                  <a:pt x="124" y="129"/>
                </a:moveTo>
                <a:cubicBezTo>
                  <a:pt x="111" y="139"/>
                  <a:pt x="96" y="143"/>
                  <a:pt x="81" y="143"/>
                </a:cubicBezTo>
                <a:cubicBezTo>
                  <a:pt x="59" y="143"/>
                  <a:pt x="38" y="134"/>
                  <a:pt x="24" y="115"/>
                </a:cubicBezTo>
                <a:cubicBezTo>
                  <a:pt x="0" y="84"/>
                  <a:pt x="6" y="38"/>
                  <a:pt x="37" y="14"/>
                </a:cubicBezTo>
                <a:cubicBezTo>
                  <a:pt x="50" y="4"/>
                  <a:pt x="66" y="0"/>
                  <a:pt x="81" y="0"/>
                </a:cubicBezTo>
                <a:cubicBezTo>
                  <a:pt x="102" y="0"/>
                  <a:pt x="124" y="9"/>
                  <a:pt x="138" y="28"/>
                </a:cubicBezTo>
                <a:cubicBezTo>
                  <a:pt x="162" y="60"/>
                  <a:pt x="156" y="105"/>
                  <a:pt x="124" y="129"/>
                </a:cubicBezTo>
                <a:close/>
                <a:moveTo>
                  <a:pt x="130" y="34"/>
                </a:moveTo>
                <a:cubicBezTo>
                  <a:pt x="119" y="18"/>
                  <a:pt x="100" y="9"/>
                  <a:pt x="81" y="9"/>
                </a:cubicBezTo>
                <a:cubicBezTo>
                  <a:pt x="67" y="9"/>
                  <a:pt x="54" y="14"/>
                  <a:pt x="43" y="22"/>
                </a:cubicBezTo>
                <a:cubicBezTo>
                  <a:pt x="16" y="43"/>
                  <a:pt x="10" y="82"/>
                  <a:pt x="31" y="109"/>
                </a:cubicBezTo>
                <a:cubicBezTo>
                  <a:pt x="43" y="125"/>
                  <a:pt x="61" y="134"/>
                  <a:pt x="81" y="134"/>
                </a:cubicBezTo>
                <a:cubicBezTo>
                  <a:pt x="95" y="134"/>
                  <a:pt x="108" y="130"/>
                  <a:pt x="119" y="121"/>
                </a:cubicBezTo>
                <a:cubicBezTo>
                  <a:pt x="146" y="100"/>
                  <a:pt x="151" y="61"/>
                  <a:pt x="130"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nvGrpSpPr>
          <p:cNvPr id="13" name="Group 12"/>
          <p:cNvGrpSpPr/>
          <p:nvPr/>
        </p:nvGrpSpPr>
        <p:grpSpPr>
          <a:xfrm>
            <a:off x="5213707" y="2661468"/>
            <a:ext cx="532977" cy="422329"/>
            <a:chOff x="3053359" y="1460106"/>
            <a:chExt cx="862118" cy="683140"/>
          </a:xfrm>
        </p:grpSpPr>
        <p:grpSp>
          <p:nvGrpSpPr>
            <p:cNvPr id="27" name="Group 26"/>
            <p:cNvGrpSpPr/>
            <p:nvPr/>
          </p:nvGrpSpPr>
          <p:grpSpPr>
            <a:xfrm>
              <a:off x="3331903" y="1701474"/>
              <a:ext cx="305029" cy="305029"/>
              <a:chOff x="6887497" y="4363064"/>
              <a:chExt cx="196645" cy="196645"/>
            </a:xfrm>
            <a:solidFill>
              <a:schemeClr val="bg1"/>
            </a:solidFill>
          </p:grpSpPr>
          <p:sp>
            <p:nvSpPr>
              <p:cNvPr id="28" name="Rectangle 27"/>
              <p:cNvSpPr/>
              <p:nvPr/>
            </p:nvSpPr>
            <p:spPr bwMode="auto">
              <a:xfrm>
                <a:off x="6990735" y="4363064"/>
                <a:ext cx="93407" cy="93407"/>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29" name="Rectangle 28"/>
              <p:cNvSpPr/>
              <p:nvPr/>
            </p:nvSpPr>
            <p:spPr bwMode="auto">
              <a:xfrm>
                <a:off x="6887497" y="4363064"/>
                <a:ext cx="93407" cy="93407"/>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30" name="Rectangle 29"/>
              <p:cNvSpPr/>
              <p:nvPr/>
            </p:nvSpPr>
            <p:spPr bwMode="auto">
              <a:xfrm>
                <a:off x="6990735" y="4466302"/>
                <a:ext cx="93407" cy="93407"/>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31" name="Rectangle 30"/>
              <p:cNvSpPr/>
              <p:nvPr/>
            </p:nvSpPr>
            <p:spPr bwMode="auto">
              <a:xfrm>
                <a:off x="6887497" y="4466302"/>
                <a:ext cx="93407" cy="93407"/>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sp>
          <p:nvSpPr>
            <p:cNvPr id="12" name="Freeform 5"/>
            <p:cNvSpPr>
              <a:spLocks noEditPoints="1"/>
            </p:cNvSpPr>
            <p:nvPr/>
          </p:nvSpPr>
          <p:spPr bwMode="auto">
            <a:xfrm>
              <a:off x="3053359" y="1460106"/>
              <a:ext cx="862118" cy="683140"/>
            </a:xfrm>
            <a:custGeom>
              <a:avLst/>
              <a:gdLst>
                <a:gd name="T0" fmla="*/ 237 w 287"/>
                <a:gd name="T1" fmla="*/ 19 h 226"/>
                <a:gd name="T2" fmla="*/ 247 w 287"/>
                <a:gd name="T3" fmla="*/ 19 h 226"/>
                <a:gd name="T4" fmla="*/ 247 w 287"/>
                <a:gd name="T5" fmla="*/ 9 h 226"/>
                <a:gd name="T6" fmla="*/ 237 w 287"/>
                <a:gd name="T7" fmla="*/ 9 h 226"/>
                <a:gd name="T8" fmla="*/ 237 w 287"/>
                <a:gd name="T9" fmla="*/ 19 h 226"/>
                <a:gd name="T10" fmla="*/ 239 w 287"/>
                <a:gd name="T11" fmla="*/ 11 h 226"/>
                <a:gd name="T12" fmla="*/ 246 w 287"/>
                <a:gd name="T13" fmla="*/ 11 h 226"/>
                <a:gd name="T14" fmla="*/ 246 w 287"/>
                <a:gd name="T15" fmla="*/ 18 h 226"/>
                <a:gd name="T16" fmla="*/ 239 w 287"/>
                <a:gd name="T17" fmla="*/ 18 h 226"/>
                <a:gd name="T18" fmla="*/ 239 w 287"/>
                <a:gd name="T19" fmla="*/ 11 h 226"/>
                <a:gd name="T20" fmla="*/ 217 w 287"/>
                <a:gd name="T21" fmla="*/ 20 h 226"/>
                <a:gd name="T22" fmla="*/ 230 w 287"/>
                <a:gd name="T23" fmla="*/ 20 h 226"/>
                <a:gd name="T24" fmla="*/ 230 w 287"/>
                <a:gd name="T25" fmla="*/ 17 h 226"/>
                <a:gd name="T26" fmla="*/ 217 w 287"/>
                <a:gd name="T27" fmla="*/ 17 h 226"/>
                <a:gd name="T28" fmla="*/ 217 w 287"/>
                <a:gd name="T29" fmla="*/ 20 h 226"/>
                <a:gd name="T30" fmla="*/ 273 w 287"/>
                <a:gd name="T31" fmla="*/ 54 h 226"/>
                <a:gd name="T32" fmla="*/ 15 w 287"/>
                <a:gd name="T33" fmla="*/ 54 h 226"/>
                <a:gd name="T34" fmla="*/ 14 w 287"/>
                <a:gd name="T35" fmla="*/ 54 h 226"/>
                <a:gd name="T36" fmla="*/ 14 w 287"/>
                <a:gd name="T37" fmla="*/ 211 h 226"/>
                <a:gd name="T38" fmla="*/ 15 w 287"/>
                <a:gd name="T39" fmla="*/ 211 h 226"/>
                <a:gd name="T40" fmla="*/ 273 w 287"/>
                <a:gd name="T41" fmla="*/ 211 h 226"/>
                <a:gd name="T42" fmla="*/ 273 w 287"/>
                <a:gd name="T43" fmla="*/ 211 h 226"/>
                <a:gd name="T44" fmla="*/ 273 w 287"/>
                <a:gd name="T45" fmla="*/ 54 h 226"/>
                <a:gd name="T46" fmla="*/ 273 w 287"/>
                <a:gd name="T47" fmla="*/ 54 h 226"/>
                <a:gd name="T48" fmla="*/ 266 w 287"/>
                <a:gd name="T49" fmla="*/ 9 h 226"/>
                <a:gd name="T50" fmla="*/ 263 w 287"/>
                <a:gd name="T51" fmla="*/ 12 h 226"/>
                <a:gd name="T52" fmla="*/ 259 w 287"/>
                <a:gd name="T53" fmla="*/ 9 h 226"/>
                <a:gd name="T54" fmla="*/ 256 w 287"/>
                <a:gd name="T55" fmla="*/ 9 h 226"/>
                <a:gd name="T56" fmla="*/ 261 w 287"/>
                <a:gd name="T57" fmla="*/ 14 h 226"/>
                <a:gd name="T58" fmla="*/ 256 w 287"/>
                <a:gd name="T59" fmla="*/ 19 h 226"/>
                <a:gd name="T60" fmla="*/ 259 w 287"/>
                <a:gd name="T61" fmla="*/ 19 h 226"/>
                <a:gd name="T62" fmla="*/ 260 w 287"/>
                <a:gd name="T63" fmla="*/ 19 h 226"/>
                <a:gd name="T64" fmla="*/ 263 w 287"/>
                <a:gd name="T65" fmla="*/ 16 h 226"/>
                <a:gd name="T66" fmla="*/ 264 w 287"/>
                <a:gd name="T67" fmla="*/ 17 h 226"/>
                <a:gd name="T68" fmla="*/ 266 w 287"/>
                <a:gd name="T69" fmla="*/ 19 h 226"/>
                <a:gd name="T70" fmla="*/ 270 w 287"/>
                <a:gd name="T71" fmla="*/ 19 h 226"/>
                <a:gd name="T72" fmla="*/ 265 w 287"/>
                <a:gd name="T73" fmla="*/ 14 h 226"/>
                <a:gd name="T74" fmla="*/ 270 w 287"/>
                <a:gd name="T75" fmla="*/ 9 h 226"/>
                <a:gd name="T76" fmla="*/ 266 w 287"/>
                <a:gd name="T77" fmla="*/ 9 h 226"/>
                <a:gd name="T78" fmla="*/ 287 w 287"/>
                <a:gd name="T79" fmla="*/ 211 h 226"/>
                <a:gd name="T80" fmla="*/ 273 w 287"/>
                <a:gd name="T81" fmla="*/ 226 h 226"/>
                <a:gd name="T82" fmla="*/ 15 w 287"/>
                <a:gd name="T83" fmla="*/ 226 h 226"/>
                <a:gd name="T84" fmla="*/ 0 w 287"/>
                <a:gd name="T85" fmla="*/ 211 h 226"/>
                <a:gd name="T86" fmla="*/ 0 w 287"/>
                <a:gd name="T87" fmla="*/ 54 h 226"/>
                <a:gd name="T88" fmla="*/ 15 w 287"/>
                <a:gd name="T89" fmla="*/ 40 h 226"/>
                <a:gd name="T90" fmla="*/ 273 w 287"/>
                <a:gd name="T91" fmla="*/ 40 h 226"/>
                <a:gd name="T92" fmla="*/ 287 w 287"/>
                <a:gd name="T93" fmla="*/ 54 h 226"/>
                <a:gd name="T94" fmla="*/ 287 w 287"/>
                <a:gd name="T95" fmla="*/ 211 h 226"/>
                <a:gd name="T96" fmla="*/ 287 w 287"/>
                <a:gd name="T97" fmla="*/ 33 h 226"/>
                <a:gd name="T98" fmla="*/ 276 w 287"/>
                <a:gd name="T99" fmla="*/ 28 h 226"/>
                <a:gd name="T100" fmla="*/ 10 w 287"/>
                <a:gd name="T101" fmla="*/ 28 h 226"/>
                <a:gd name="T102" fmla="*/ 0 w 287"/>
                <a:gd name="T103" fmla="*/ 32 h 226"/>
                <a:gd name="T104" fmla="*/ 0 w 287"/>
                <a:gd name="T105" fmla="*/ 14 h 226"/>
                <a:gd name="T106" fmla="*/ 15 w 287"/>
                <a:gd name="T107" fmla="*/ 0 h 226"/>
                <a:gd name="T108" fmla="*/ 273 w 287"/>
                <a:gd name="T109" fmla="*/ 0 h 226"/>
                <a:gd name="T110" fmla="*/ 287 w 287"/>
                <a:gd name="T111" fmla="*/ 14 h 226"/>
                <a:gd name="T112" fmla="*/ 287 w 287"/>
                <a:gd name="T113" fmla="*/ 3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7" h="226">
                  <a:moveTo>
                    <a:pt x="237" y="19"/>
                  </a:moveTo>
                  <a:cubicBezTo>
                    <a:pt x="247" y="19"/>
                    <a:pt x="247" y="19"/>
                    <a:pt x="247" y="19"/>
                  </a:cubicBezTo>
                  <a:cubicBezTo>
                    <a:pt x="247" y="9"/>
                    <a:pt x="247" y="9"/>
                    <a:pt x="247" y="9"/>
                  </a:cubicBezTo>
                  <a:cubicBezTo>
                    <a:pt x="237" y="9"/>
                    <a:pt x="237" y="9"/>
                    <a:pt x="237" y="9"/>
                  </a:cubicBezTo>
                  <a:lnTo>
                    <a:pt x="237" y="19"/>
                  </a:lnTo>
                  <a:close/>
                  <a:moveTo>
                    <a:pt x="239" y="11"/>
                  </a:moveTo>
                  <a:cubicBezTo>
                    <a:pt x="246" y="11"/>
                    <a:pt x="246" y="11"/>
                    <a:pt x="246" y="11"/>
                  </a:cubicBezTo>
                  <a:cubicBezTo>
                    <a:pt x="246" y="18"/>
                    <a:pt x="246" y="18"/>
                    <a:pt x="246" y="18"/>
                  </a:cubicBezTo>
                  <a:cubicBezTo>
                    <a:pt x="239" y="18"/>
                    <a:pt x="239" y="18"/>
                    <a:pt x="239" y="18"/>
                  </a:cubicBezTo>
                  <a:lnTo>
                    <a:pt x="239" y="11"/>
                  </a:lnTo>
                  <a:close/>
                  <a:moveTo>
                    <a:pt x="217" y="20"/>
                  </a:moveTo>
                  <a:cubicBezTo>
                    <a:pt x="230" y="20"/>
                    <a:pt x="230" y="20"/>
                    <a:pt x="230" y="20"/>
                  </a:cubicBezTo>
                  <a:cubicBezTo>
                    <a:pt x="230" y="17"/>
                    <a:pt x="230" y="17"/>
                    <a:pt x="230" y="17"/>
                  </a:cubicBezTo>
                  <a:cubicBezTo>
                    <a:pt x="217" y="17"/>
                    <a:pt x="217" y="17"/>
                    <a:pt x="217" y="17"/>
                  </a:cubicBezTo>
                  <a:lnTo>
                    <a:pt x="217" y="20"/>
                  </a:lnTo>
                  <a:close/>
                  <a:moveTo>
                    <a:pt x="273" y="54"/>
                  </a:moveTo>
                  <a:cubicBezTo>
                    <a:pt x="15" y="54"/>
                    <a:pt x="15" y="54"/>
                    <a:pt x="15" y="54"/>
                  </a:cubicBezTo>
                  <a:cubicBezTo>
                    <a:pt x="15" y="54"/>
                    <a:pt x="14" y="54"/>
                    <a:pt x="14" y="54"/>
                  </a:cubicBezTo>
                  <a:cubicBezTo>
                    <a:pt x="14" y="211"/>
                    <a:pt x="14" y="211"/>
                    <a:pt x="14" y="211"/>
                  </a:cubicBezTo>
                  <a:cubicBezTo>
                    <a:pt x="14" y="211"/>
                    <a:pt x="15" y="211"/>
                    <a:pt x="15" y="211"/>
                  </a:cubicBezTo>
                  <a:cubicBezTo>
                    <a:pt x="273" y="211"/>
                    <a:pt x="273" y="211"/>
                    <a:pt x="273" y="211"/>
                  </a:cubicBezTo>
                  <a:cubicBezTo>
                    <a:pt x="273" y="211"/>
                    <a:pt x="273" y="211"/>
                    <a:pt x="273" y="211"/>
                  </a:cubicBezTo>
                  <a:cubicBezTo>
                    <a:pt x="273" y="54"/>
                    <a:pt x="273" y="54"/>
                    <a:pt x="273" y="54"/>
                  </a:cubicBezTo>
                  <a:cubicBezTo>
                    <a:pt x="273" y="54"/>
                    <a:pt x="273" y="54"/>
                    <a:pt x="273" y="54"/>
                  </a:cubicBezTo>
                  <a:close/>
                  <a:moveTo>
                    <a:pt x="266" y="9"/>
                  </a:moveTo>
                  <a:cubicBezTo>
                    <a:pt x="263" y="12"/>
                    <a:pt x="263" y="12"/>
                    <a:pt x="263" y="12"/>
                  </a:cubicBezTo>
                  <a:cubicBezTo>
                    <a:pt x="259" y="9"/>
                    <a:pt x="259" y="9"/>
                    <a:pt x="259" y="9"/>
                  </a:cubicBezTo>
                  <a:cubicBezTo>
                    <a:pt x="256" y="9"/>
                    <a:pt x="256" y="9"/>
                    <a:pt x="256" y="9"/>
                  </a:cubicBezTo>
                  <a:cubicBezTo>
                    <a:pt x="261" y="14"/>
                    <a:pt x="261" y="14"/>
                    <a:pt x="261" y="14"/>
                  </a:cubicBezTo>
                  <a:cubicBezTo>
                    <a:pt x="256" y="19"/>
                    <a:pt x="256" y="19"/>
                    <a:pt x="256" y="19"/>
                  </a:cubicBezTo>
                  <a:cubicBezTo>
                    <a:pt x="259" y="19"/>
                    <a:pt x="259" y="19"/>
                    <a:pt x="259" y="19"/>
                  </a:cubicBezTo>
                  <a:cubicBezTo>
                    <a:pt x="260" y="19"/>
                    <a:pt x="260" y="19"/>
                    <a:pt x="260" y="19"/>
                  </a:cubicBezTo>
                  <a:cubicBezTo>
                    <a:pt x="263" y="16"/>
                    <a:pt x="263" y="16"/>
                    <a:pt x="263" y="16"/>
                  </a:cubicBezTo>
                  <a:cubicBezTo>
                    <a:pt x="264" y="17"/>
                    <a:pt x="264" y="17"/>
                    <a:pt x="264" y="17"/>
                  </a:cubicBezTo>
                  <a:cubicBezTo>
                    <a:pt x="266" y="19"/>
                    <a:pt x="266" y="19"/>
                    <a:pt x="266" y="19"/>
                  </a:cubicBezTo>
                  <a:cubicBezTo>
                    <a:pt x="270" y="19"/>
                    <a:pt x="270" y="19"/>
                    <a:pt x="270" y="19"/>
                  </a:cubicBezTo>
                  <a:cubicBezTo>
                    <a:pt x="265" y="14"/>
                    <a:pt x="265" y="14"/>
                    <a:pt x="265" y="14"/>
                  </a:cubicBezTo>
                  <a:cubicBezTo>
                    <a:pt x="270" y="9"/>
                    <a:pt x="270" y="9"/>
                    <a:pt x="270" y="9"/>
                  </a:cubicBezTo>
                  <a:lnTo>
                    <a:pt x="266" y="9"/>
                  </a:lnTo>
                  <a:close/>
                  <a:moveTo>
                    <a:pt x="287" y="211"/>
                  </a:moveTo>
                  <a:cubicBezTo>
                    <a:pt x="287" y="219"/>
                    <a:pt x="280" y="226"/>
                    <a:pt x="273" y="226"/>
                  </a:cubicBezTo>
                  <a:cubicBezTo>
                    <a:pt x="15" y="226"/>
                    <a:pt x="15" y="226"/>
                    <a:pt x="15" y="226"/>
                  </a:cubicBezTo>
                  <a:cubicBezTo>
                    <a:pt x="7" y="226"/>
                    <a:pt x="0" y="219"/>
                    <a:pt x="0" y="211"/>
                  </a:cubicBezTo>
                  <a:cubicBezTo>
                    <a:pt x="0" y="54"/>
                    <a:pt x="0" y="54"/>
                    <a:pt x="0" y="54"/>
                  </a:cubicBezTo>
                  <a:cubicBezTo>
                    <a:pt x="0" y="46"/>
                    <a:pt x="7" y="40"/>
                    <a:pt x="15" y="40"/>
                  </a:cubicBezTo>
                  <a:cubicBezTo>
                    <a:pt x="273" y="40"/>
                    <a:pt x="273" y="40"/>
                    <a:pt x="273" y="40"/>
                  </a:cubicBezTo>
                  <a:cubicBezTo>
                    <a:pt x="280" y="40"/>
                    <a:pt x="287" y="46"/>
                    <a:pt x="287" y="54"/>
                  </a:cubicBezTo>
                  <a:lnTo>
                    <a:pt x="287" y="211"/>
                  </a:lnTo>
                  <a:close/>
                  <a:moveTo>
                    <a:pt x="287" y="33"/>
                  </a:moveTo>
                  <a:cubicBezTo>
                    <a:pt x="284" y="30"/>
                    <a:pt x="280" y="28"/>
                    <a:pt x="276" y="28"/>
                  </a:cubicBezTo>
                  <a:cubicBezTo>
                    <a:pt x="10" y="28"/>
                    <a:pt x="10" y="28"/>
                    <a:pt x="10" y="28"/>
                  </a:cubicBezTo>
                  <a:cubicBezTo>
                    <a:pt x="6" y="28"/>
                    <a:pt x="3" y="29"/>
                    <a:pt x="0" y="32"/>
                  </a:cubicBezTo>
                  <a:cubicBezTo>
                    <a:pt x="0" y="14"/>
                    <a:pt x="0" y="14"/>
                    <a:pt x="0" y="14"/>
                  </a:cubicBezTo>
                  <a:cubicBezTo>
                    <a:pt x="0" y="6"/>
                    <a:pt x="7" y="0"/>
                    <a:pt x="15" y="0"/>
                  </a:cubicBezTo>
                  <a:cubicBezTo>
                    <a:pt x="273" y="0"/>
                    <a:pt x="273" y="0"/>
                    <a:pt x="273" y="0"/>
                  </a:cubicBezTo>
                  <a:cubicBezTo>
                    <a:pt x="280" y="0"/>
                    <a:pt x="287" y="6"/>
                    <a:pt x="287" y="14"/>
                  </a:cubicBezTo>
                  <a:lnTo>
                    <a:pt x="287" y="33"/>
                  </a:lnTo>
                  <a:close/>
                </a:path>
              </a:pathLst>
            </a:custGeom>
            <a:solidFill>
              <a:schemeClr val="bg1"/>
            </a:solidFill>
            <a:ln>
              <a:noFill/>
            </a:ln>
          </p:spPr>
          <p:txBody>
            <a:bodyPr vert="horz" wrap="square" lIns="121871" tIns="60936" rIns="121871" bIns="60936" numCol="1" anchor="t" anchorCtr="0" compatLnSpc="1">
              <a:prstTxWarp prst="textNoShape">
                <a:avLst/>
              </a:prstTxWarp>
            </a:bodyPr>
            <a:lstStyle/>
            <a:p>
              <a:endParaRPr lang="en-US" sz="3263" dirty="0"/>
            </a:p>
          </p:txBody>
        </p:sp>
      </p:grpSp>
      <p:grpSp>
        <p:nvGrpSpPr>
          <p:cNvPr id="65" name="Group 64"/>
          <p:cNvGrpSpPr/>
          <p:nvPr/>
        </p:nvGrpSpPr>
        <p:grpSpPr>
          <a:xfrm>
            <a:off x="8099098" y="2662628"/>
            <a:ext cx="526119" cy="416894"/>
            <a:chOff x="5153223" y="1890855"/>
            <a:chExt cx="862118" cy="683140"/>
          </a:xfrm>
        </p:grpSpPr>
        <p:sp>
          <p:nvSpPr>
            <p:cNvPr id="45" name="Freeform 5"/>
            <p:cNvSpPr>
              <a:spLocks/>
            </p:cNvSpPr>
            <p:nvPr/>
          </p:nvSpPr>
          <p:spPr bwMode="auto">
            <a:xfrm>
              <a:off x="5389951" y="2098435"/>
              <a:ext cx="388662" cy="353726"/>
            </a:xfrm>
            <a:custGeom>
              <a:avLst/>
              <a:gdLst>
                <a:gd name="T0" fmla="*/ 222 w 223"/>
                <a:gd name="T1" fmla="*/ 53 h 202"/>
                <a:gd name="T2" fmla="*/ 218 w 223"/>
                <a:gd name="T3" fmla="*/ 51 h 202"/>
                <a:gd name="T4" fmla="*/ 203 w 223"/>
                <a:gd name="T5" fmla="*/ 68 h 202"/>
                <a:gd name="T6" fmla="*/ 174 w 223"/>
                <a:gd name="T7" fmla="*/ 60 h 202"/>
                <a:gd name="T8" fmla="*/ 169 w 223"/>
                <a:gd name="T9" fmla="*/ 24 h 202"/>
                <a:gd name="T10" fmla="*/ 187 w 223"/>
                <a:gd name="T11" fmla="*/ 12 h 202"/>
                <a:gd name="T12" fmla="*/ 187 w 223"/>
                <a:gd name="T13" fmla="*/ 8 h 202"/>
                <a:gd name="T14" fmla="*/ 152 w 223"/>
                <a:gd name="T15" fmla="*/ 27 h 202"/>
                <a:gd name="T16" fmla="*/ 144 w 223"/>
                <a:gd name="T17" fmla="*/ 70 h 202"/>
                <a:gd name="T18" fmla="*/ 116 w 223"/>
                <a:gd name="T19" fmla="*/ 92 h 202"/>
                <a:gd name="T20" fmla="*/ 67 w 223"/>
                <a:gd name="T21" fmla="*/ 48 h 202"/>
                <a:gd name="T22" fmla="*/ 111 w 223"/>
                <a:gd name="T23" fmla="*/ 27 h 202"/>
                <a:gd name="T24" fmla="*/ 113 w 223"/>
                <a:gd name="T25" fmla="*/ 23 h 202"/>
                <a:gd name="T26" fmla="*/ 65 w 223"/>
                <a:gd name="T27" fmla="*/ 18 h 202"/>
                <a:gd name="T28" fmla="*/ 30 w 223"/>
                <a:gd name="T29" fmla="*/ 47 h 202"/>
                <a:gd name="T30" fmla="*/ 26 w 223"/>
                <a:gd name="T31" fmla="*/ 54 h 202"/>
                <a:gd name="T32" fmla="*/ 8 w 223"/>
                <a:gd name="T33" fmla="*/ 60 h 202"/>
                <a:gd name="T34" fmla="*/ 0 w 223"/>
                <a:gd name="T35" fmla="*/ 68 h 202"/>
                <a:gd name="T36" fmla="*/ 24 w 223"/>
                <a:gd name="T37" fmla="*/ 92 h 202"/>
                <a:gd name="T38" fmla="*/ 40 w 223"/>
                <a:gd name="T39" fmla="*/ 81 h 202"/>
                <a:gd name="T40" fmla="*/ 41 w 223"/>
                <a:gd name="T41" fmla="*/ 72 h 202"/>
                <a:gd name="T42" fmla="*/ 53 w 223"/>
                <a:gd name="T43" fmla="*/ 61 h 202"/>
                <a:gd name="T44" fmla="*/ 95 w 223"/>
                <a:gd name="T45" fmla="*/ 109 h 202"/>
                <a:gd name="T46" fmla="*/ 34 w 223"/>
                <a:gd name="T47" fmla="*/ 156 h 202"/>
                <a:gd name="T48" fmla="*/ 26 w 223"/>
                <a:gd name="T49" fmla="*/ 174 h 202"/>
                <a:gd name="T50" fmla="*/ 39 w 223"/>
                <a:gd name="T51" fmla="*/ 189 h 202"/>
                <a:gd name="T52" fmla="*/ 54 w 223"/>
                <a:gd name="T53" fmla="*/ 188 h 202"/>
                <a:gd name="T54" fmla="*/ 115 w 223"/>
                <a:gd name="T55" fmla="*/ 131 h 202"/>
                <a:gd name="T56" fmla="*/ 168 w 223"/>
                <a:gd name="T57" fmla="*/ 192 h 202"/>
                <a:gd name="T58" fmla="*/ 187 w 223"/>
                <a:gd name="T59" fmla="*/ 186 h 202"/>
                <a:gd name="T60" fmla="*/ 196 w 223"/>
                <a:gd name="T61" fmla="*/ 178 h 202"/>
                <a:gd name="T62" fmla="*/ 194 w 223"/>
                <a:gd name="T63" fmla="*/ 163 h 202"/>
                <a:gd name="T64" fmla="*/ 136 w 223"/>
                <a:gd name="T65" fmla="*/ 110 h 202"/>
                <a:gd name="T66" fmla="*/ 162 w 223"/>
                <a:gd name="T67" fmla="*/ 85 h 202"/>
                <a:gd name="T68" fmla="*/ 199 w 223"/>
                <a:gd name="T69" fmla="*/ 85 h 202"/>
                <a:gd name="T70" fmla="*/ 222 w 223"/>
                <a:gd name="T71" fmla="*/ 5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3" h="202">
                  <a:moveTo>
                    <a:pt x="222" y="53"/>
                  </a:moveTo>
                  <a:cubicBezTo>
                    <a:pt x="218" y="51"/>
                    <a:pt x="218" y="51"/>
                    <a:pt x="218" y="51"/>
                  </a:cubicBezTo>
                  <a:cubicBezTo>
                    <a:pt x="203" y="68"/>
                    <a:pt x="203" y="68"/>
                    <a:pt x="203" y="68"/>
                  </a:cubicBezTo>
                  <a:cubicBezTo>
                    <a:pt x="174" y="60"/>
                    <a:pt x="174" y="60"/>
                    <a:pt x="174" y="60"/>
                  </a:cubicBezTo>
                  <a:cubicBezTo>
                    <a:pt x="169" y="24"/>
                    <a:pt x="169" y="24"/>
                    <a:pt x="169" y="24"/>
                  </a:cubicBezTo>
                  <a:cubicBezTo>
                    <a:pt x="187" y="12"/>
                    <a:pt x="187" y="12"/>
                    <a:pt x="187" y="12"/>
                  </a:cubicBezTo>
                  <a:cubicBezTo>
                    <a:pt x="187" y="8"/>
                    <a:pt x="187" y="8"/>
                    <a:pt x="187" y="8"/>
                  </a:cubicBezTo>
                  <a:cubicBezTo>
                    <a:pt x="187" y="8"/>
                    <a:pt x="164" y="0"/>
                    <a:pt x="152" y="27"/>
                  </a:cubicBezTo>
                  <a:cubicBezTo>
                    <a:pt x="144" y="70"/>
                    <a:pt x="144" y="70"/>
                    <a:pt x="144" y="70"/>
                  </a:cubicBezTo>
                  <a:cubicBezTo>
                    <a:pt x="116" y="92"/>
                    <a:pt x="116" y="92"/>
                    <a:pt x="116" y="92"/>
                  </a:cubicBezTo>
                  <a:cubicBezTo>
                    <a:pt x="67" y="48"/>
                    <a:pt x="67" y="48"/>
                    <a:pt x="67" y="48"/>
                  </a:cubicBezTo>
                  <a:cubicBezTo>
                    <a:pt x="67" y="48"/>
                    <a:pt x="85" y="19"/>
                    <a:pt x="111" y="27"/>
                  </a:cubicBezTo>
                  <a:cubicBezTo>
                    <a:pt x="113" y="23"/>
                    <a:pt x="113" y="23"/>
                    <a:pt x="113" y="23"/>
                  </a:cubicBezTo>
                  <a:cubicBezTo>
                    <a:pt x="113" y="23"/>
                    <a:pt x="86" y="4"/>
                    <a:pt x="65" y="18"/>
                  </a:cubicBezTo>
                  <a:cubicBezTo>
                    <a:pt x="30" y="47"/>
                    <a:pt x="30" y="47"/>
                    <a:pt x="30" y="47"/>
                  </a:cubicBezTo>
                  <a:cubicBezTo>
                    <a:pt x="30" y="47"/>
                    <a:pt x="28" y="51"/>
                    <a:pt x="26" y="54"/>
                  </a:cubicBezTo>
                  <a:cubicBezTo>
                    <a:pt x="8" y="60"/>
                    <a:pt x="8" y="60"/>
                    <a:pt x="8" y="60"/>
                  </a:cubicBezTo>
                  <a:cubicBezTo>
                    <a:pt x="0" y="68"/>
                    <a:pt x="0" y="68"/>
                    <a:pt x="0" y="68"/>
                  </a:cubicBezTo>
                  <a:cubicBezTo>
                    <a:pt x="24" y="92"/>
                    <a:pt x="24" y="92"/>
                    <a:pt x="24" y="92"/>
                  </a:cubicBezTo>
                  <a:cubicBezTo>
                    <a:pt x="40" y="81"/>
                    <a:pt x="40" y="81"/>
                    <a:pt x="40" y="81"/>
                  </a:cubicBezTo>
                  <a:cubicBezTo>
                    <a:pt x="41" y="72"/>
                    <a:pt x="41" y="72"/>
                    <a:pt x="41" y="72"/>
                  </a:cubicBezTo>
                  <a:cubicBezTo>
                    <a:pt x="53" y="61"/>
                    <a:pt x="53" y="61"/>
                    <a:pt x="53" y="61"/>
                  </a:cubicBezTo>
                  <a:cubicBezTo>
                    <a:pt x="95" y="109"/>
                    <a:pt x="95" y="109"/>
                    <a:pt x="95" y="109"/>
                  </a:cubicBezTo>
                  <a:cubicBezTo>
                    <a:pt x="34" y="156"/>
                    <a:pt x="34" y="156"/>
                    <a:pt x="34" y="156"/>
                  </a:cubicBezTo>
                  <a:cubicBezTo>
                    <a:pt x="34" y="156"/>
                    <a:pt x="22" y="163"/>
                    <a:pt x="26" y="174"/>
                  </a:cubicBezTo>
                  <a:cubicBezTo>
                    <a:pt x="39" y="189"/>
                    <a:pt x="39" y="189"/>
                    <a:pt x="39" y="189"/>
                  </a:cubicBezTo>
                  <a:cubicBezTo>
                    <a:pt x="39" y="189"/>
                    <a:pt x="43" y="196"/>
                    <a:pt x="54" y="188"/>
                  </a:cubicBezTo>
                  <a:cubicBezTo>
                    <a:pt x="60" y="184"/>
                    <a:pt x="88" y="157"/>
                    <a:pt x="115" y="131"/>
                  </a:cubicBezTo>
                  <a:cubicBezTo>
                    <a:pt x="168" y="192"/>
                    <a:pt x="168" y="192"/>
                    <a:pt x="168" y="192"/>
                  </a:cubicBezTo>
                  <a:cubicBezTo>
                    <a:pt x="168" y="192"/>
                    <a:pt x="175" y="202"/>
                    <a:pt x="187" y="186"/>
                  </a:cubicBezTo>
                  <a:cubicBezTo>
                    <a:pt x="196" y="178"/>
                    <a:pt x="196" y="178"/>
                    <a:pt x="196" y="178"/>
                  </a:cubicBezTo>
                  <a:cubicBezTo>
                    <a:pt x="196" y="178"/>
                    <a:pt x="203" y="170"/>
                    <a:pt x="194" y="163"/>
                  </a:cubicBezTo>
                  <a:cubicBezTo>
                    <a:pt x="136" y="110"/>
                    <a:pt x="136" y="110"/>
                    <a:pt x="136" y="110"/>
                  </a:cubicBezTo>
                  <a:cubicBezTo>
                    <a:pt x="151" y="96"/>
                    <a:pt x="162" y="85"/>
                    <a:pt x="162" y="85"/>
                  </a:cubicBezTo>
                  <a:cubicBezTo>
                    <a:pt x="199" y="85"/>
                    <a:pt x="199" y="85"/>
                    <a:pt x="199" y="85"/>
                  </a:cubicBezTo>
                  <a:cubicBezTo>
                    <a:pt x="199" y="85"/>
                    <a:pt x="223" y="75"/>
                    <a:pt x="222" y="53"/>
                  </a:cubicBezTo>
                  <a:close/>
                </a:path>
              </a:pathLst>
            </a:custGeom>
            <a:solidFill>
              <a:schemeClr val="bg1"/>
            </a:solidFill>
            <a:ln>
              <a:noFill/>
            </a:ln>
            <a:extLst/>
          </p:spPr>
          <p:txBody>
            <a:bodyPr vert="horz" wrap="square" lIns="121871" tIns="60936" rIns="121871" bIns="60936" numCol="1" anchor="t" anchorCtr="0" compatLnSpc="1">
              <a:prstTxWarp prst="textNoShape">
                <a:avLst/>
              </a:prstTxWarp>
            </a:bodyPr>
            <a:lstStyle/>
            <a:p>
              <a:endParaRPr lang="en-US" sz="3263" dirty="0"/>
            </a:p>
          </p:txBody>
        </p:sp>
        <p:sp>
          <p:nvSpPr>
            <p:cNvPr id="61" name="Freeform 5"/>
            <p:cNvSpPr>
              <a:spLocks noEditPoints="1"/>
            </p:cNvSpPr>
            <p:nvPr/>
          </p:nvSpPr>
          <p:spPr bwMode="auto">
            <a:xfrm>
              <a:off x="5153223" y="1890855"/>
              <a:ext cx="862118" cy="683140"/>
            </a:xfrm>
            <a:custGeom>
              <a:avLst/>
              <a:gdLst>
                <a:gd name="T0" fmla="*/ 237 w 287"/>
                <a:gd name="T1" fmla="*/ 19 h 226"/>
                <a:gd name="T2" fmla="*/ 247 w 287"/>
                <a:gd name="T3" fmla="*/ 19 h 226"/>
                <a:gd name="T4" fmla="*/ 247 w 287"/>
                <a:gd name="T5" fmla="*/ 9 h 226"/>
                <a:gd name="T6" fmla="*/ 237 w 287"/>
                <a:gd name="T7" fmla="*/ 9 h 226"/>
                <a:gd name="T8" fmla="*/ 237 w 287"/>
                <a:gd name="T9" fmla="*/ 19 h 226"/>
                <a:gd name="T10" fmla="*/ 239 w 287"/>
                <a:gd name="T11" fmla="*/ 11 h 226"/>
                <a:gd name="T12" fmla="*/ 246 w 287"/>
                <a:gd name="T13" fmla="*/ 11 h 226"/>
                <a:gd name="T14" fmla="*/ 246 w 287"/>
                <a:gd name="T15" fmla="*/ 18 h 226"/>
                <a:gd name="T16" fmla="*/ 239 w 287"/>
                <a:gd name="T17" fmla="*/ 18 h 226"/>
                <a:gd name="T18" fmla="*/ 239 w 287"/>
                <a:gd name="T19" fmla="*/ 11 h 226"/>
                <a:gd name="T20" fmla="*/ 217 w 287"/>
                <a:gd name="T21" fmla="*/ 20 h 226"/>
                <a:gd name="T22" fmla="*/ 230 w 287"/>
                <a:gd name="T23" fmla="*/ 20 h 226"/>
                <a:gd name="T24" fmla="*/ 230 w 287"/>
                <a:gd name="T25" fmla="*/ 17 h 226"/>
                <a:gd name="T26" fmla="*/ 217 w 287"/>
                <a:gd name="T27" fmla="*/ 17 h 226"/>
                <a:gd name="T28" fmla="*/ 217 w 287"/>
                <a:gd name="T29" fmla="*/ 20 h 226"/>
                <a:gd name="T30" fmla="*/ 273 w 287"/>
                <a:gd name="T31" fmla="*/ 54 h 226"/>
                <a:gd name="T32" fmla="*/ 15 w 287"/>
                <a:gd name="T33" fmla="*/ 54 h 226"/>
                <a:gd name="T34" fmla="*/ 14 w 287"/>
                <a:gd name="T35" fmla="*/ 54 h 226"/>
                <a:gd name="T36" fmla="*/ 14 w 287"/>
                <a:gd name="T37" fmla="*/ 211 h 226"/>
                <a:gd name="T38" fmla="*/ 15 w 287"/>
                <a:gd name="T39" fmla="*/ 211 h 226"/>
                <a:gd name="T40" fmla="*/ 273 w 287"/>
                <a:gd name="T41" fmla="*/ 211 h 226"/>
                <a:gd name="T42" fmla="*/ 273 w 287"/>
                <a:gd name="T43" fmla="*/ 211 h 226"/>
                <a:gd name="T44" fmla="*/ 273 w 287"/>
                <a:gd name="T45" fmla="*/ 54 h 226"/>
                <a:gd name="T46" fmla="*/ 273 w 287"/>
                <a:gd name="T47" fmla="*/ 54 h 226"/>
                <a:gd name="T48" fmla="*/ 266 w 287"/>
                <a:gd name="T49" fmla="*/ 9 h 226"/>
                <a:gd name="T50" fmla="*/ 263 w 287"/>
                <a:gd name="T51" fmla="*/ 12 h 226"/>
                <a:gd name="T52" fmla="*/ 259 w 287"/>
                <a:gd name="T53" fmla="*/ 9 h 226"/>
                <a:gd name="T54" fmla="*/ 256 w 287"/>
                <a:gd name="T55" fmla="*/ 9 h 226"/>
                <a:gd name="T56" fmla="*/ 261 w 287"/>
                <a:gd name="T57" fmla="*/ 14 h 226"/>
                <a:gd name="T58" fmla="*/ 256 w 287"/>
                <a:gd name="T59" fmla="*/ 19 h 226"/>
                <a:gd name="T60" fmla="*/ 259 w 287"/>
                <a:gd name="T61" fmla="*/ 19 h 226"/>
                <a:gd name="T62" fmla="*/ 260 w 287"/>
                <a:gd name="T63" fmla="*/ 19 h 226"/>
                <a:gd name="T64" fmla="*/ 263 w 287"/>
                <a:gd name="T65" fmla="*/ 16 h 226"/>
                <a:gd name="T66" fmla="*/ 264 w 287"/>
                <a:gd name="T67" fmla="*/ 17 h 226"/>
                <a:gd name="T68" fmla="*/ 266 w 287"/>
                <a:gd name="T69" fmla="*/ 19 h 226"/>
                <a:gd name="T70" fmla="*/ 270 w 287"/>
                <a:gd name="T71" fmla="*/ 19 h 226"/>
                <a:gd name="T72" fmla="*/ 265 w 287"/>
                <a:gd name="T73" fmla="*/ 14 h 226"/>
                <a:gd name="T74" fmla="*/ 270 w 287"/>
                <a:gd name="T75" fmla="*/ 9 h 226"/>
                <a:gd name="T76" fmla="*/ 266 w 287"/>
                <a:gd name="T77" fmla="*/ 9 h 226"/>
                <a:gd name="T78" fmla="*/ 287 w 287"/>
                <a:gd name="T79" fmla="*/ 211 h 226"/>
                <a:gd name="T80" fmla="*/ 273 w 287"/>
                <a:gd name="T81" fmla="*/ 226 h 226"/>
                <a:gd name="T82" fmla="*/ 15 w 287"/>
                <a:gd name="T83" fmla="*/ 226 h 226"/>
                <a:gd name="T84" fmla="*/ 0 w 287"/>
                <a:gd name="T85" fmla="*/ 211 h 226"/>
                <a:gd name="T86" fmla="*/ 0 w 287"/>
                <a:gd name="T87" fmla="*/ 54 h 226"/>
                <a:gd name="T88" fmla="*/ 15 w 287"/>
                <a:gd name="T89" fmla="*/ 40 h 226"/>
                <a:gd name="T90" fmla="*/ 273 w 287"/>
                <a:gd name="T91" fmla="*/ 40 h 226"/>
                <a:gd name="T92" fmla="*/ 287 w 287"/>
                <a:gd name="T93" fmla="*/ 54 h 226"/>
                <a:gd name="T94" fmla="*/ 287 w 287"/>
                <a:gd name="T95" fmla="*/ 211 h 226"/>
                <a:gd name="T96" fmla="*/ 287 w 287"/>
                <a:gd name="T97" fmla="*/ 33 h 226"/>
                <a:gd name="T98" fmla="*/ 276 w 287"/>
                <a:gd name="T99" fmla="*/ 28 h 226"/>
                <a:gd name="T100" fmla="*/ 10 w 287"/>
                <a:gd name="T101" fmla="*/ 28 h 226"/>
                <a:gd name="T102" fmla="*/ 0 w 287"/>
                <a:gd name="T103" fmla="*/ 32 h 226"/>
                <a:gd name="T104" fmla="*/ 0 w 287"/>
                <a:gd name="T105" fmla="*/ 14 h 226"/>
                <a:gd name="T106" fmla="*/ 15 w 287"/>
                <a:gd name="T107" fmla="*/ 0 h 226"/>
                <a:gd name="T108" fmla="*/ 273 w 287"/>
                <a:gd name="T109" fmla="*/ 0 h 226"/>
                <a:gd name="T110" fmla="*/ 287 w 287"/>
                <a:gd name="T111" fmla="*/ 14 h 226"/>
                <a:gd name="T112" fmla="*/ 287 w 287"/>
                <a:gd name="T113" fmla="*/ 3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7" h="226">
                  <a:moveTo>
                    <a:pt x="237" y="19"/>
                  </a:moveTo>
                  <a:cubicBezTo>
                    <a:pt x="247" y="19"/>
                    <a:pt x="247" y="19"/>
                    <a:pt x="247" y="19"/>
                  </a:cubicBezTo>
                  <a:cubicBezTo>
                    <a:pt x="247" y="9"/>
                    <a:pt x="247" y="9"/>
                    <a:pt x="247" y="9"/>
                  </a:cubicBezTo>
                  <a:cubicBezTo>
                    <a:pt x="237" y="9"/>
                    <a:pt x="237" y="9"/>
                    <a:pt x="237" y="9"/>
                  </a:cubicBezTo>
                  <a:lnTo>
                    <a:pt x="237" y="19"/>
                  </a:lnTo>
                  <a:close/>
                  <a:moveTo>
                    <a:pt x="239" y="11"/>
                  </a:moveTo>
                  <a:cubicBezTo>
                    <a:pt x="246" y="11"/>
                    <a:pt x="246" y="11"/>
                    <a:pt x="246" y="11"/>
                  </a:cubicBezTo>
                  <a:cubicBezTo>
                    <a:pt x="246" y="18"/>
                    <a:pt x="246" y="18"/>
                    <a:pt x="246" y="18"/>
                  </a:cubicBezTo>
                  <a:cubicBezTo>
                    <a:pt x="239" y="18"/>
                    <a:pt x="239" y="18"/>
                    <a:pt x="239" y="18"/>
                  </a:cubicBezTo>
                  <a:lnTo>
                    <a:pt x="239" y="11"/>
                  </a:lnTo>
                  <a:close/>
                  <a:moveTo>
                    <a:pt x="217" y="20"/>
                  </a:moveTo>
                  <a:cubicBezTo>
                    <a:pt x="230" y="20"/>
                    <a:pt x="230" y="20"/>
                    <a:pt x="230" y="20"/>
                  </a:cubicBezTo>
                  <a:cubicBezTo>
                    <a:pt x="230" y="17"/>
                    <a:pt x="230" y="17"/>
                    <a:pt x="230" y="17"/>
                  </a:cubicBezTo>
                  <a:cubicBezTo>
                    <a:pt x="217" y="17"/>
                    <a:pt x="217" y="17"/>
                    <a:pt x="217" y="17"/>
                  </a:cubicBezTo>
                  <a:lnTo>
                    <a:pt x="217" y="20"/>
                  </a:lnTo>
                  <a:close/>
                  <a:moveTo>
                    <a:pt x="273" y="54"/>
                  </a:moveTo>
                  <a:cubicBezTo>
                    <a:pt x="15" y="54"/>
                    <a:pt x="15" y="54"/>
                    <a:pt x="15" y="54"/>
                  </a:cubicBezTo>
                  <a:cubicBezTo>
                    <a:pt x="15" y="54"/>
                    <a:pt x="14" y="54"/>
                    <a:pt x="14" y="54"/>
                  </a:cubicBezTo>
                  <a:cubicBezTo>
                    <a:pt x="14" y="211"/>
                    <a:pt x="14" y="211"/>
                    <a:pt x="14" y="211"/>
                  </a:cubicBezTo>
                  <a:cubicBezTo>
                    <a:pt x="14" y="211"/>
                    <a:pt x="15" y="211"/>
                    <a:pt x="15" y="211"/>
                  </a:cubicBezTo>
                  <a:cubicBezTo>
                    <a:pt x="273" y="211"/>
                    <a:pt x="273" y="211"/>
                    <a:pt x="273" y="211"/>
                  </a:cubicBezTo>
                  <a:cubicBezTo>
                    <a:pt x="273" y="211"/>
                    <a:pt x="273" y="211"/>
                    <a:pt x="273" y="211"/>
                  </a:cubicBezTo>
                  <a:cubicBezTo>
                    <a:pt x="273" y="54"/>
                    <a:pt x="273" y="54"/>
                    <a:pt x="273" y="54"/>
                  </a:cubicBezTo>
                  <a:cubicBezTo>
                    <a:pt x="273" y="54"/>
                    <a:pt x="273" y="54"/>
                    <a:pt x="273" y="54"/>
                  </a:cubicBezTo>
                  <a:close/>
                  <a:moveTo>
                    <a:pt x="266" y="9"/>
                  </a:moveTo>
                  <a:cubicBezTo>
                    <a:pt x="263" y="12"/>
                    <a:pt x="263" y="12"/>
                    <a:pt x="263" y="12"/>
                  </a:cubicBezTo>
                  <a:cubicBezTo>
                    <a:pt x="259" y="9"/>
                    <a:pt x="259" y="9"/>
                    <a:pt x="259" y="9"/>
                  </a:cubicBezTo>
                  <a:cubicBezTo>
                    <a:pt x="256" y="9"/>
                    <a:pt x="256" y="9"/>
                    <a:pt x="256" y="9"/>
                  </a:cubicBezTo>
                  <a:cubicBezTo>
                    <a:pt x="261" y="14"/>
                    <a:pt x="261" y="14"/>
                    <a:pt x="261" y="14"/>
                  </a:cubicBezTo>
                  <a:cubicBezTo>
                    <a:pt x="256" y="19"/>
                    <a:pt x="256" y="19"/>
                    <a:pt x="256" y="19"/>
                  </a:cubicBezTo>
                  <a:cubicBezTo>
                    <a:pt x="259" y="19"/>
                    <a:pt x="259" y="19"/>
                    <a:pt x="259" y="19"/>
                  </a:cubicBezTo>
                  <a:cubicBezTo>
                    <a:pt x="260" y="19"/>
                    <a:pt x="260" y="19"/>
                    <a:pt x="260" y="19"/>
                  </a:cubicBezTo>
                  <a:cubicBezTo>
                    <a:pt x="263" y="16"/>
                    <a:pt x="263" y="16"/>
                    <a:pt x="263" y="16"/>
                  </a:cubicBezTo>
                  <a:cubicBezTo>
                    <a:pt x="264" y="17"/>
                    <a:pt x="264" y="17"/>
                    <a:pt x="264" y="17"/>
                  </a:cubicBezTo>
                  <a:cubicBezTo>
                    <a:pt x="266" y="19"/>
                    <a:pt x="266" y="19"/>
                    <a:pt x="266" y="19"/>
                  </a:cubicBezTo>
                  <a:cubicBezTo>
                    <a:pt x="270" y="19"/>
                    <a:pt x="270" y="19"/>
                    <a:pt x="270" y="19"/>
                  </a:cubicBezTo>
                  <a:cubicBezTo>
                    <a:pt x="265" y="14"/>
                    <a:pt x="265" y="14"/>
                    <a:pt x="265" y="14"/>
                  </a:cubicBezTo>
                  <a:cubicBezTo>
                    <a:pt x="270" y="9"/>
                    <a:pt x="270" y="9"/>
                    <a:pt x="270" y="9"/>
                  </a:cubicBezTo>
                  <a:lnTo>
                    <a:pt x="266" y="9"/>
                  </a:lnTo>
                  <a:close/>
                  <a:moveTo>
                    <a:pt x="287" y="211"/>
                  </a:moveTo>
                  <a:cubicBezTo>
                    <a:pt x="287" y="219"/>
                    <a:pt x="280" y="226"/>
                    <a:pt x="273" y="226"/>
                  </a:cubicBezTo>
                  <a:cubicBezTo>
                    <a:pt x="15" y="226"/>
                    <a:pt x="15" y="226"/>
                    <a:pt x="15" y="226"/>
                  </a:cubicBezTo>
                  <a:cubicBezTo>
                    <a:pt x="7" y="226"/>
                    <a:pt x="0" y="219"/>
                    <a:pt x="0" y="211"/>
                  </a:cubicBezTo>
                  <a:cubicBezTo>
                    <a:pt x="0" y="54"/>
                    <a:pt x="0" y="54"/>
                    <a:pt x="0" y="54"/>
                  </a:cubicBezTo>
                  <a:cubicBezTo>
                    <a:pt x="0" y="46"/>
                    <a:pt x="7" y="40"/>
                    <a:pt x="15" y="40"/>
                  </a:cubicBezTo>
                  <a:cubicBezTo>
                    <a:pt x="273" y="40"/>
                    <a:pt x="273" y="40"/>
                    <a:pt x="273" y="40"/>
                  </a:cubicBezTo>
                  <a:cubicBezTo>
                    <a:pt x="280" y="40"/>
                    <a:pt x="287" y="46"/>
                    <a:pt x="287" y="54"/>
                  </a:cubicBezTo>
                  <a:lnTo>
                    <a:pt x="287" y="211"/>
                  </a:lnTo>
                  <a:close/>
                  <a:moveTo>
                    <a:pt x="287" y="33"/>
                  </a:moveTo>
                  <a:cubicBezTo>
                    <a:pt x="284" y="30"/>
                    <a:pt x="280" y="28"/>
                    <a:pt x="276" y="28"/>
                  </a:cubicBezTo>
                  <a:cubicBezTo>
                    <a:pt x="10" y="28"/>
                    <a:pt x="10" y="28"/>
                    <a:pt x="10" y="28"/>
                  </a:cubicBezTo>
                  <a:cubicBezTo>
                    <a:pt x="6" y="28"/>
                    <a:pt x="3" y="29"/>
                    <a:pt x="0" y="32"/>
                  </a:cubicBezTo>
                  <a:cubicBezTo>
                    <a:pt x="0" y="14"/>
                    <a:pt x="0" y="14"/>
                    <a:pt x="0" y="14"/>
                  </a:cubicBezTo>
                  <a:cubicBezTo>
                    <a:pt x="0" y="6"/>
                    <a:pt x="7" y="0"/>
                    <a:pt x="15" y="0"/>
                  </a:cubicBezTo>
                  <a:cubicBezTo>
                    <a:pt x="273" y="0"/>
                    <a:pt x="273" y="0"/>
                    <a:pt x="273" y="0"/>
                  </a:cubicBezTo>
                  <a:cubicBezTo>
                    <a:pt x="280" y="0"/>
                    <a:pt x="287" y="6"/>
                    <a:pt x="287" y="14"/>
                  </a:cubicBezTo>
                  <a:lnTo>
                    <a:pt x="287" y="33"/>
                  </a:lnTo>
                  <a:close/>
                </a:path>
              </a:pathLst>
            </a:custGeom>
            <a:solidFill>
              <a:schemeClr val="bg1"/>
            </a:solidFill>
            <a:ln>
              <a:noFill/>
            </a:ln>
          </p:spPr>
          <p:txBody>
            <a:bodyPr vert="horz" wrap="square" lIns="121871" tIns="60936" rIns="121871" bIns="60936" numCol="1" anchor="t" anchorCtr="0" compatLnSpc="1">
              <a:prstTxWarp prst="textNoShape">
                <a:avLst/>
              </a:prstTxWarp>
            </a:bodyPr>
            <a:lstStyle/>
            <a:p>
              <a:endParaRPr lang="en-US" sz="3263" dirty="0"/>
            </a:p>
          </p:txBody>
        </p:sp>
      </p:grpSp>
      <p:grpSp>
        <p:nvGrpSpPr>
          <p:cNvPr id="14" name="Group 13"/>
          <p:cNvGrpSpPr/>
          <p:nvPr/>
        </p:nvGrpSpPr>
        <p:grpSpPr>
          <a:xfrm>
            <a:off x="10954932" y="2640379"/>
            <a:ext cx="521373" cy="520999"/>
            <a:chOff x="7253856" y="1460106"/>
            <a:chExt cx="862118" cy="861503"/>
          </a:xfrm>
        </p:grpSpPr>
        <p:sp>
          <p:nvSpPr>
            <p:cNvPr id="63" name="Freeform 5"/>
            <p:cNvSpPr>
              <a:spLocks noEditPoints="1"/>
            </p:cNvSpPr>
            <p:nvPr/>
          </p:nvSpPr>
          <p:spPr bwMode="auto">
            <a:xfrm>
              <a:off x="7253856" y="1460106"/>
              <a:ext cx="862118" cy="683140"/>
            </a:xfrm>
            <a:custGeom>
              <a:avLst/>
              <a:gdLst>
                <a:gd name="T0" fmla="*/ 237 w 287"/>
                <a:gd name="T1" fmla="*/ 19 h 226"/>
                <a:gd name="T2" fmla="*/ 247 w 287"/>
                <a:gd name="T3" fmla="*/ 19 h 226"/>
                <a:gd name="T4" fmla="*/ 247 w 287"/>
                <a:gd name="T5" fmla="*/ 9 h 226"/>
                <a:gd name="T6" fmla="*/ 237 w 287"/>
                <a:gd name="T7" fmla="*/ 9 h 226"/>
                <a:gd name="T8" fmla="*/ 237 w 287"/>
                <a:gd name="T9" fmla="*/ 19 h 226"/>
                <a:gd name="T10" fmla="*/ 239 w 287"/>
                <a:gd name="T11" fmla="*/ 11 h 226"/>
                <a:gd name="T12" fmla="*/ 246 w 287"/>
                <a:gd name="T13" fmla="*/ 11 h 226"/>
                <a:gd name="T14" fmla="*/ 246 w 287"/>
                <a:gd name="T15" fmla="*/ 18 h 226"/>
                <a:gd name="T16" fmla="*/ 239 w 287"/>
                <a:gd name="T17" fmla="*/ 18 h 226"/>
                <a:gd name="T18" fmla="*/ 239 w 287"/>
                <a:gd name="T19" fmla="*/ 11 h 226"/>
                <a:gd name="T20" fmla="*/ 217 w 287"/>
                <a:gd name="T21" fmla="*/ 20 h 226"/>
                <a:gd name="T22" fmla="*/ 230 w 287"/>
                <a:gd name="T23" fmla="*/ 20 h 226"/>
                <a:gd name="T24" fmla="*/ 230 w 287"/>
                <a:gd name="T25" fmla="*/ 17 h 226"/>
                <a:gd name="T26" fmla="*/ 217 w 287"/>
                <a:gd name="T27" fmla="*/ 17 h 226"/>
                <a:gd name="T28" fmla="*/ 217 w 287"/>
                <a:gd name="T29" fmla="*/ 20 h 226"/>
                <a:gd name="T30" fmla="*/ 273 w 287"/>
                <a:gd name="T31" fmla="*/ 54 h 226"/>
                <a:gd name="T32" fmla="*/ 15 w 287"/>
                <a:gd name="T33" fmla="*/ 54 h 226"/>
                <a:gd name="T34" fmla="*/ 14 w 287"/>
                <a:gd name="T35" fmla="*/ 54 h 226"/>
                <a:gd name="T36" fmla="*/ 14 w 287"/>
                <a:gd name="T37" fmla="*/ 211 h 226"/>
                <a:gd name="T38" fmla="*/ 15 w 287"/>
                <a:gd name="T39" fmla="*/ 211 h 226"/>
                <a:gd name="T40" fmla="*/ 273 w 287"/>
                <a:gd name="T41" fmla="*/ 211 h 226"/>
                <a:gd name="T42" fmla="*/ 273 w 287"/>
                <a:gd name="T43" fmla="*/ 211 h 226"/>
                <a:gd name="T44" fmla="*/ 273 w 287"/>
                <a:gd name="T45" fmla="*/ 54 h 226"/>
                <a:gd name="T46" fmla="*/ 273 w 287"/>
                <a:gd name="T47" fmla="*/ 54 h 226"/>
                <a:gd name="T48" fmla="*/ 266 w 287"/>
                <a:gd name="T49" fmla="*/ 9 h 226"/>
                <a:gd name="T50" fmla="*/ 263 w 287"/>
                <a:gd name="T51" fmla="*/ 12 h 226"/>
                <a:gd name="T52" fmla="*/ 259 w 287"/>
                <a:gd name="T53" fmla="*/ 9 h 226"/>
                <a:gd name="T54" fmla="*/ 256 w 287"/>
                <a:gd name="T55" fmla="*/ 9 h 226"/>
                <a:gd name="T56" fmla="*/ 261 w 287"/>
                <a:gd name="T57" fmla="*/ 14 h 226"/>
                <a:gd name="T58" fmla="*/ 256 w 287"/>
                <a:gd name="T59" fmla="*/ 19 h 226"/>
                <a:gd name="T60" fmla="*/ 259 w 287"/>
                <a:gd name="T61" fmla="*/ 19 h 226"/>
                <a:gd name="T62" fmla="*/ 260 w 287"/>
                <a:gd name="T63" fmla="*/ 19 h 226"/>
                <a:gd name="T64" fmla="*/ 263 w 287"/>
                <a:gd name="T65" fmla="*/ 16 h 226"/>
                <a:gd name="T66" fmla="*/ 264 w 287"/>
                <a:gd name="T67" fmla="*/ 17 h 226"/>
                <a:gd name="T68" fmla="*/ 266 w 287"/>
                <a:gd name="T69" fmla="*/ 19 h 226"/>
                <a:gd name="T70" fmla="*/ 270 w 287"/>
                <a:gd name="T71" fmla="*/ 19 h 226"/>
                <a:gd name="T72" fmla="*/ 265 w 287"/>
                <a:gd name="T73" fmla="*/ 14 h 226"/>
                <a:gd name="T74" fmla="*/ 270 w 287"/>
                <a:gd name="T75" fmla="*/ 9 h 226"/>
                <a:gd name="T76" fmla="*/ 266 w 287"/>
                <a:gd name="T77" fmla="*/ 9 h 226"/>
                <a:gd name="T78" fmla="*/ 287 w 287"/>
                <a:gd name="T79" fmla="*/ 211 h 226"/>
                <a:gd name="T80" fmla="*/ 273 w 287"/>
                <a:gd name="T81" fmla="*/ 226 h 226"/>
                <a:gd name="T82" fmla="*/ 15 w 287"/>
                <a:gd name="T83" fmla="*/ 226 h 226"/>
                <a:gd name="T84" fmla="*/ 0 w 287"/>
                <a:gd name="T85" fmla="*/ 211 h 226"/>
                <a:gd name="T86" fmla="*/ 0 w 287"/>
                <a:gd name="T87" fmla="*/ 54 h 226"/>
                <a:gd name="T88" fmla="*/ 15 w 287"/>
                <a:gd name="T89" fmla="*/ 40 h 226"/>
                <a:gd name="T90" fmla="*/ 273 w 287"/>
                <a:gd name="T91" fmla="*/ 40 h 226"/>
                <a:gd name="T92" fmla="*/ 287 w 287"/>
                <a:gd name="T93" fmla="*/ 54 h 226"/>
                <a:gd name="T94" fmla="*/ 287 w 287"/>
                <a:gd name="T95" fmla="*/ 211 h 226"/>
                <a:gd name="T96" fmla="*/ 287 w 287"/>
                <a:gd name="T97" fmla="*/ 33 h 226"/>
                <a:gd name="T98" fmla="*/ 276 w 287"/>
                <a:gd name="T99" fmla="*/ 28 h 226"/>
                <a:gd name="T100" fmla="*/ 10 w 287"/>
                <a:gd name="T101" fmla="*/ 28 h 226"/>
                <a:gd name="T102" fmla="*/ 0 w 287"/>
                <a:gd name="T103" fmla="*/ 32 h 226"/>
                <a:gd name="T104" fmla="*/ 0 w 287"/>
                <a:gd name="T105" fmla="*/ 14 h 226"/>
                <a:gd name="T106" fmla="*/ 15 w 287"/>
                <a:gd name="T107" fmla="*/ 0 h 226"/>
                <a:gd name="T108" fmla="*/ 273 w 287"/>
                <a:gd name="T109" fmla="*/ 0 h 226"/>
                <a:gd name="T110" fmla="*/ 287 w 287"/>
                <a:gd name="T111" fmla="*/ 14 h 226"/>
                <a:gd name="T112" fmla="*/ 287 w 287"/>
                <a:gd name="T113" fmla="*/ 3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7" h="226">
                  <a:moveTo>
                    <a:pt x="237" y="19"/>
                  </a:moveTo>
                  <a:cubicBezTo>
                    <a:pt x="247" y="19"/>
                    <a:pt x="247" y="19"/>
                    <a:pt x="247" y="19"/>
                  </a:cubicBezTo>
                  <a:cubicBezTo>
                    <a:pt x="247" y="9"/>
                    <a:pt x="247" y="9"/>
                    <a:pt x="247" y="9"/>
                  </a:cubicBezTo>
                  <a:cubicBezTo>
                    <a:pt x="237" y="9"/>
                    <a:pt x="237" y="9"/>
                    <a:pt x="237" y="9"/>
                  </a:cubicBezTo>
                  <a:lnTo>
                    <a:pt x="237" y="19"/>
                  </a:lnTo>
                  <a:close/>
                  <a:moveTo>
                    <a:pt x="239" y="11"/>
                  </a:moveTo>
                  <a:cubicBezTo>
                    <a:pt x="246" y="11"/>
                    <a:pt x="246" y="11"/>
                    <a:pt x="246" y="11"/>
                  </a:cubicBezTo>
                  <a:cubicBezTo>
                    <a:pt x="246" y="18"/>
                    <a:pt x="246" y="18"/>
                    <a:pt x="246" y="18"/>
                  </a:cubicBezTo>
                  <a:cubicBezTo>
                    <a:pt x="239" y="18"/>
                    <a:pt x="239" y="18"/>
                    <a:pt x="239" y="18"/>
                  </a:cubicBezTo>
                  <a:lnTo>
                    <a:pt x="239" y="11"/>
                  </a:lnTo>
                  <a:close/>
                  <a:moveTo>
                    <a:pt x="217" y="20"/>
                  </a:moveTo>
                  <a:cubicBezTo>
                    <a:pt x="230" y="20"/>
                    <a:pt x="230" y="20"/>
                    <a:pt x="230" y="20"/>
                  </a:cubicBezTo>
                  <a:cubicBezTo>
                    <a:pt x="230" y="17"/>
                    <a:pt x="230" y="17"/>
                    <a:pt x="230" y="17"/>
                  </a:cubicBezTo>
                  <a:cubicBezTo>
                    <a:pt x="217" y="17"/>
                    <a:pt x="217" y="17"/>
                    <a:pt x="217" y="17"/>
                  </a:cubicBezTo>
                  <a:lnTo>
                    <a:pt x="217" y="20"/>
                  </a:lnTo>
                  <a:close/>
                  <a:moveTo>
                    <a:pt x="273" y="54"/>
                  </a:moveTo>
                  <a:cubicBezTo>
                    <a:pt x="15" y="54"/>
                    <a:pt x="15" y="54"/>
                    <a:pt x="15" y="54"/>
                  </a:cubicBezTo>
                  <a:cubicBezTo>
                    <a:pt x="15" y="54"/>
                    <a:pt x="14" y="54"/>
                    <a:pt x="14" y="54"/>
                  </a:cubicBezTo>
                  <a:cubicBezTo>
                    <a:pt x="14" y="211"/>
                    <a:pt x="14" y="211"/>
                    <a:pt x="14" y="211"/>
                  </a:cubicBezTo>
                  <a:cubicBezTo>
                    <a:pt x="14" y="211"/>
                    <a:pt x="15" y="211"/>
                    <a:pt x="15" y="211"/>
                  </a:cubicBezTo>
                  <a:cubicBezTo>
                    <a:pt x="273" y="211"/>
                    <a:pt x="273" y="211"/>
                    <a:pt x="273" y="211"/>
                  </a:cubicBezTo>
                  <a:cubicBezTo>
                    <a:pt x="273" y="211"/>
                    <a:pt x="273" y="211"/>
                    <a:pt x="273" y="211"/>
                  </a:cubicBezTo>
                  <a:cubicBezTo>
                    <a:pt x="273" y="54"/>
                    <a:pt x="273" y="54"/>
                    <a:pt x="273" y="54"/>
                  </a:cubicBezTo>
                  <a:cubicBezTo>
                    <a:pt x="273" y="54"/>
                    <a:pt x="273" y="54"/>
                    <a:pt x="273" y="54"/>
                  </a:cubicBezTo>
                  <a:close/>
                  <a:moveTo>
                    <a:pt x="266" y="9"/>
                  </a:moveTo>
                  <a:cubicBezTo>
                    <a:pt x="263" y="12"/>
                    <a:pt x="263" y="12"/>
                    <a:pt x="263" y="12"/>
                  </a:cubicBezTo>
                  <a:cubicBezTo>
                    <a:pt x="259" y="9"/>
                    <a:pt x="259" y="9"/>
                    <a:pt x="259" y="9"/>
                  </a:cubicBezTo>
                  <a:cubicBezTo>
                    <a:pt x="256" y="9"/>
                    <a:pt x="256" y="9"/>
                    <a:pt x="256" y="9"/>
                  </a:cubicBezTo>
                  <a:cubicBezTo>
                    <a:pt x="261" y="14"/>
                    <a:pt x="261" y="14"/>
                    <a:pt x="261" y="14"/>
                  </a:cubicBezTo>
                  <a:cubicBezTo>
                    <a:pt x="256" y="19"/>
                    <a:pt x="256" y="19"/>
                    <a:pt x="256" y="19"/>
                  </a:cubicBezTo>
                  <a:cubicBezTo>
                    <a:pt x="259" y="19"/>
                    <a:pt x="259" y="19"/>
                    <a:pt x="259" y="19"/>
                  </a:cubicBezTo>
                  <a:cubicBezTo>
                    <a:pt x="260" y="19"/>
                    <a:pt x="260" y="19"/>
                    <a:pt x="260" y="19"/>
                  </a:cubicBezTo>
                  <a:cubicBezTo>
                    <a:pt x="263" y="16"/>
                    <a:pt x="263" y="16"/>
                    <a:pt x="263" y="16"/>
                  </a:cubicBezTo>
                  <a:cubicBezTo>
                    <a:pt x="264" y="17"/>
                    <a:pt x="264" y="17"/>
                    <a:pt x="264" y="17"/>
                  </a:cubicBezTo>
                  <a:cubicBezTo>
                    <a:pt x="266" y="19"/>
                    <a:pt x="266" y="19"/>
                    <a:pt x="266" y="19"/>
                  </a:cubicBezTo>
                  <a:cubicBezTo>
                    <a:pt x="270" y="19"/>
                    <a:pt x="270" y="19"/>
                    <a:pt x="270" y="19"/>
                  </a:cubicBezTo>
                  <a:cubicBezTo>
                    <a:pt x="265" y="14"/>
                    <a:pt x="265" y="14"/>
                    <a:pt x="265" y="14"/>
                  </a:cubicBezTo>
                  <a:cubicBezTo>
                    <a:pt x="270" y="9"/>
                    <a:pt x="270" y="9"/>
                    <a:pt x="270" y="9"/>
                  </a:cubicBezTo>
                  <a:lnTo>
                    <a:pt x="266" y="9"/>
                  </a:lnTo>
                  <a:close/>
                  <a:moveTo>
                    <a:pt x="287" y="211"/>
                  </a:moveTo>
                  <a:cubicBezTo>
                    <a:pt x="287" y="219"/>
                    <a:pt x="280" y="226"/>
                    <a:pt x="273" y="226"/>
                  </a:cubicBezTo>
                  <a:cubicBezTo>
                    <a:pt x="15" y="226"/>
                    <a:pt x="15" y="226"/>
                    <a:pt x="15" y="226"/>
                  </a:cubicBezTo>
                  <a:cubicBezTo>
                    <a:pt x="7" y="226"/>
                    <a:pt x="0" y="219"/>
                    <a:pt x="0" y="211"/>
                  </a:cubicBezTo>
                  <a:cubicBezTo>
                    <a:pt x="0" y="54"/>
                    <a:pt x="0" y="54"/>
                    <a:pt x="0" y="54"/>
                  </a:cubicBezTo>
                  <a:cubicBezTo>
                    <a:pt x="0" y="46"/>
                    <a:pt x="7" y="40"/>
                    <a:pt x="15" y="40"/>
                  </a:cubicBezTo>
                  <a:cubicBezTo>
                    <a:pt x="273" y="40"/>
                    <a:pt x="273" y="40"/>
                    <a:pt x="273" y="40"/>
                  </a:cubicBezTo>
                  <a:cubicBezTo>
                    <a:pt x="280" y="40"/>
                    <a:pt x="287" y="46"/>
                    <a:pt x="287" y="54"/>
                  </a:cubicBezTo>
                  <a:lnTo>
                    <a:pt x="287" y="211"/>
                  </a:lnTo>
                  <a:close/>
                  <a:moveTo>
                    <a:pt x="287" y="33"/>
                  </a:moveTo>
                  <a:cubicBezTo>
                    <a:pt x="284" y="30"/>
                    <a:pt x="280" y="28"/>
                    <a:pt x="276" y="28"/>
                  </a:cubicBezTo>
                  <a:cubicBezTo>
                    <a:pt x="10" y="28"/>
                    <a:pt x="10" y="28"/>
                    <a:pt x="10" y="28"/>
                  </a:cubicBezTo>
                  <a:cubicBezTo>
                    <a:pt x="6" y="28"/>
                    <a:pt x="3" y="29"/>
                    <a:pt x="0" y="32"/>
                  </a:cubicBezTo>
                  <a:cubicBezTo>
                    <a:pt x="0" y="14"/>
                    <a:pt x="0" y="14"/>
                    <a:pt x="0" y="14"/>
                  </a:cubicBezTo>
                  <a:cubicBezTo>
                    <a:pt x="0" y="6"/>
                    <a:pt x="7" y="0"/>
                    <a:pt x="15" y="0"/>
                  </a:cubicBezTo>
                  <a:cubicBezTo>
                    <a:pt x="273" y="0"/>
                    <a:pt x="273" y="0"/>
                    <a:pt x="273" y="0"/>
                  </a:cubicBezTo>
                  <a:cubicBezTo>
                    <a:pt x="280" y="0"/>
                    <a:pt x="287" y="6"/>
                    <a:pt x="287" y="14"/>
                  </a:cubicBezTo>
                  <a:lnTo>
                    <a:pt x="287" y="33"/>
                  </a:lnTo>
                  <a:close/>
                </a:path>
              </a:pathLst>
            </a:custGeom>
            <a:solidFill>
              <a:schemeClr val="bg1"/>
            </a:solidFill>
            <a:ln>
              <a:noFill/>
            </a:ln>
          </p:spPr>
          <p:txBody>
            <a:bodyPr vert="horz" wrap="square" lIns="121871" tIns="60936" rIns="121871" bIns="60936" numCol="1" anchor="t" anchorCtr="0" compatLnSpc="1">
              <a:prstTxWarp prst="textNoShape">
                <a:avLst/>
              </a:prstTxWarp>
            </a:bodyPr>
            <a:lstStyle/>
            <a:p>
              <a:endParaRPr lang="en-US" sz="3263" dirty="0"/>
            </a:p>
          </p:txBody>
        </p:sp>
        <p:sp>
          <p:nvSpPr>
            <p:cNvPr id="72" name="Freeform 5"/>
            <p:cNvSpPr>
              <a:spLocks/>
            </p:cNvSpPr>
            <p:nvPr/>
          </p:nvSpPr>
          <p:spPr bwMode="auto">
            <a:xfrm>
              <a:off x="7327157" y="1794548"/>
              <a:ext cx="385474" cy="527061"/>
            </a:xfrm>
            <a:custGeom>
              <a:avLst/>
              <a:gdLst>
                <a:gd name="T0" fmla="*/ 150 w 217"/>
                <a:gd name="T1" fmla="*/ 121 h 298"/>
                <a:gd name="T2" fmla="*/ 186 w 217"/>
                <a:gd name="T3" fmla="*/ 64 h 298"/>
                <a:gd name="T4" fmla="*/ 122 w 217"/>
                <a:gd name="T5" fmla="*/ 0 h 298"/>
                <a:gd name="T6" fmla="*/ 58 w 217"/>
                <a:gd name="T7" fmla="*/ 64 h 298"/>
                <a:gd name="T8" fmla="*/ 89 w 217"/>
                <a:gd name="T9" fmla="*/ 119 h 298"/>
                <a:gd name="T10" fmla="*/ 23 w 217"/>
                <a:gd name="T11" fmla="*/ 186 h 298"/>
                <a:gd name="T12" fmla="*/ 17 w 217"/>
                <a:gd name="T13" fmla="*/ 251 h 298"/>
                <a:gd name="T14" fmla="*/ 28 w 217"/>
                <a:gd name="T15" fmla="*/ 227 h 298"/>
                <a:gd name="T16" fmla="*/ 32 w 217"/>
                <a:gd name="T17" fmla="*/ 259 h 298"/>
                <a:gd name="T18" fmla="*/ 105 w 217"/>
                <a:gd name="T19" fmla="*/ 287 h 298"/>
                <a:gd name="T20" fmla="*/ 217 w 217"/>
                <a:gd name="T21" fmla="*/ 227 h 298"/>
                <a:gd name="T22" fmla="*/ 150 w 217"/>
                <a:gd name="T23" fmla="*/ 12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298">
                  <a:moveTo>
                    <a:pt x="150" y="121"/>
                  </a:moveTo>
                  <a:cubicBezTo>
                    <a:pt x="171" y="111"/>
                    <a:pt x="186" y="89"/>
                    <a:pt x="186" y="64"/>
                  </a:cubicBezTo>
                  <a:cubicBezTo>
                    <a:pt x="186" y="29"/>
                    <a:pt x="157" y="0"/>
                    <a:pt x="122" y="0"/>
                  </a:cubicBezTo>
                  <a:cubicBezTo>
                    <a:pt x="86" y="0"/>
                    <a:pt x="58" y="29"/>
                    <a:pt x="58" y="64"/>
                  </a:cubicBezTo>
                  <a:cubicBezTo>
                    <a:pt x="58" y="87"/>
                    <a:pt x="70" y="108"/>
                    <a:pt x="89" y="119"/>
                  </a:cubicBezTo>
                  <a:cubicBezTo>
                    <a:pt x="57" y="125"/>
                    <a:pt x="40" y="145"/>
                    <a:pt x="23" y="186"/>
                  </a:cubicBezTo>
                  <a:cubicBezTo>
                    <a:pt x="0" y="237"/>
                    <a:pt x="17" y="251"/>
                    <a:pt x="17" y="251"/>
                  </a:cubicBezTo>
                  <a:cubicBezTo>
                    <a:pt x="28" y="227"/>
                    <a:pt x="28" y="227"/>
                    <a:pt x="28" y="227"/>
                  </a:cubicBezTo>
                  <a:cubicBezTo>
                    <a:pt x="32" y="259"/>
                    <a:pt x="32" y="259"/>
                    <a:pt x="32" y="259"/>
                  </a:cubicBezTo>
                  <a:cubicBezTo>
                    <a:pt x="32" y="259"/>
                    <a:pt x="51" y="282"/>
                    <a:pt x="105" y="287"/>
                  </a:cubicBezTo>
                  <a:cubicBezTo>
                    <a:pt x="162" y="292"/>
                    <a:pt x="217" y="298"/>
                    <a:pt x="217" y="227"/>
                  </a:cubicBezTo>
                  <a:cubicBezTo>
                    <a:pt x="217" y="170"/>
                    <a:pt x="189" y="134"/>
                    <a:pt x="150" y="121"/>
                  </a:cubicBezTo>
                  <a:close/>
                </a:path>
              </a:pathLst>
            </a:custGeom>
            <a:solidFill>
              <a:schemeClr val="bg1"/>
            </a:solidFill>
            <a:ln>
              <a:noFill/>
            </a:ln>
          </p:spPr>
          <p:txBody>
            <a:bodyPr vert="horz" wrap="square" lIns="121871" tIns="60936" rIns="121871" bIns="60936" numCol="1" anchor="t" anchorCtr="0" compatLnSpc="1">
              <a:prstTxWarp prst="textNoShape">
                <a:avLst/>
              </a:prstTxWarp>
            </a:bodyPr>
            <a:lstStyle/>
            <a:p>
              <a:endParaRPr lang="en-US" sz="3263" dirty="0"/>
            </a:p>
          </p:txBody>
        </p:sp>
      </p:grpSp>
      <p:grpSp>
        <p:nvGrpSpPr>
          <p:cNvPr id="17" name="Group 16"/>
          <p:cNvGrpSpPr/>
          <p:nvPr/>
        </p:nvGrpSpPr>
        <p:grpSpPr>
          <a:xfrm>
            <a:off x="2040341" y="2659895"/>
            <a:ext cx="926454" cy="429674"/>
            <a:chOff x="699788" y="2158573"/>
            <a:chExt cx="1093105" cy="506964"/>
          </a:xfrm>
        </p:grpSpPr>
        <p:grpSp>
          <p:nvGrpSpPr>
            <p:cNvPr id="10" name="Group 9"/>
            <p:cNvGrpSpPr/>
            <p:nvPr/>
          </p:nvGrpSpPr>
          <p:grpSpPr>
            <a:xfrm>
              <a:off x="699788" y="2161970"/>
              <a:ext cx="439965" cy="500171"/>
              <a:chOff x="846520" y="1887633"/>
              <a:chExt cx="527496" cy="599679"/>
            </a:xfrm>
          </p:grpSpPr>
          <p:grpSp>
            <p:nvGrpSpPr>
              <p:cNvPr id="67" name="Group 66"/>
              <p:cNvGrpSpPr/>
              <p:nvPr/>
            </p:nvGrpSpPr>
            <p:grpSpPr>
              <a:xfrm>
                <a:off x="846520" y="1887633"/>
                <a:ext cx="267239" cy="550252"/>
                <a:chOff x="714715" y="1867381"/>
                <a:chExt cx="267239" cy="550252"/>
              </a:xfrm>
            </p:grpSpPr>
            <p:sp>
              <p:nvSpPr>
                <p:cNvPr id="74" name="Freeform 76"/>
                <p:cNvSpPr>
                  <a:spLocks/>
                </p:cNvSpPr>
                <p:nvPr/>
              </p:nvSpPr>
              <p:spPr bwMode="auto">
                <a:xfrm>
                  <a:off x="719355" y="1867381"/>
                  <a:ext cx="249609" cy="90935"/>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76" name="Freeform 77"/>
                <p:cNvSpPr>
                  <a:spLocks noEditPoints="1"/>
                </p:cNvSpPr>
                <p:nvPr/>
              </p:nvSpPr>
              <p:spPr bwMode="auto">
                <a:xfrm>
                  <a:off x="714715" y="1967595"/>
                  <a:ext cx="267239" cy="450038"/>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grpSp>
            <p:nvGrpSpPr>
              <p:cNvPr id="7" name="Group 6"/>
              <p:cNvGrpSpPr/>
              <p:nvPr/>
            </p:nvGrpSpPr>
            <p:grpSpPr>
              <a:xfrm>
                <a:off x="969086" y="2173706"/>
                <a:ext cx="404930" cy="313606"/>
                <a:chOff x="837281" y="1759586"/>
                <a:chExt cx="404930" cy="313606"/>
              </a:xfrm>
            </p:grpSpPr>
            <p:sp>
              <p:nvSpPr>
                <p:cNvPr id="52" name="Rounded Rectangle 51"/>
                <p:cNvSpPr/>
                <p:nvPr/>
              </p:nvSpPr>
              <p:spPr bwMode="auto">
                <a:xfrm>
                  <a:off x="837281" y="1770744"/>
                  <a:ext cx="366044" cy="302448"/>
                </a:xfrm>
                <a:prstGeom prst="roundRect">
                  <a:avLst>
                    <a:gd name="adj" fmla="val 6169"/>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21871" rIns="243742" bIns="194993" numCol="1" spcCol="0" rtlCol="0" fromWordArt="0" anchor="t" anchorCtr="0" forceAA="0" compatLnSpc="1">
                  <a:prstTxWarp prst="textNoShape">
                    <a:avLst/>
                  </a:prstTxWarp>
                  <a:noAutofit/>
                </a:bodyPr>
                <a:lstStyle/>
                <a:p>
                  <a:endParaRPr lang="en-US" sz="1764" dirty="0"/>
                </a:p>
              </p:txBody>
            </p:sp>
            <p:sp>
              <p:nvSpPr>
                <p:cNvPr id="64" name="Freeform 79"/>
                <p:cNvSpPr>
                  <a:spLocks noEditPoints="1"/>
                </p:cNvSpPr>
                <p:nvPr/>
              </p:nvSpPr>
              <p:spPr bwMode="black">
                <a:xfrm rot="16200000">
                  <a:off x="896585" y="1722437"/>
                  <a:ext cx="308474" cy="382777"/>
                </a:xfrm>
                <a:custGeom>
                  <a:avLst/>
                  <a:gdLst>
                    <a:gd name="T0" fmla="*/ 277 w 277"/>
                    <a:gd name="T1" fmla="*/ 171 h 344"/>
                    <a:gd name="T2" fmla="*/ 277 w 277"/>
                    <a:gd name="T3" fmla="*/ 251 h 344"/>
                    <a:gd name="T4" fmla="*/ 274 w 277"/>
                    <a:gd name="T5" fmla="*/ 258 h 344"/>
                    <a:gd name="T6" fmla="*/ 251 w 277"/>
                    <a:gd name="T7" fmla="*/ 280 h 344"/>
                    <a:gd name="T8" fmla="*/ 251 w 277"/>
                    <a:gd name="T9" fmla="*/ 295 h 344"/>
                    <a:gd name="T10" fmla="*/ 248 w 277"/>
                    <a:gd name="T11" fmla="*/ 302 h 344"/>
                    <a:gd name="T12" fmla="*/ 241 w 277"/>
                    <a:gd name="T13" fmla="*/ 305 h 344"/>
                    <a:gd name="T14" fmla="*/ 10 w 277"/>
                    <a:gd name="T15" fmla="*/ 305 h 344"/>
                    <a:gd name="T16" fmla="*/ 3 w 277"/>
                    <a:gd name="T17" fmla="*/ 302 h 344"/>
                    <a:gd name="T18" fmla="*/ 0 w 277"/>
                    <a:gd name="T19" fmla="*/ 295 h 344"/>
                    <a:gd name="T20" fmla="*/ 0 w 277"/>
                    <a:gd name="T21" fmla="*/ 9 h 344"/>
                    <a:gd name="T22" fmla="*/ 3 w 277"/>
                    <a:gd name="T23" fmla="*/ 2 h 344"/>
                    <a:gd name="T24" fmla="*/ 10 w 277"/>
                    <a:gd name="T25" fmla="*/ 0 h 344"/>
                    <a:gd name="T26" fmla="*/ 241 w 277"/>
                    <a:gd name="T27" fmla="*/ 0 h 344"/>
                    <a:gd name="T28" fmla="*/ 248 w 277"/>
                    <a:gd name="T29" fmla="*/ 2 h 344"/>
                    <a:gd name="T30" fmla="*/ 251 w 277"/>
                    <a:gd name="T31" fmla="*/ 9 h 344"/>
                    <a:gd name="T32" fmla="*/ 251 w 277"/>
                    <a:gd name="T33" fmla="*/ 143 h 344"/>
                    <a:gd name="T34" fmla="*/ 274 w 277"/>
                    <a:gd name="T35" fmla="*/ 164 h 344"/>
                    <a:gd name="T36" fmla="*/ 277 w 277"/>
                    <a:gd name="T37" fmla="*/ 171 h 344"/>
                    <a:gd name="T38" fmla="*/ 3 w 277"/>
                    <a:gd name="T39" fmla="*/ 2 h 344"/>
                    <a:gd name="T40" fmla="*/ 0 w 277"/>
                    <a:gd name="T41" fmla="*/ 9 h 344"/>
                    <a:gd name="T42" fmla="*/ 0 w 277"/>
                    <a:gd name="T43" fmla="*/ 295 h 344"/>
                    <a:gd name="T44" fmla="*/ 3 w 277"/>
                    <a:gd name="T45" fmla="*/ 302 h 344"/>
                    <a:gd name="T46" fmla="*/ 10 w 277"/>
                    <a:gd name="T47" fmla="*/ 305 h 344"/>
                    <a:gd name="T48" fmla="*/ 199 w 277"/>
                    <a:gd name="T49" fmla="*/ 305 h 344"/>
                    <a:gd name="T50" fmla="*/ 199 w 277"/>
                    <a:gd name="T51" fmla="*/ 191 h 344"/>
                    <a:gd name="T52" fmla="*/ 216 w 277"/>
                    <a:gd name="T53" fmla="*/ 171 h 344"/>
                    <a:gd name="T54" fmla="*/ 222 w 277"/>
                    <a:gd name="T55" fmla="*/ 155 h 344"/>
                    <a:gd name="T56" fmla="*/ 222 w 277"/>
                    <a:gd name="T57" fmla="*/ 56 h 344"/>
                    <a:gd name="T58" fmla="*/ 202 w 277"/>
                    <a:gd name="T59" fmla="*/ 32 h 344"/>
                    <a:gd name="T60" fmla="*/ 31 w 277"/>
                    <a:gd name="T61" fmla="*/ 0 h 344"/>
                    <a:gd name="T62" fmla="*/ 10 w 277"/>
                    <a:gd name="T63" fmla="*/ 0 h 344"/>
                    <a:gd name="T64" fmla="*/ 3 w 277"/>
                    <a:gd name="T65" fmla="*/ 2 h 344"/>
                    <a:gd name="T66" fmla="*/ 200 w 277"/>
                    <a:gd name="T67" fmla="*/ 47 h 344"/>
                    <a:gd name="T68" fmla="*/ 11 w 277"/>
                    <a:gd name="T69" fmla="*/ 11 h 344"/>
                    <a:gd name="T70" fmla="*/ 4 w 277"/>
                    <a:gd name="T71" fmla="*/ 13 h 344"/>
                    <a:gd name="T72" fmla="*/ 0 w 277"/>
                    <a:gd name="T73" fmla="*/ 20 h 344"/>
                    <a:gd name="T74" fmla="*/ 0 w 277"/>
                    <a:gd name="T75" fmla="*/ 302 h 344"/>
                    <a:gd name="T76" fmla="*/ 8 w 277"/>
                    <a:gd name="T77" fmla="*/ 311 h 344"/>
                    <a:gd name="T78" fmla="*/ 173 w 277"/>
                    <a:gd name="T79" fmla="*/ 343 h 344"/>
                    <a:gd name="T80" fmla="*/ 181 w 277"/>
                    <a:gd name="T81" fmla="*/ 341 h 344"/>
                    <a:gd name="T82" fmla="*/ 184 w 277"/>
                    <a:gd name="T83" fmla="*/ 334 h 344"/>
                    <a:gd name="T84" fmla="*/ 184 w 277"/>
                    <a:gd name="T85" fmla="*/ 185 h 344"/>
                    <a:gd name="T86" fmla="*/ 205 w 277"/>
                    <a:gd name="T87" fmla="*/ 161 h 344"/>
                    <a:gd name="T88" fmla="*/ 207 w 277"/>
                    <a:gd name="T89" fmla="*/ 155 h 344"/>
                    <a:gd name="T90" fmla="*/ 207 w 277"/>
                    <a:gd name="T91" fmla="*/ 56 h 344"/>
                    <a:gd name="T92" fmla="*/ 200 w 277"/>
                    <a:gd name="T93" fmla="*/ 4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7" h="344">
                      <a:moveTo>
                        <a:pt x="277" y="171"/>
                      </a:moveTo>
                      <a:cubicBezTo>
                        <a:pt x="277" y="251"/>
                        <a:pt x="277" y="251"/>
                        <a:pt x="277" y="251"/>
                      </a:cubicBezTo>
                      <a:cubicBezTo>
                        <a:pt x="277" y="254"/>
                        <a:pt x="276" y="256"/>
                        <a:pt x="274" y="258"/>
                      </a:cubicBezTo>
                      <a:cubicBezTo>
                        <a:pt x="251" y="280"/>
                        <a:pt x="251" y="280"/>
                        <a:pt x="251" y="280"/>
                      </a:cubicBezTo>
                      <a:cubicBezTo>
                        <a:pt x="251" y="295"/>
                        <a:pt x="251" y="295"/>
                        <a:pt x="251" y="295"/>
                      </a:cubicBezTo>
                      <a:cubicBezTo>
                        <a:pt x="251" y="298"/>
                        <a:pt x="250" y="300"/>
                        <a:pt x="248" y="302"/>
                      </a:cubicBezTo>
                      <a:cubicBezTo>
                        <a:pt x="246" y="304"/>
                        <a:pt x="244" y="305"/>
                        <a:pt x="241" y="305"/>
                      </a:cubicBezTo>
                      <a:cubicBezTo>
                        <a:pt x="10" y="305"/>
                        <a:pt x="10" y="305"/>
                        <a:pt x="10" y="305"/>
                      </a:cubicBezTo>
                      <a:cubicBezTo>
                        <a:pt x="7" y="305"/>
                        <a:pt x="5" y="304"/>
                        <a:pt x="3" y="302"/>
                      </a:cubicBezTo>
                      <a:cubicBezTo>
                        <a:pt x="1" y="300"/>
                        <a:pt x="0" y="298"/>
                        <a:pt x="0" y="295"/>
                      </a:cubicBezTo>
                      <a:cubicBezTo>
                        <a:pt x="0" y="9"/>
                        <a:pt x="0" y="9"/>
                        <a:pt x="0" y="9"/>
                      </a:cubicBezTo>
                      <a:cubicBezTo>
                        <a:pt x="0" y="6"/>
                        <a:pt x="1" y="4"/>
                        <a:pt x="3" y="2"/>
                      </a:cubicBezTo>
                      <a:cubicBezTo>
                        <a:pt x="5" y="1"/>
                        <a:pt x="7" y="0"/>
                        <a:pt x="10" y="0"/>
                      </a:cubicBezTo>
                      <a:cubicBezTo>
                        <a:pt x="241" y="0"/>
                        <a:pt x="241" y="0"/>
                        <a:pt x="241" y="0"/>
                      </a:cubicBezTo>
                      <a:cubicBezTo>
                        <a:pt x="244" y="0"/>
                        <a:pt x="246" y="1"/>
                        <a:pt x="248" y="2"/>
                      </a:cubicBezTo>
                      <a:cubicBezTo>
                        <a:pt x="250" y="4"/>
                        <a:pt x="251" y="6"/>
                        <a:pt x="251" y="9"/>
                      </a:cubicBezTo>
                      <a:cubicBezTo>
                        <a:pt x="251" y="143"/>
                        <a:pt x="251" y="143"/>
                        <a:pt x="251" y="143"/>
                      </a:cubicBezTo>
                      <a:cubicBezTo>
                        <a:pt x="274" y="164"/>
                        <a:pt x="274" y="164"/>
                        <a:pt x="274" y="164"/>
                      </a:cubicBezTo>
                      <a:cubicBezTo>
                        <a:pt x="276" y="166"/>
                        <a:pt x="277" y="169"/>
                        <a:pt x="277" y="171"/>
                      </a:cubicBezTo>
                      <a:close/>
                      <a:moveTo>
                        <a:pt x="3" y="2"/>
                      </a:moveTo>
                      <a:cubicBezTo>
                        <a:pt x="1" y="4"/>
                        <a:pt x="0" y="6"/>
                        <a:pt x="0" y="9"/>
                      </a:cubicBezTo>
                      <a:cubicBezTo>
                        <a:pt x="0" y="295"/>
                        <a:pt x="0" y="295"/>
                        <a:pt x="0" y="295"/>
                      </a:cubicBezTo>
                      <a:cubicBezTo>
                        <a:pt x="0" y="298"/>
                        <a:pt x="1" y="300"/>
                        <a:pt x="3" y="302"/>
                      </a:cubicBezTo>
                      <a:cubicBezTo>
                        <a:pt x="5" y="304"/>
                        <a:pt x="7" y="305"/>
                        <a:pt x="10" y="305"/>
                      </a:cubicBezTo>
                      <a:cubicBezTo>
                        <a:pt x="199" y="305"/>
                        <a:pt x="199" y="305"/>
                        <a:pt x="199" y="305"/>
                      </a:cubicBezTo>
                      <a:cubicBezTo>
                        <a:pt x="199" y="191"/>
                        <a:pt x="199" y="191"/>
                        <a:pt x="199" y="191"/>
                      </a:cubicBezTo>
                      <a:cubicBezTo>
                        <a:pt x="204" y="185"/>
                        <a:pt x="216" y="171"/>
                        <a:pt x="216" y="171"/>
                      </a:cubicBezTo>
                      <a:cubicBezTo>
                        <a:pt x="220" y="166"/>
                        <a:pt x="222" y="161"/>
                        <a:pt x="222" y="155"/>
                      </a:cubicBezTo>
                      <a:cubicBezTo>
                        <a:pt x="222" y="56"/>
                        <a:pt x="222" y="56"/>
                        <a:pt x="222" y="56"/>
                      </a:cubicBezTo>
                      <a:cubicBezTo>
                        <a:pt x="222" y="44"/>
                        <a:pt x="214" y="35"/>
                        <a:pt x="202" y="32"/>
                      </a:cubicBezTo>
                      <a:cubicBezTo>
                        <a:pt x="31" y="0"/>
                        <a:pt x="31" y="0"/>
                        <a:pt x="31" y="0"/>
                      </a:cubicBezTo>
                      <a:cubicBezTo>
                        <a:pt x="10" y="0"/>
                        <a:pt x="10" y="0"/>
                        <a:pt x="10" y="0"/>
                      </a:cubicBezTo>
                      <a:cubicBezTo>
                        <a:pt x="7" y="0"/>
                        <a:pt x="5" y="1"/>
                        <a:pt x="3" y="2"/>
                      </a:cubicBezTo>
                      <a:close/>
                      <a:moveTo>
                        <a:pt x="200" y="47"/>
                      </a:moveTo>
                      <a:cubicBezTo>
                        <a:pt x="11" y="11"/>
                        <a:pt x="11" y="11"/>
                        <a:pt x="11" y="11"/>
                      </a:cubicBezTo>
                      <a:cubicBezTo>
                        <a:pt x="9" y="10"/>
                        <a:pt x="6" y="11"/>
                        <a:pt x="4" y="13"/>
                      </a:cubicBezTo>
                      <a:cubicBezTo>
                        <a:pt x="2" y="14"/>
                        <a:pt x="0" y="17"/>
                        <a:pt x="0" y="20"/>
                      </a:cubicBezTo>
                      <a:cubicBezTo>
                        <a:pt x="0" y="302"/>
                        <a:pt x="0" y="302"/>
                        <a:pt x="0" y="302"/>
                      </a:cubicBezTo>
                      <a:cubicBezTo>
                        <a:pt x="0" y="307"/>
                        <a:pt x="4" y="311"/>
                        <a:pt x="8" y="311"/>
                      </a:cubicBezTo>
                      <a:cubicBezTo>
                        <a:pt x="173" y="343"/>
                        <a:pt x="173" y="343"/>
                        <a:pt x="173" y="343"/>
                      </a:cubicBezTo>
                      <a:cubicBezTo>
                        <a:pt x="176" y="344"/>
                        <a:pt x="179" y="343"/>
                        <a:pt x="181" y="341"/>
                      </a:cubicBezTo>
                      <a:cubicBezTo>
                        <a:pt x="183" y="339"/>
                        <a:pt x="184" y="337"/>
                        <a:pt x="184" y="334"/>
                      </a:cubicBezTo>
                      <a:cubicBezTo>
                        <a:pt x="184" y="185"/>
                        <a:pt x="184" y="185"/>
                        <a:pt x="184" y="185"/>
                      </a:cubicBezTo>
                      <a:cubicBezTo>
                        <a:pt x="205" y="161"/>
                        <a:pt x="205" y="161"/>
                        <a:pt x="205" y="161"/>
                      </a:cubicBezTo>
                      <a:cubicBezTo>
                        <a:pt x="206" y="159"/>
                        <a:pt x="207" y="157"/>
                        <a:pt x="207" y="155"/>
                      </a:cubicBezTo>
                      <a:cubicBezTo>
                        <a:pt x="207" y="56"/>
                        <a:pt x="207" y="56"/>
                        <a:pt x="207" y="56"/>
                      </a:cubicBezTo>
                      <a:cubicBezTo>
                        <a:pt x="207" y="51"/>
                        <a:pt x="204" y="48"/>
                        <a:pt x="200" y="47"/>
                      </a:cubicBezTo>
                      <a:close/>
                    </a:path>
                  </a:pathLst>
                </a:custGeom>
                <a:solidFill>
                  <a:schemeClr val="bg1"/>
                </a:solidFill>
                <a:ln>
                  <a:noFill/>
                </a:ln>
                <a:extLst/>
              </p:spPr>
              <p:txBody>
                <a:bodyPr vert="horz" wrap="square" lIns="109696" tIns="54849" rIns="109696" bIns="54849" numCol="1" anchor="t" anchorCtr="0" compatLnSpc="1">
                  <a:prstTxWarp prst="textNoShape">
                    <a:avLst/>
                  </a:prstTxWarp>
                </a:bodyPr>
                <a:lstStyle/>
                <a:p>
                  <a:endParaRPr lang="en-US" sz="2133" dirty="0"/>
                </a:p>
              </p:txBody>
            </p:sp>
          </p:grpSp>
        </p:grpSp>
        <p:grpSp>
          <p:nvGrpSpPr>
            <p:cNvPr id="11" name="Group 10"/>
            <p:cNvGrpSpPr/>
            <p:nvPr/>
          </p:nvGrpSpPr>
          <p:grpSpPr>
            <a:xfrm>
              <a:off x="1378441" y="2158573"/>
              <a:ext cx="414452" cy="506964"/>
              <a:chOff x="1774848" y="1887633"/>
              <a:chExt cx="496907" cy="607826"/>
            </a:xfrm>
          </p:grpSpPr>
          <p:grpSp>
            <p:nvGrpSpPr>
              <p:cNvPr id="77" name="Group 76"/>
              <p:cNvGrpSpPr/>
              <p:nvPr/>
            </p:nvGrpSpPr>
            <p:grpSpPr>
              <a:xfrm>
                <a:off x="1774848" y="1887633"/>
                <a:ext cx="267239" cy="550252"/>
                <a:chOff x="714715" y="1867381"/>
                <a:chExt cx="267239" cy="550252"/>
              </a:xfrm>
            </p:grpSpPr>
            <p:sp>
              <p:nvSpPr>
                <p:cNvPr id="78" name="Freeform 76"/>
                <p:cNvSpPr>
                  <a:spLocks/>
                </p:cNvSpPr>
                <p:nvPr/>
              </p:nvSpPr>
              <p:spPr bwMode="auto">
                <a:xfrm>
                  <a:off x="719355" y="1867381"/>
                  <a:ext cx="249609" cy="90935"/>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79" name="Freeform 77"/>
                <p:cNvSpPr>
                  <a:spLocks noEditPoints="1"/>
                </p:cNvSpPr>
                <p:nvPr/>
              </p:nvSpPr>
              <p:spPr bwMode="auto">
                <a:xfrm>
                  <a:off x="714715" y="1967595"/>
                  <a:ext cx="267239" cy="450038"/>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grpSp>
            <p:nvGrpSpPr>
              <p:cNvPr id="8" name="Group 7"/>
              <p:cNvGrpSpPr/>
              <p:nvPr/>
            </p:nvGrpSpPr>
            <p:grpSpPr>
              <a:xfrm>
                <a:off x="1912365" y="2136069"/>
                <a:ext cx="359390" cy="359390"/>
                <a:chOff x="1780560" y="2041334"/>
                <a:chExt cx="359390" cy="359390"/>
              </a:xfrm>
            </p:grpSpPr>
            <p:sp>
              <p:nvSpPr>
                <p:cNvPr id="55" name="Oval 54"/>
                <p:cNvSpPr/>
                <p:nvPr/>
              </p:nvSpPr>
              <p:spPr bwMode="auto">
                <a:xfrm>
                  <a:off x="1780560" y="2041334"/>
                  <a:ext cx="359390" cy="359390"/>
                </a:xfrm>
                <a:prstGeom prst="ellipse">
                  <a:avLst/>
                </a:prstGeom>
                <a:solidFill>
                  <a:schemeClr val="accent1">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21871" rIns="243742" bIns="194993" numCol="1" spcCol="0" rtlCol="0" fromWordArt="0" anchor="t" anchorCtr="0" forceAA="0" compatLnSpc="1">
                  <a:prstTxWarp prst="textNoShape">
                    <a:avLst/>
                  </a:prstTxWarp>
                  <a:noAutofit/>
                </a:bodyPr>
                <a:lstStyle/>
                <a:p>
                  <a:endParaRPr lang="en-US" sz="1764" dirty="0"/>
                </a:p>
              </p:txBody>
            </p:sp>
            <p:sp>
              <p:nvSpPr>
                <p:cNvPr id="51" name="Freeform 13"/>
                <p:cNvSpPr>
                  <a:spLocks noEditPoints="1"/>
                </p:cNvSpPr>
                <p:nvPr/>
              </p:nvSpPr>
              <p:spPr bwMode="auto">
                <a:xfrm>
                  <a:off x="1799567" y="2060339"/>
                  <a:ext cx="321377" cy="321377"/>
                </a:xfrm>
                <a:custGeom>
                  <a:avLst/>
                  <a:gdLst>
                    <a:gd name="T0" fmla="*/ 0 w 349"/>
                    <a:gd name="T1" fmla="*/ 175 h 349"/>
                    <a:gd name="T2" fmla="*/ 349 w 349"/>
                    <a:gd name="T3" fmla="*/ 175 h 349"/>
                    <a:gd name="T4" fmla="*/ 175 w 349"/>
                    <a:gd name="T5" fmla="*/ 325 h 349"/>
                    <a:gd name="T6" fmla="*/ 124 w 349"/>
                    <a:gd name="T7" fmla="*/ 273 h 349"/>
                    <a:gd name="T8" fmla="*/ 221 w 349"/>
                    <a:gd name="T9" fmla="*/ 272 h 349"/>
                    <a:gd name="T10" fmla="*/ 175 w 349"/>
                    <a:gd name="T11" fmla="*/ 325 h 349"/>
                    <a:gd name="T12" fmla="*/ 181 w 349"/>
                    <a:gd name="T13" fmla="*/ 24 h 349"/>
                    <a:gd name="T14" fmla="*/ 175 w 349"/>
                    <a:gd name="T15" fmla="*/ 86 h 349"/>
                    <a:gd name="T16" fmla="*/ 163 w 349"/>
                    <a:gd name="T17" fmla="*/ 25 h 349"/>
                    <a:gd name="T18" fmla="*/ 221 w 349"/>
                    <a:gd name="T19" fmla="*/ 31 h 349"/>
                    <a:gd name="T20" fmla="*/ 243 w 349"/>
                    <a:gd name="T21" fmla="*/ 76 h 349"/>
                    <a:gd name="T22" fmla="*/ 109 w 349"/>
                    <a:gd name="T23" fmla="*/ 163 h 349"/>
                    <a:gd name="T24" fmla="*/ 175 w 349"/>
                    <a:gd name="T25" fmla="*/ 110 h 349"/>
                    <a:gd name="T26" fmla="*/ 236 w 349"/>
                    <a:gd name="T27" fmla="*/ 163 h 349"/>
                    <a:gd name="T28" fmla="*/ 236 w 349"/>
                    <a:gd name="T29" fmla="*/ 187 h 349"/>
                    <a:gd name="T30" fmla="*/ 175 w 349"/>
                    <a:gd name="T31" fmla="*/ 244 h 349"/>
                    <a:gd name="T32" fmla="*/ 109 w 349"/>
                    <a:gd name="T33" fmla="*/ 187 h 349"/>
                    <a:gd name="T34" fmla="*/ 103 w 349"/>
                    <a:gd name="T35" fmla="*/ 75 h 349"/>
                    <a:gd name="T36" fmla="*/ 123 w 349"/>
                    <a:gd name="T37" fmla="*/ 33 h 349"/>
                    <a:gd name="T38" fmla="*/ 96 w 349"/>
                    <a:gd name="T39" fmla="*/ 98 h 349"/>
                    <a:gd name="T40" fmla="*/ 24 w 349"/>
                    <a:gd name="T41" fmla="*/ 163 h 349"/>
                    <a:gd name="T42" fmla="*/ 96 w 349"/>
                    <a:gd name="T43" fmla="*/ 98 h 349"/>
                    <a:gd name="T44" fmla="*/ 97 w 349"/>
                    <a:gd name="T45" fmla="*/ 255 h 349"/>
                    <a:gd name="T46" fmla="*/ 24 w 349"/>
                    <a:gd name="T47" fmla="*/ 187 h 349"/>
                    <a:gd name="T48" fmla="*/ 104 w 349"/>
                    <a:gd name="T49" fmla="*/ 279 h 349"/>
                    <a:gd name="T50" fmla="*/ 77 w 349"/>
                    <a:gd name="T51" fmla="*/ 289 h 349"/>
                    <a:gd name="T52" fmla="*/ 241 w 349"/>
                    <a:gd name="T53" fmla="*/ 277 h 349"/>
                    <a:gd name="T54" fmla="*/ 221 w 349"/>
                    <a:gd name="T55" fmla="*/ 318 h 349"/>
                    <a:gd name="T56" fmla="*/ 248 w 349"/>
                    <a:gd name="T57" fmla="*/ 254 h 349"/>
                    <a:gd name="T58" fmla="*/ 325 w 349"/>
                    <a:gd name="T59" fmla="*/ 187 h 349"/>
                    <a:gd name="T60" fmla="*/ 248 w 349"/>
                    <a:gd name="T61" fmla="*/ 254 h 349"/>
                    <a:gd name="T62" fmla="*/ 249 w 349"/>
                    <a:gd name="T63" fmla="*/ 99 h 349"/>
                    <a:gd name="T64" fmla="*/ 325 w 349"/>
                    <a:gd name="T65" fmla="*/ 163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9" h="349">
                      <a:moveTo>
                        <a:pt x="175" y="0"/>
                      </a:moveTo>
                      <a:cubicBezTo>
                        <a:pt x="78" y="0"/>
                        <a:pt x="0" y="78"/>
                        <a:pt x="0" y="175"/>
                      </a:cubicBezTo>
                      <a:cubicBezTo>
                        <a:pt x="0" y="271"/>
                        <a:pt x="78" y="349"/>
                        <a:pt x="175" y="349"/>
                      </a:cubicBezTo>
                      <a:cubicBezTo>
                        <a:pt x="271" y="349"/>
                        <a:pt x="349" y="271"/>
                        <a:pt x="349" y="175"/>
                      </a:cubicBezTo>
                      <a:cubicBezTo>
                        <a:pt x="349" y="78"/>
                        <a:pt x="271" y="0"/>
                        <a:pt x="175" y="0"/>
                      </a:cubicBezTo>
                      <a:close/>
                      <a:moveTo>
                        <a:pt x="175" y="325"/>
                      </a:moveTo>
                      <a:cubicBezTo>
                        <a:pt x="171" y="325"/>
                        <a:pt x="167" y="325"/>
                        <a:pt x="163" y="325"/>
                      </a:cubicBezTo>
                      <a:cubicBezTo>
                        <a:pt x="149" y="319"/>
                        <a:pt x="135" y="301"/>
                        <a:pt x="124" y="273"/>
                      </a:cubicBezTo>
                      <a:cubicBezTo>
                        <a:pt x="140" y="270"/>
                        <a:pt x="157" y="268"/>
                        <a:pt x="175" y="268"/>
                      </a:cubicBezTo>
                      <a:cubicBezTo>
                        <a:pt x="190" y="268"/>
                        <a:pt x="206" y="270"/>
                        <a:pt x="221" y="272"/>
                      </a:cubicBezTo>
                      <a:cubicBezTo>
                        <a:pt x="210" y="301"/>
                        <a:pt x="196" y="320"/>
                        <a:pt x="181" y="325"/>
                      </a:cubicBezTo>
                      <a:cubicBezTo>
                        <a:pt x="179" y="325"/>
                        <a:pt x="177" y="325"/>
                        <a:pt x="175" y="325"/>
                      </a:cubicBezTo>
                      <a:close/>
                      <a:moveTo>
                        <a:pt x="175" y="24"/>
                      </a:moveTo>
                      <a:cubicBezTo>
                        <a:pt x="177" y="24"/>
                        <a:pt x="179" y="24"/>
                        <a:pt x="181" y="24"/>
                      </a:cubicBezTo>
                      <a:cubicBezTo>
                        <a:pt x="197" y="30"/>
                        <a:pt x="212" y="50"/>
                        <a:pt x="222" y="81"/>
                      </a:cubicBezTo>
                      <a:cubicBezTo>
                        <a:pt x="207" y="84"/>
                        <a:pt x="191" y="86"/>
                        <a:pt x="175" y="86"/>
                      </a:cubicBezTo>
                      <a:cubicBezTo>
                        <a:pt x="157" y="86"/>
                        <a:pt x="139" y="84"/>
                        <a:pt x="123" y="80"/>
                      </a:cubicBezTo>
                      <a:cubicBezTo>
                        <a:pt x="133" y="51"/>
                        <a:pt x="148" y="31"/>
                        <a:pt x="163" y="25"/>
                      </a:cubicBezTo>
                      <a:cubicBezTo>
                        <a:pt x="167" y="24"/>
                        <a:pt x="171" y="24"/>
                        <a:pt x="175" y="24"/>
                      </a:cubicBezTo>
                      <a:close/>
                      <a:moveTo>
                        <a:pt x="221" y="31"/>
                      </a:moveTo>
                      <a:cubicBezTo>
                        <a:pt x="241" y="38"/>
                        <a:pt x="260" y="49"/>
                        <a:pt x="275" y="63"/>
                      </a:cubicBezTo>
                      <a:cubicBezTo>
                        <a:pt x="265" y="68"/>
                        <a:pt x="254" y="72"/>
                        <a:pt x="243" y="76"/>
                      </a:cubicBezTo>
                      <a:cubicBezTo>
                        <a:pt x="237" y="58"/>
                        <a:pt x="229" y="43"/>
                        <a:pt x="221" y="31"/>
                      </a:cubicBezTo>
                      <a:close/>
                      <a:moveTo>
                        <a:pt x="109" y="163"/>
                      </a:moveTo>
                      <a:cubicBezTo>
                        <a:pt x="109" y="141"/>
                        <a:pt x="112" y="121"/>
                        <a:pt x="116" y="103"/>
                      </a:cubicBezTo>
                      <a:cubicBezTo>
                        <a:pt x="135" y="107"/>
                        <a:pt x="155" y="110"/>
                        <a:pt x="175" y="110"/>
                      </a:cubicBezTo>
                      <a:cubicBezTo>
                        <a:pt x="193" y="110"/>
                        <a:pt x="212" y="108"/>
                        <a:pt x="229" y="104"/>
                      </a:cubicBezTo>
                      <a:cubicBezTo>
                        <a:pt x="233" y="122"/>
                        <a:pt x="236" y="141"/>
                        <a:pt x="236" y="163"/>
                      </a:cubicBezTo>
                      <a:lnTo>
                        <a:pt x="109" y="163"/>
                      </a:lnTo>
                      <a:close/>
                      <a:moveTo>
                        <a:pt x="236" y="187"/>
                      </a:moveTo>
                      <a:cubicBezTo>
                        <a:pt x="236" y="210"/>
                        <a:pt x="233" y="231"/>
                        <a:pt x="228" y="249"/>
                      </a:cubicBezTo>
                      <a:cubicBezTo>
                        <a:pt x="211" y="246"/>
                        <a:pt x="193" y="244"/>
                        <a:pt x="175" y="244"/>
                      </a:cubicBezTo>
                      <a:cubicBezTo>
                        <a:pt x="155" y="244"/>
                        <a:pt x="135" y="246"/>
                        <a:pt x="117" y="250"/>
                      </a:cubicBezTo>
                      <a:cubicBezTo>
                        <a:pt x="113" y="232"/>
                        <a:pt x="109" y="210"/>
                        <a:pt x="109" y="187"/>
                      </a:cubicBezTo>
                      <a:lnTo>
                        <a:pt x="236" y="187"/>
                      </a:lnTo>
                      <a:close/>
                      <a:moveTo>
                        <a:pt x="103" y="75"/>
                      </a:moveTo>
                      <a:cubicBezTo>
                        <a:pt x="92" y="72"/>
                        <a:pt x="83" y="68"/>
                        <a:pt x="74" y="63"/>
                      </a:cubicBezTo>
                      <a:cubicBezTo>
                        <a:pt x="88" y="50"/>
                        <a:pt x="105" y="40"/>
                        <a:pt x="123" y="33"/>
                      </a:cubicBezTo>
                      <a:cubicBezTo>
                        <a:pt x="115" y="44"/>
                        <a:pt x="108" y="59"/>
                        <a:pt x="103" y="75"/>
                      </a:cubicBezTo>
                      <a:close/>
                      <a:moveTo>
                        <a:pt x="96" y="98"/>
                      </a:moveTo>
                      <a:cubicBezTo>
                        <a:pt x="91" y="118"/>
                        <a:pt x="89" y="139"/>
                        <a:pt x="88" y="163"/>
                      </a:cubicBezTo>
                      <a:cubicBezTo>
                        <a:pt x="24" y="163"/>
                        <a:pt x="24" y="163"/>
                        <a:pt x="24" y="163"/>
                      </a:cubicBezTo>
                      <a:cubicBezTo>
                        <a:pt x="27" y="132"/>
                        <a:pt x="39" y="104"/>
                        <a:pt x="57" y="81"/>
                      </a:cubicBezTo>
                      <a:cubicBezTo>
                        <a:pt x="69" y="88"/>
                        <a:pt x="82" y="93"/>
                        <a:pt x="96" y="98"/>
                      </a:cubicBezTo>
                      <a:close/>
                      <a:moveTo>
                        <a:pt x="88" y="187"/>
                      </a:moveTo>
                      <a:cubicBezTo>
                        <a:pt x="89" y="212"/>
                        <a:pt x="92" y="235"/>
                        <a:pt x="97" y="255"/>
                      </a:cubicBezTo>
                      <a:cubicBezTo>
                        <a:pt x="84" y="260"/>
                        <a:pt x="71" y="265"/>
                        <a:pt x="59" y="271"/>
                      </a:cubicBezTo>
                      <a:cubicBezTo>
                        <a:pt x="40" y="248"/>
                        <a:pt x="27" y="219"/>
                        <a:pt x="24" y="187"/>
                      </a:cubicBezTo>
                      <a:lnTo>
                        <a:pt x="88" y="187"/>
                      </a:lnTo>
                      <a:close/>
                      <a:moveTo>
                        <a:pt x="104" y="279"/>
                      </a:moveTo>
                      <a:cubicBezTo>
                        <a:pt x="109" y="293"/>
                        <a:pt x="116" y="306"/>
                        <a:pt x="123" y="316"/>
                      </a:cubicBezTo>
                      <a:cubicBezTo>
                        <a:pt x="106" y="310"/>
                        <a:pt x="90" y="301"/>
                        <a:pt x="77" y="289"/>
                      </a:cubicBezTo>
                      <a:cubicBezTo>
                        <a:pt x="85" y="285"/>
                        <a:pt x="94" y="282"/>
                        <a:pt x="104" y="279"/>
                      </a:cubicBezTo>
                      <a:close/>
                      <a:moveTo>
                        <a:pt x="241" y="277"/>
                      </a:moveTo>
                      <a:cubicBezTo>
                        <a:pt x="252" y="281"/>
                        <a:pt x="263" y="285"/>
                        <a:pt x="272" y="289"/>
                      </a:cubicBezTo>
                      <a:cubicBezTo>
                        <a:pt x="257" y="302"/>
                        <a:pt x="240" y="312"/>
                        <a:pt x="221" y="318"/>
                      </a:cubicBezTo>
                      <a:cubicBezTo>
                        <a:pt x="229" y="307"/>
                        <a:pt x="236" y="293"/>
                        <a:pt x="241" y="277"/>
                      </a:cubicBezTo>
                      <a:close/>
                      <a:moveTo>
                        <a:pt x="248" y="254"/>
                      </a:moveTo>
                      <a:cubicBezTo>
                        <a:pt x="253" y="234"/>
                        <a:pt x="256" y="211"/>
                        <a:pt x="257" y="187"/>
                      </a:cubicBezTo>
                      <a:cubicBezTo>
                        <a:pt x="325" y="187"/>
                        <a:pt x="325" y="187"/>
                        <a:pt x="325" y="187"/>
                      </a:cubicBezTo>
                      <a:cubicBezTo>
                        <a:pt x="322" y="219"/>
                        <a:pt x="310" y="248"/>
                        <a:pt x="290" y="271"/>
                      </a:cubicBezTo>
                      <a:cubicBezTo>
                        <a:pt x="277" y="264"/>
                        <a:pt x="263" y="259"/>
                        <a:pt x="248" y="254"/>
                      </a:cubicBezTo>
                      <a:close/>
                      <a:moveTo>
                        <a:pt x="257" y="163"/>
                      </a:moveTo>
                      <a:cubicBezTo>
                        <a:pt x="256" y="140"/>
                        <a:pt x="254" y="118"/>
                        <a:pt x="249" y="99"/>
                      </a:cubicBezTo>
                      <a:cubicBezTo>
                        <a:pt x="265" y="94"/>
                        <a:pt x="279" y="88"/>
                        <a:pt x="292" y="81"/>
                      </a:cubicBezTo>
                      <a:cubicBezTo>
                        <a:pt x="311" y="104"/>
                        <a:pt x="322" y="132"/>
                        <a:pt x="325" y="163"/>
                      </a:cubicBezTo>
                      <a:lnTo>
                        <a:pt x="257" y="163"/>
                      </a:lnTo>
                      <a:close/>
                    </a:path>
                  </a:pathLst>
                </a:custGeom>
                <a:solidFill>
                  <a:schemeClr val="bg1"/>
                </a:solidFill>
                <a:ln>
                  <a:noFill/>
                </a:ln>
              </p:spPr>
              <p:txBody>
                <a:bodyPr vert="horz" wrap="square" lIns="121871" tIns="60936" rIns="121871" bIns="60936" numCol="1" anchor="t" anchorCtr="0" compatLnSpc="1">
                  <a:prstTxWarp prst="textNoShape">
                    <a:avLst/>
                  </a:prstTxWarp>
                </a:bodyPr>
                <a:lstStyle/>
                <a:p>
                  <a:endParaRPr lang="en-US" sz="3263" dirty="0"/>
                </a:p>
              </p:txBody>
            </p:sp>
          </p:grpSp>
        </p:grpSp>
      </p:grpSp>
      <p:grpSp>
        <p:nvGrpSpPr>
          <p:cNvPr id="124" name="Group 123"/>
          <p:cNvGrpSpPr/>
          <p:nvPr/>
        </p:nvGrpSpPr>
        <p:grpSpPr>
          <a:xfrm>
            <a:off x="11225853" y="230764"/>
            <a:ext cx="758989" cy="561690"/>
            <a:chOff x="-1395413" y="2554288"/>
            <a:chExt cx="1276350" cy="944562"/>
          </a:xfrm>
          <a:solidFill>
            <a:schemeClr val="bg1"/>
          </a:solidFill>
        </p:grpSpPr>
        <p:sp>
          <p:nvSpPr>
            <p:cNvPr id="125" name="Freeform 16"/>
            <p:cNvSpPr>
              <a:spLocks noEditPoints="1"/>
            </p:cNvSpPr>
            <p:nvPr/>
          </p:nvSpPr>
          <p:spPr bwMode="auto">
            <a:xfrm>
              <a:off x="-1201738" y="2554288"/>
              <a:ext cx="1082675" cy="128587"/>
            </a:xfrm>
            <a:custGeom>
              <a:avLst/>
              <a:gdLst>
                <a:gd name="T0" fmla="*/ 272 w 286"/>
                <a:gd name="T1" fmla="*/ 0 h 34"/>
                <a:gd name="T2" fmla="*/ 14 w 286"/>
                <a:gd name="T3" fmla="*/ 0 h 34"/>
                <a:gd name="T4" fmla="*/ 0 w 286"/>
                <a:gd name="T5" fmla="*/ 14 h 34"/>
                <a:gd name="T6" fmla="*/ 0 w 286"/>
                <a:gd name="T7" fmla="*/ 32 h 34"/>
                <a:gd name="T8" fmla="*/ 10 w 286"/>
                <a:gd name="T9" fmla="*/ 28 h 34"/>
                <a:gd name="T10" fmla="*/ 275 w 286"/>
                <a:gd name="T11" fmla="*/ 28 h 34"/>
                <a:gd name="T12" fmla="*/ 286 w 286"/>
                <a:gd name="T13" fmla="*/ 34 h 34"/>
                <a:gd name="T14" fmla="*/ 286 w 286"/>
                <a:gd name="T15" fmla="*/ 14 h 34"/>
                <a:gd name="T16" fmla="*/ 272 w 286"/>
                <a:gd name="T17" fmla="*/ 0 h 34"/>
                <a:gd name="T18" fmla="*/ 229 w 286"/>
                <a:gd name="T19" fmla="*/ 20 h 34"/>
                <a:gd name="T20" fmla="*/ 216 w 286"/>
                <a:gd name="T21" fmla="*/ 20 h 34"/>
                <a:gd name="T22" fmla="*/ 216 w 286"/>
                <a:gd name="T23" fmla="*/ 18 h 34"/>
                <a:gd name="T24" fmla="*/ 229 w 286"/>
                <a:gd name="T25" fmla="*/ 18 h 34"/>
                <a:gd name="T26" fmla="*/ 229 w 286"/>
                <a:gd name="T27" fmla="*/ 20 h 34"/>
                <a:gd name="T28" fmla="*/ 246 w 286"/>
                <a:gd name="T29" fmla="*/ 20 h 34"/>
                <a:gd name="T30" fmla="*/ 236 w 286"/>
                <a:gd name="T31" fmla="*/ 20 h 34"/>
                <a:gd name="T32" fmla="*/ 236 w 286"/>
                <a:gd name="T33" fmla="*/ 10 h 34"/>
                <a:gd name="T34" fmla="*/ 246 w 286"/>
                <a:gd name="T35" fmla="*/ 10 h 34"/>
                <a:gd name="T36" fmla="*/ 246 w 286"/>
                <a:gd name="T37" fmla="*/ 20 h 34"/>
                <a:gd name="T38" fmla="*/ 269 w 286"/>
                <a:gd name="T39" fmla="*/ 20 h 34"/>
                <a:gd name="T40" fmla="*/ 266 w 286"/>
                <a:gd name="T41" fmla="*/ 20 h 34"/>
                <a:gd name="T42" fmla="*/ 264 w 286"/>
                <a:gd name="T43" fmla="*/ 18 h 34"/>
                <a:gd name="T44" fmla="*/ 262 w 286"/>
                <a:gd name="T45" fmla="*/ 16 h 34"/>
                <a:gd name="T46" fmla="*/ 259 w 286"/>
                <a:gd name="T47" fmla="*/ 20 h 34"/>
                <a:gd name="T48" fmla="*/ 259 w 286"/>
                <a:gd name="T49" fmla="*/ 20 h 34"/>
                <a:gd name="T50" fmla="*/ 255 w 286"/>
                <a:gd name="T51" fmla="*/ 20 h 34"/>
                <a:gd name="T52" fmla="*/ 260 w 286"/>
                <a:gd name="T53" fmla="*/ 15 h 34"/>
                <a:gd name="T54" fmla="*/ 255 w 286"/>
                <a:gd name="T55" fmla="*/ 9 h 34"/>
                <a:gd name="T56" fmla="*/ 259 w 286"/>
                <a:gd name="T57" fmla="*/ 9 h 34"/>
                <a:gd name="T58" fmla="*/ 262 w 286"/>
                <a:gd name="T59" fmla="*/ 13 h 34"/>
                <a:gd name="T60" fmla="*/ 266 w 286"/>
                <a:gd name="T61" fmla="*/ 9 h 34"/>
                <a:gd name="T62" fmla="*/ 269 w 286"/>
                <a:gd name="T63" fmla="*/ 9 h 34"/>
                <a:gd name="T64" fmla="*/ 264 w 286"/>
                <a:gd name="T65" fmla="*/ 15 h 34"/>
                <a:gd name="T66" fmla="*/ 269 w 286"/>
                <a:gd name="T67" fmla="*/ 20 h 34"/>
                <a:gd name="T68" fmla="*/ 245 w 286"/>
                <a:gd name="T69" fmla="*/ 11 h 34"/>
                <a:gd name="T70" fmla="*/ 238 w 286"/>
                <a:gd name="T71" fmla="*/ 11 h 34"/>
                <a:gd name="T72" fmla="*/ 238 w 286"/>
                <a:gd name="T73" fmla="*/ 18 h 34"/>
                <a:gd name="T74" fmla="*/ 245 w 286"/>
                <a:gd name="T75" fmla="*/ 18 h 34"/>
                <a:gd name="T76" fmla="*/ 245 w 286"/>
                <a:gd name="T77"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6" h="34">
                  <a:moveTo>
                    <a:pt x="272" y="0"/>
                  </a:moveTo>
                  <a:cubicBezTo>
                    <a:pt x="14" y="0"/>
                    <a:pt x="14" y="0"/>
                    <a:pt x="14" y="0"/>
                  </a:cubicBezTo>
                  <a:cubicBezTo>
                    <a:pt x="6" y="0"/>
                    <a:pt x="0" y="7"/>
                    <a:pt x="0" y="14"/>
                  </a:cubicBezTo>
                  <a:cubicBezTo>
                    <a:pt x="0" y="32"/>
                    <a:pt x="0" y="32"/>
                    <a:pt x="0" y="32"/>
                  </a:cubicBezTo>
                  <a:cubicBezTo>
                    <a:pt x="3" y="30"/>
                    <a:pt x="6" y="28"/>
                    <a:pt x="10" y="28"/>
                  </a:cubicBezTo>
                  <a:cubicBezTo>
                    <a:pt x="275" y="28"/>
                    <a:pt x="275" y="28"/>
                    <a:pt x="275" y="28"/>
                  </a:cubicBezTo>
                  <a:cubicBezTo>
                    <a:pt x="279" y="28"/>
                    <a:pt x="283" y="30"/>
                    <a:pt x="286" y="34"/>
                  </a:cubicBezTo>
                  <a:cubicBezTo>
                    <a:pt x="286" y="14"/>
                    <a:pt x="286" y="14"/>
                    <a:pt x="286" y="14"/>
                  </a:cubicBezTo>
                  <a:cubicBezTo>
                    <a:pt x="286" y="7"/>
                    <a:pt x="280" y="0"/>
                    <a:pt x="272" y="0"/>
                  </a:cubicBezTo>
                  <a:close/>
                  <a:moveTo>
                    <a:pt x="229" y="20"/>
                  </a:moveTo>
                  <a:cubicBezTo>
                    <a:pt x="216" y="20"/>
                    <a:pt x="216" y="20"/>
                    <a:pt x="216" y="20"/>
                  </a:cubicBezTo>
                  <a:cubicBezTo>
                    <a:pt x="216" y="18"/>
                    <a:pt x="216" y="18"/>
                    <a:pt x="216" y="18"/>
                  </a:cubicBezTo>
                  <a:cubicBezTo>
                    <a:pt x="229" y="18"/>
                    <a:pt x="229" y="18"/>
                    <a:pt x="229" y="18"/>
                  </a:cubicBezTo>
                  <a:lnTo>
                    <a:pt x="229" y="20"/>
                  </a:lnTo>
                  <a:close/>
                  <a:moveTo>
                    <a:pt x="246" y="20"/>
                  </a:moveTo>
                  <a:cubicBezTo>
                    <a:pt x="236" y="20"/>
                    <a:pt x="236" y="20"/>
                    <a:pt x="236" y="20"/>
                  </a:cubicBezTo>
                  <a:cubicBezTo>
                    <a:pt x="236" y="10"/>
                    <a:pt x="236" y="10"/>
                    <a:pt x="236" y="10"/>
                  </a:cubicBezTo>
                  <a:cubicBezTo>
                    <a:pt x="246" y="10"/>
                    <a:pt x="246" y="10"/>
                    <a:pt x="246" y="10"/>
                  </a:cubicBezTo>
                  <a:lnTo>
                    <a:pt x="246" y="20"/>
                  </a:lnTo>
                  <a:close/>
                  <a:moveTo>
                    <a:pt x="269" y="20"/>
                  </a:moveTo>
                  <a:cubicBezTo>
                    <a:pt x="266" y="20"/>
                    <a:pt x="266" y="20"/>
                    <a:pt x="266" y="20"/>
                  </a:cubicBezTo>
                  <a:cubicBezTo>
                    <a:pt x="264" y="18"/>
                    <a:pt x="264" y="18"/>
                    <a:pt x="264" y="18"/>
                  </a:cubicBezTo>
                  <a:cubicBezTo>
                    <a:pt x="262" y="16"/>
                    <a:pt x="262" y="16"/>
                    <a:pt x="262" y="16"/>
                  </a:cubicBezTo>
                  <a:cubicBezTo>
                    <a:pt x="259" y="20"/>
                    <a:pt x="259" y="20"/>
                    <a:pt x="259" y="20"/>
                  </a:cubicBezTo>
                  <a:cubicBezTo>
                    <a:pt x="259" y="20"/>
                    <a:pt x="259" y="20"/>
                    <a:pt x="259" y="20"/>
                  </a:cubicBezTo>
                  <a:cubicBezTo>
                    <a:pt x="255" y="20"/>
                    <a:pt x="255" y="20"/>
                    <a:pt x="255" y="20"/>
                  </a:cubicBezTo>
                  <a:cubicBezTo>
                    <a:pt x="260" y="15"/>
                    <a:pt x="260" y="15"/>
                    <a:pt x="260" y="15"/>
                  </a:cubicBezTo>
                  <a:cubicBezTo>
                    <a:pt x="255" y="9"/>
                    <a:pt x="255" y="9"/>
                    <a:pt x="255" y="9"/>
                  </a:cubicBezTo>
                  <a:cubicBezTo>
                    <a:pt x="259" y="9"/>
                    <a:pt x="259" y="9"/>
                    <a:pt x="259" y="9"/>
                  </a:cubicBezTo>
                  <a:cubicBezTo>
                    <a:pt x="262" y="13"/>
                    <a:pt x="262" y="13"/>
                    <a:pt x="262" y="13"/>
                  </a:cubicBezTo>
                  <a:cubicBezTo>
                    <a:pt x="266" y="9"/>
                    <a:pt x="266" y="9"/>
                    <a:pt x="266" y="9"/>
                  </a:cubicBezTo>
                  <a:cubicBezTo>
                    <a:pt x="269" y="9"/>
                    <a:pt x="269" y="9"/>
                    <a:pt x="269" y="9"/>
                  </a:cubicBezTo>
                  <a:cubicBezTo>
                    <a:pt x="264" y="15"/>
                    <a:pt x="264" y="15"/>
                    <a:pt x="264" y="15"/>
                  </a:cubicBezTo>
                  <a:lnTo>
                    <a:pt x="269" y="20"/>
                  </a:lnTo>
                  <a:close/>
                  <a:moveTo>
                    <a:pt x="245" y="11"/>
                  </a:moveTo>
                  <a:cubicBezTo>
                    <a:pt x="238" y="11"/>
                    <a:pt x="238" y="11"/>
                    <a:pt x="238" y="11"/>
                  </a:cubicBezTo>
                  <a:cubicBezTo>
                    <a:pt x="238" y="18"/>
                    <a:pt x="238" y="18"/>
                    <a:pt x="238" y="18"/>
                  </a:cubicBezTo>
                  <a:cubicBezTo>
                    <a:pt x="245" y="18"/>
                    <a:pt x="245" y="18"/>
                    <a:pt x="245" y="18"/>
                  </a:cubicBezTo>
                  <a:lnTo>
                    <a:pt x="24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26" name="Freeform 17"/>
            <p:cNvSpPr>
              <a:spLocks noEditPoints="1"/>
            </p:cNvSpPr>
            <p:nvPr/>
          </p:nvSpPr>
          <p:spPr bwMode="auto">
            <a:xfrm>
              <a:off x="-720726" y="2914650"/>
              <a:ext cx="331788" cy="333375"/>
            </a:xfrm>
            <a:custGeom>
              <a:avLst/>
              <a:gdLst>
                <a:gd name="T0" fmla="*/ 77 w 88"/>
                <a:gd name="T1" fmla="*/ 58 h 88"/>
                <a:gd name="T2" fmla="*/ 87 w 88"/>
                <a:gd name="T3" fmla="*/ 50 h 88"/>
                <a:gd name="T4" fmla="*/ 87 w 88"/>
                <a:gd name="T5" fmla="*/ 38 h 88"/>
                <a:gd name="T6" fmla="*/ 77 w 88"/>
                <a:gd name="T7" fmla="*/ 31 h 88"/>
                <a:gd name="T8" fmla="*/ 79 w 88"/>
                <a:gd name="T9" fmla="*/ 18 h 88"/>
                <a:gd name="T10" fmla="*/ 70 w 88"/>
                <a:gd name="T11" fmla="*/ 9 h 88"/>
                <a:gd name="T12" fmla="*/ 57 w 88"/>
                <a:gd name="T13" fmla="*/ 11 h 88"/>
                <a:gd name="T14" fmla="*/ 50 w 88"/>
                <a:gd name="T15" fmla="*/ 1 h 88"/>
                <a:gd name="T16" fmla="*/ 37 w 88"/>
                <a:gd name="T17" fmla="*/ 1 h 88"/>
                <a:gd name="T18" fmla="*/ 30 w 88"/>
                <a:gd name="T19" fmla="*/ 11 h 88"/>
                <a:gd name="T20" fmla="*/ 17 w 88"/>
                <a:gd name="T21" fmla="*/ 9 h 88"/>
                <a:gd name="T22" fmla="*/ 8 w 88"/>
                <a:gd name="T23" fmla="*/ 18 h 88"/>
                <a:gd name="T24" fmla="*/ 10 w 88"/>
                <a:gd name="T25" fmla="*/ 31 h 88"/>
                <a:gd name="T26" fmla="*/ 0 w 88"/>
                <a:gd name="T27" fmla="*/ 38 h 88"/>
                <a:gd name="T28" fmla="*/ 0 w 88"/>
                <a:gd name="T29" fmla="*/ 50 h 88"/>
                <a:gd name="T30" fmla="*/ 10 w 88"/>
                <a:gd name="T31" fmla="*/ 58 h 88"/>
                <a:gd name="T32" fmla="*/ 8 w 88"/>
                <a:gd name="T33" fmla="*/ 70 h 88"/>
                <a:gd name="T34" fmla="*/ 17 w 88"/>
                <a:gd name="T35" fmla="*/ 79 h 88"/>
                <a:gd name="T36" fmla="*/ 30 w 88"/>
                <a:gd name="T37" fmla="*/ 77 h 88"/>
                <a:gd name="T38" fmla="*/ 37 w 88"/>
                <a:gd name="T39" fmla="*/ 88 h 88"/>
                <a:gd name="T40" fmla="*/ 50 w 88"/>
                <a:gd name="T41" fmla="*/ 88 h 88"/>
                <a:gd name="T42" fmla="*/ 58 w 88"/>
                <a:gd name="T43" fmla="*/ 77 h 88"/>
                <a:gd name="T44" fmla="*/ 70 w 88"/>
                <a:gd name="T45" fmla="*/ 79 h 88"/>
                <a:gd name="T46" fmla="*/ 79 w 88"/>
                <a:gd name="T47" fmla="*/ 71 h 88"/>
                <a:gd name="T48" fmla="*/ 77 w 88"/>
                <a:gd name="T49" fmla="*/ 58 h 88"/>
                <a:gd name="T50" fmla="*/ 33 w 88"/>
                <a:gd name="T51" fmla="*/ 69 h 88"/>
                <a:gd name="T52" fmla="*/ 19 w 88"/>
                <a:gd name="T53" fmla="*/ 34 h 88"/>
                <a:gd name="T54" fmla="*/ 54 w 88"/>
                <a:gd name="T55" fmla="*/ 20 h 88"/>
                <a:gd name="T56" fmla="*/ 68 w 88"/>
                <a:gd name="T57" fmla="*/ 55 h 88"/>
                <a:gd name="T58" fmla="*/ 33 w 88"/>
                <a:gd name="T59"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88">
                  <a:moveTo>
                    <a:pt x="77" y="58"/>
                  </a:moveTo>
                  <a:cubicBezTo>
                    <a:pt x="78" y="53"/>
                    <a:pt x="83" y="50"/>
                    <a:pt x="87" y="50"/>
                  </a:cubicBezTo>
                  <a:cubicBezTo>
                    <a:pt x="88" y="46"/>
                    <a:pt x="88" y="42"/>
                    <a:pt x="87" y="38"/>
                  </a:cubicBezTo>
                  <a:cubicBezTo>
                    <a:pt x="83" y="38"/>
                    <a:pt x="78" y="35"/>
                    <a:pt x="77" y="31"/>
                  </a:cubicBezTo>
                  <a:cubicBezTo>
                    <a:pt x="75" y="26"/>
                    <a:pt x="76" y="21"/>
                    <a:pt x="79" y="18"/>
                  </a:cubicBezTo>
                  <a:cubicBezTo>
                    <a:pt x="76" y="15"/>
                    <a:pt x="74" y="12"/>
                    <a:pt x="70" y="9"/>
                  </a:cubicBezTo>
                  <a:cubicBezTo>
                    <a:pt x="67" y="12"/>
                    <a:pt x="62" y="13"/>
                    <a:pt x="57" y="11"/>
                  </a:cubicBezTo>
                  <a:cubicBezTo>
                    <a:pt x="53" y="9"/>
                    <a:pt x="50" y="5"/>
                    <a:pt x="50" y="1"/>
                  </a:cubicBezTo>
                  <a:cubicBezTo>
                    <a:pt x="46" y="0"/>
                    <a:pt x="41" y="0"/>
                    <a:pt x="37" y="1"/>
                  </a:cubicBezTo>
                  <a:cubicBezTo>
                    <a:pt x="37" y="5"/>
                    <a:pt x="34" y="9"/>
                    <a:pt x="30" y="11"/>
                  </a:cubicBezTo>
                  <a:cubicBezTo>
                    <a:pt x="25" y="13"/>
                    <a:pt x="20" y="12"/>
                    <a:pt x="17" y="9"/>
                  </a:cubicBezTo>
                  <a:cubicBezTo>
                    <a:pt x="14" y="12"/>
                    <a:pt x="11" y="15"/>
                    <a:pt x="8" y="18"/>
                  </a:cubicBezTo>
                  <a:cubicBezTo>
                    <a:pt x="11" y="21"/>
                    <a:pt x="12" y="26"/>
                    <a:pt x="10" y="31"/>
                  </a:cubicBezTo>
                  <a:cubicBezTo>
                    <a:pt x="9" y="35"/>
                    <a:pt x="5" y="38"/>
                    <a:pt x="0" y="38"/>
                  </a:cubicBezTo>
                  <a:cubicBezTo>
                    <a:pt x="0" y="42"/>
                    <a:pt x="0" y="46"/>
                    <a:pt x="0" y="50"/>
                  </a:cubicBezTo>
                  <a:cubicBezTo>
                    <a:pt x="4" y="50"/>
                    <a:pt x="9" y="53"/>
                    <a:pt x="10" y="58"/>
                  </a:cubicBezTo>
                  <a:cubicBezTo>
                    <a:pt x="12" y="62"/>
                    <a:pt x="11" y="67"/>
                    <a:pt x="8" y="70"/>
                  </a:cubicBezTo>
                  <a:cubicBezTo>
                    <a:pt x="11" y="74"/>
                    <a:pt x="14" y="76"/>
                    <a:pt x="17" y="79"/>
                  </a:cubicBezTo>
                  <a:cubicBezTo>
                    <a:pt x="20" y="76"/>
                    <a:pt x="25" y="75"/>
                    <a:pt x="30" y="77"/>
                  </a:cubicBezTo>
                  <a:cubicBezTo>
                    <a:pt x="34" y="79"/>
                    <a:pt x="37" y="83"/>
                    <a:pt x="37" y="88"/>
                  </a:cubicBezTo>
                  <a:cubicBezTo>
                    <a:pt x="41" y="88"/>
                    <a:pt x="46" y="88"/>
                    <a:pt x="50" y="88"/>
                  </a:cubicBezTo>
                  <a:cubicBezTo>
                    <a:pt x="50" y="83"/>
                    <a:pt x="53" y="79"/>
                    <a:pt x="58" y="77"/>
                  </a:cubicBezTo>
                  <a:cubicBezTo>
                    <a:pt x="62" y="75"/>
                    <a:pt x="67" y="76"/>
                    <a:pt x="70" y="79"/>
                  </a:cubicBezTo>
                  <a:cubicBezTo>
                    <a:pt x="73" y="76"/>
                    <a:pt x="76" y="74"/>
                    <a:pt x="79" y="71"/>
                  </a:cubicBezTo>
                  <a:cubicBezTo>
                    <a:pt x="76" y="67"/>
                    <a:pt x="75" y="62"/>
                    <a:pt x="77" y="58"/>
                  </a:cubicBezTo>
                  <a:close/>
                  <a:moveTo>
                    <a:pt x="33" y="69"/>
                  </a:moveTo>
                  <a:cubicBezTo>
                    <a:pt x="20" y="63"/>
                    <a:pt x="13" y="47"/>
                    <a:pt x="19" y="34"/>
                  </a:cubicBezTo>
                  <a:cubicBezTo>
                    <a:pt x="25" y="20"/>
                    <a:pt x="40" y="14"/>
                    <a:pt x="54" y="20"/>
                  </a:cubicBezTo>
                  <a:cubicBezTo>
                    <a:pt x="67" y="25"/>
                    <a:pt x="74" y="41"/>
                    <a:pt x="68" y="55"/>
                  </a:cubicBezTo>
                  <a:cubicBezTo>
                    <a:pt x="62" y="68"/>
                    <a:pt x="47" y="74"/>
                    <a:pt x="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27" name="Freeform 18"/>
            <p:cNvSpPr>
              <a:spLocks noEditPoints="1"/>
            </p:cNvSpPr>
            <p:nvPr/>
          </p:nvSpPr>
          <p:spPr bwMode="auto">
            <a:xfrm>
              <a:off x="-635001" y="3001963"/>
              <a:ext cx="155575" cy="158750"/>
            </a:xfrm>
            <a:custGeom>
              <a:avLst/>
              <a:gdLst>
                <a:gd name="T0" fmla="*/ 28 w 41"/>
                <a:gd name="T1" fmla="*/ 4 h 42"/>
                <a:gd name="T2" fmla="*/ 4 w 41"/>
                <a:gd name="T3" fmla="*/ 14 h 42"/>
                <a:gd name="T4" fmla="*/ 13 w 41"/>
                <a:gd name="T5" fmla="*/ 38 h 42"/>
                <a:gd name="T6" fmla="*/ 37 w 41"/>
                <a:gd name="T7" fmla="*/ 28 h 42"/>
                <a:gd name="T8" fmla="*/ 28 w 41"/>
                <a:gd name="T9" fmla="*/ 4 h 42"/>
                <a:gd name="T10" fmla="*/ 17 w 41"/>
                <a:gd name="T11" fmla="*/ 30 h 42"/>
                <a:gd name="T12" fmla="*/ 12 w 41"/>
                <a:gd name="T13" fmla="*/ 17 h 42"/>
                <a:gd name="T14" fmla="*/ 24 w 41"/>
                <a:gd name="T15" fmla="*/ 13 h 42"/>
                <a:gd name="T16" fmla="*/ 29 w 41"/>
                <a:gd name="T17" fmla="*/ 25 h 42"/>
                <a:gd name="T18" fmla="*/ 17 w 41"/>
                <a:gd name="T19"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8" y="4"/>
                  </a:moveTo>
                  <a:cubicBezTo>
                    <a:pt x="18" y="0"/>
                    <a:pt x="8" y="5"/>
                    <a:pt x="4" y="14"/>
                  </a:cubicBezTo>
                  <a:cubicBezTo>
                    <a:pt x="0" y="23"/>
                    <a:pt x="4" y="34"/>
                    <a:pt x="13" y="38"/>
                  </a:cubicBezTo>
                  <a:cubicBezTo>
                    <a:pt x="23" y="42"/>
                    <a:pt x="33" y="38"/>
                    <a:pt x="37" y="28"/>
                  </a:cubicBezTo>
                  <a:cubicBezTo>
                    <a:pt x="41" y="19"/>
                    <a:pt x="37" y="8"/>
                    <a:pt x="28" y="4"/>
                  </a:cubicBezTo>
                  <a:close/>
                  <a:moveTo>
                    <a:pt x="17" y="30"/>
                  </a:moveTo>
                  <a:cubicBezTo>
                    <a:pt x="12" y="28"/>
                    <a:pt x="10" y="22"/>
                    <a:pt x="12" y="17"/>
                  </a:cubicBezTo>
                  <a:cubicBezTo>
                    <a:pt x="14" y="13"/>
                    <a:pt x="19" y="10"/>
                    <a:pt x="24" y="13"/>
                  </a:cubicBezTo>
                  <a:cubicBezTo>
                    <a:pt x="29" y="15"/>
                    <a:pt x="31" y="20"/>
                    <a:pt x="29" y="25"/>
                  </a:cubicBezTo>
                  <a:cubicBezTo>
                    <a:pt x="27" y="30"/>
                    <a:pt x="22" y="32"/>
                    <a:pt x="1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28" name="Freeform 19"/>
            <p:cNvSpPr>
              <a:spLocks noEditPoints="1"/>
            </p:cNvSpPr>
            <p:nvPr/>
          </p:nvSpPr>
          <p:spPr bwMode="auto">
            <a:xfrm>
              <a:off x="-917576" y="2827338"/>
              <a:ext cx="219075" cy="220662"/>
            </a:xfrm>
            <a:custGeom>
              <a:avLst/>
              <a:gdLst>
                <a:gd name="T0" fmla="*/ 51 w 58"/>
                <a:gd name="T1" fmla="*/ 38 h 58"/>
                <a:gd name="T2" fmla="*/ 58 w 58"/>
                <a:gd name="T3" fmla="*/ 32 h 58"/>
                <a:gd name="T4" fmla="*/ 58 w 58"/>
                <a:gd name="T5" fmla="*/ 25 h 58"/>
                <a:gd name="T6" fmla="*/ 51 w 58"/>
                <a:gd name="T7" fmla="*/ 20 h 58"/>
                <a:gd name="T8" fmla="*/ 52 w 58"/>
                <a:gd name="T9" fmla="*/ 11 h 58"/>
                <a:gd name="T10" fmla="*/ 47 w 58"/>
                <a:gd name="T11" fmla="*/ 6 h 58"/>
                <a:gd name="T12" fmla="*/ 38 w 58"/>
                <a:gd name="T13" fmla="*/ 7 h 58"/>
                <a:gd name="T14" fmla="*/ 33 w 58"/>
                <a:gd name="T15" fmla="*/ 0 h 58"/>
                <a:gd name="T16" fmla="*/ 25 w 58"/>
                <a:gd name="T17" fmla="*/ 0 h 58"/>
                <a:gd name="T18" fmla="*/ 20 w 58"/>
                <a:gd name="T19" fmla="*/ 7 h 58"/>
                <a:gd name="T20" fmla="*/ 12 w 58"/>
                <a:gd name="T21" fmla="*/ 6 h 58"/>
                <a:gd name="T22" fmla="*/ 6 w 58"/>
                <a:gd name="T23" fmla="*/ 11 h 58"/>
                <a:gd name="T24" fmla="*/ 7 w 58"/>
                <a:gd name="T25" fmla="*/ 20 h 58"/>
                <a:gd name="T26" fmla="*/ 1 w 58"/>
                <a:gd name="T27" fmla="*/ 25 h 58"/>
                <a:gd name="T28" fmla="*/ 1 w 58"/>
                <a:gd name="T29" fmla="*/ 32 h 58"/>
                <a:gd name="T30" fmla="*/ 7 w 58"/>
                <a:gd name="T31" fmla="*/ 38 h 58"/>
                <a:gd name="T32" fmla="*/ 6 w 58"/>
                <a:gd name="T33" fmla="*/ 46 h 58"/>
                <a:gd name="T34" fmla="*/ 12 w 58"/>
                <a:gd name="T35" fmla="*/ 51 h 58"/>
                <a:gd name="T36" fmla="*/ 20 w 58"/>
                <a:gd name="T37" fmla="*/ 50 h 58"/>
                <a:gd name="T38" fmla="*/ 25 w 58"/>
                <a:gd name="T39" fmla="*/ 57 h 58"/>
                <a:gd name="T40" fmla="*/ 33 w 58"/>
                <a:gd name="T41" fmla="*/ 57 h 58"/>
                <a:gd name="T42" fmla="*/ 38 w 58"/>
                <a:gd name="T43" fmla="*/ 50 h 58"/>
                <a:gd name="T44" fmla="*/ 47 w 58"/>
                <a:gd name="T45" fmla="*/ 51 h 58"/>
                <a:gd name="T46" fmla="*/ 52 w 58"/>
                <a:gd name="T47" fmla="*/ 46 h 58"/>
                <a:gd name="T48" fmla="*/ 51 w 58"/>
                <a:gd name="T49" fmla="*/ 38 h 58"/>
                <a:gd name="T50" fmla="*/ 22 w 58"/>
                <a:gd name="T51" fmla="*/ 45 h 58"/>
                <a:gd name="T52" fmla="*/ 13 w 58"/>
                <a:gd name="T53" fmla="*/ 22 h 58"/>
                <a:gd name="T54" fmla="*/ 36 w 58"/>
                <a:gd name="T55" fmla="*/ 13 h 58"/>
                <a:gd name="T56" fmla="*/ 45 w 58"/>
                <a:gd name="T57" fmla="*/ 35 h 58"/>
                <a:gd name="T58" fmla="*/ 22 w 58"/>
                <a:gd name="T59"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8">
                  <a:moveTo>
                    <a:pt x="51" y="38"/>
                  </a:moveTo>
                  <a:cubicBezTo>
                    <a:pt x="52" y="35"/>
                    <a:pt x="55" y="33"/>
                    <a:pt x="58" y="32"/>
                  </a:cubicBezTo>
                  <a:cubicBezTo>
                    <a:pt x="58" y="30"/>
                    <a:pt x="58" y="27"/>
                    <a:pt x="58" y="25"/>
                  </a:cubicBezTo>
                  <a:cubicBezTo>
                    <a:pt x="55" y="25"/>
                    <a:pt x="52" y="23"/>
                    <a:pt x="51" y="20"/>
                  </a:cubicBezTo>
                  <a:cubicBezTo>
                    <a:pt x="50" y="17"/>
                    <a:pt x="50" y="14"/>
                    <a:pt x="52" y="11"/>
                  </a:cubicBezTo>
                  <a:cubicBezTo>
                    <a:pt x="51" y="9"/>
                    <a:pt x="49" y="7"/>
                    <a:pt x="47" y="6"/>
                  </a:cubicBezTo>
                  <a:cubicBezTo>
                    <a:pt x="45" y="8"/>
                    <a:pt x="41" y="8"/>
                    <a:pt x="38" y="7"/>
                  </a:cubicBezTo>
                  <a:cubicBezTo>
                    <a:pt x="35" y="6"/>
                    <a:pt x="34" y="3"/>
                    <a:pt x="33" y="0"/>
                  </a:cubicBezTo>
                  <a:cubicBezTo>
                    <a:pt x="31" y="0"/>
                    <a:pt x="28" y="0"/>
                    <a:pt x="25" y="0"/>
                  </a:cubicBezTo>
                  <a:cubicBezTo>
                    <a:pt x="25" y="3"/>
                    <a:pt x="23" y="6"/>
                    <a:pt x="20" y="7"/>
                  </a:cubicBezTo>
                  <a:cubicBezTo>
                    <a:pt x="17" y="8"/>
                    <a:pt x="14" y="8"/>
                    <a:pt x="12" y="6"/>
                  </a:cubicBezTo>
                  <a:cubicBezTo>
                    <a:pt x="10" y="7"/>
                    <a:pt x="8" y="9"/>
                    <a:pt x="6" y="11"/>
                  </a:cubicBezTo>
                  <a:cubicBezTo>
                    <a:pt x="8" y="14"/>
                    <a:pt x="9" y="17"/>
                    <a:pt x="7" y="20"/>
                  </a:cubicBezTo>
                  <a:cubicBezTo>
                    <a:pt x="6" y="23"/>
                    <a:pt x="4" y="25"/>
                    <a:pt x="1" y="25"/>
                  </a:cubicBezTo>
                  <a:cubicBezTo>
                    <a:pt x="0" y="27"/>
                    <a:pt x="0" y="30"/>
                    <a:pt x="1" y="32"/>
                  </a:cubicBezTo>
                  <a:cubicBezTo>
                    <a:pt x="4" y="33"/>
                    <a:pt x="6" y="35"/>
                    <a:pt x="7" y="38"/>
                  </a:cubicBezTo>
                  <a:cubicBezTo>
                    <a:pt x="9" y="40"/>
                    <a:pt x="8" y="44"/>
                    <a:pt x="6" y="46"/>
                  </a:cubicBezTo>
                  <a:cubicBezTo>
                    <a:pt x="8" y="48"/>
                    <a:pt x="10" y="50"/>
                    <a:pt x="12" y="51"/>
                  </a:cubicBezTo>
                  <a:cubicBezTo>
                    <a:pt x="14" y="50"/>
                    <a:pt x="17" y="49"/>
                    <a:pt x="20" y="50"/>
                  </a:cubicBezTo>
                  <a:cubicBezTo>
                    <a:pt x="23" y="51"/>
                    <a:pt x="25" y="54"/>
                    <a:pt x="25" y="57"/>
                  </a:cubicBezTo>
                  <a:cubicBezTo>
                    <a:pt x="28" y="58"/>
                    <a:pt x="31" y="58"/>
                    <a:pt x="33" y="57"/>
                  </a:cubicBezTo>
                  <a:cubicBezTo>
                    <a:pt x="34" y="54"/>
                    <a:pt x="35" y="51"/>
                    <a:pt x="38" y="50"/>
                  </a:cubicBezTo>
                  <a:cubicBezTo>
                    <a:pt x="41" y="49"/>
                    <a:pt x="45" y="50"/>
                    <a:pt x="47" y="51"/>
                  </a:cubicBezTo>
                  <a:cubicBezTo>
                    <a:pt x="49" y="50"/>
                    <a:pt x="51" y="48"/>
                    <a:pt x="52" y="46"/>
                  </a:cubicBezTo>
                  <a:cubicBezTo>
                    <a:pt x="50" y="44"/>
                    <a:pt x="50" y="40"/>
                    <a:pt x="51" y="38"/>
                  </a:cubicBezTo>
                  <a:close/>
                  <a:moveTo>
                    <a:pt x="22" y="45"/>
                  </a:moveTo>
                  <a:cubicBezTo>
                    <a:pt x="14" y="41"/>
                    <a:pt x="9" y="31"/>
                    <a:pt x="13" y="22"/>
                  </a:cubicBezTo>
                  <a:cubicBezTo>
                    <a:pt x="17" y="13"/>
                    <a:pt x="27" y="9"/>
                    <a:pt x="36" y="13"/>
                  </a:cubicBezTo>
                  <a:cubicBezTo>
                    <a:pt x="45" y="16"/>
                    <a:pt x="49" y="27"/>
                    <a:pt x="45" y="35"/>
                  </a:cubicBezTo>
                  <a:cubicBezTo>
                    <a:pt x="42" y="44"/>
                    <a:pt x="31" y="48"/>
                    <a:pt x="2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29" name="Freeform 20"/>
            <p:cNvSpPr>
              <a:spLocks noEditPoints="1"/>
            </p:cNvSpPr>
            <p:nvPr/>
          </p:nvSpPr>
          <p:spPr bwMode="auto">
            <a:xfrm>
              <a:off x="-857251" y="2884488"/>
              <a:ext cx="101600" cy="103187"/>
            </a:xfrm>
            <a:custGeom>
              <a:avLst/>
              <a:gdLst>
                <a:gd name="T0" fmla="*/ 18 w 27"/>
                <a:gd name="T1" fmla="*/ 3 h 27"/>
                <a:gd name="T2" fmla="*/ 2 w 27"/>
                <a:gd name="T3" fmla="*/ 9 h 27"/>
                <a:gd name="T4" fmla="*/ 9 w 27"/>
                <a:gd name="T5" fmla="*/ 25 h 27"/>
                <a:gd name="T6" fmla="*/ 24 w 27"/>
                <a:gd name="T7" fmla="*/ 18 h 27"/>
                <a:gd name="T8" fmla="*/ 18 w 27"/>
                <a:gd name="T9" fmla="*/ 3 h 27"/>
                <a:gd name="T10" fmla="*/ 11 w 27"/>
                <a:gd name="T11" fmla="*/ 19 h 27"/>
                <a:gd name="T12" fmla="*/ 8 w 27"/>
                <a:gd name="T13" fmla="*/ 11 h 27"/>
                <a:gd name="T14" fmla="*/ 16 w 27"/>
                <a:gd name="T15" fmla="*/ 8 h 27"/>
                <a:gd name="T16" fmla="*/ 19 w 27"/>
                <a:gd name="T17" fmla="*/ 16 h 27"/>
                <a:gd name="T18" fmla="*/ 11 w 27"/>
                <a:gd name="T1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8" y="3"/>
                  </a:moveTo>
                  <a:cubicBezTo>
                    <a:pt x="12" y="0"/>
                    <a:pt x="5" y="3"/>
                    <a:pt x="2" y="9"/>
                  </a:cubicBezTo>
                  <a:cubicBezTo>
                    <a:pt x="0" y="15"/>
                    <a:pt x="2" y="22"/>
                    <a:pt x="9" y="25"/>
                  </a:cubicBezTo>
                  <a:cubicBezTo>
                    <a:pt x="15" y="27"/>
                    <a:pt x="22" y="24"/>
                    <a:pt x="24" y="18"/>
                  </a:cubicBezTo>
                  <a:cubicBezTo>
                    <a:pt x="27" y="12"/>
                    <a:pt x="24" y="5"/>
                    <a:pt x="18" y="3"/>
                  </a:cubicBezTo>
                  <a:close/>
                  <a:moveTo>
                    <a:pt x="11" y="19"/>
                  </a:moveTo>
                  <a:cubicBezTo>
                    <a:pt x="8" y="18"/>
                    <a:pt x="6" y="14"/>
                    <a:pt x="8" y="11"/>
                  </a:cubicBezTo>
                  <a:cubicBezTo>
                    <a:pt x="9" y="8"/>
                    <a:pt x="12" y="7"/>
                    <a:pt x="16" y="8"/>
                  </a:cubicBezTo>
                  <a:cubicBezTo>
                    <a:pt x="19" y="9"/>
                    <a:pt x="20" y="13"/>
                    <a:pt x="19" y="16"/>
                  </a:cubicBezTo>
                  <a:cubicBezTo>
                    <a:pt x="18" y="19"/>
                    <a:pt x="14" y="21"/>
                    <a:pt x="1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30" name="Freeform 21"/>
            <p:cNvSpPr>
              <a:spLocks noEditPoints="1"/>
            </p:cNvSpPr>
            <p:nvPr/>
          </p:nvSpPr>
          <p:spPr bwMode="auto">
            <a:xfrm>
              <a:off x="-1395413" y="3067050"/>
              <a:ext cx="431800" cy="431800"/>
            </a:xfrm>
            <a:custGeom>
              <a:avLst/>
              <a:gdLst>
                <a:gd name="T0" fmla="*/ 0 w 272"/>
                <a:gd name="T1" fmla="*/ 0 h 272"/>
                <a:gd name="T2" fmla="*/ 0 w 272"/>
                <a:gd name="T3" fmla="*/ 272 h 272"/>
                <a:gd name="T4" fmla="*/ 272 w 272"/>
                <a:gd name="T5" fmla="*/ 272 h 272"/>
                <a:gd name="T6" fmla="*/ 272 w 272"/>
                <a:gd name="T7" fmla="*/ 0 h 272"/>
                <a:gd name="T8" fmla="*/ 0 w 272"/>
                <a:gd name="T9" fmla="*/ 0 h 272"/>
                <a:gd name="T10" fmla="*/ 243 w 272"/>
                <a:gd name="T11" fmla="*/ 243 h 272"/>
                <a:gd name="T12" fmla="*/ 29 w 272"/>
                <a:gd name="T13" fmla="*/ 243 h 272"/>
                <a:gd name="T14" fmla="*/ 29 w 272"/>
                <a:gd name="T15" fmla="*/ 28 h 272"/>
                <a:gd name="T16" fmla="*/ 243 w 272"/>
                <a:gd name="T17" fmla="*/ 28 h 272"/>
                <a:gd name="T18" fmla="*/ 243 w 272"/>
                <a:gd name="T19" fmla="*/ 24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72">
                  <a:moveTo>
                    <a:pt x="0" y="0"/>
                  </a:moveTo>
                  <a:lnTo>
                    <a:pt x="0" y="272"/>
                  </a:lnTo>
                  <a:lnTo>
                    <a:pt x="272" y="272"/>
                  </a:lnTo>
                  <a:lnTo>
                    <a:pt x="272" y="0"/>
                  </a:lnTo>
                  <a:lnTo>
                    <a:pt x="0" y="0"/>
                  </a:lnTo>
                  <a:close/>
                  <a:moveTo>
                    <a:pt x="243" y="243"/>
                  </a:moveTo>
                  <a:lnTo>
                    <a:pt x="29" y="243"/>
                  </a:lnTo>
                  <a:lnTo>
                    <a:pt x="29" y="28"/>
                  </a:lnTo>
                  <a:lnTo>
                    <a:pt x="243" y="28"/>
                  </a:lnTo>
                  <a:lnTo>
                    <a:pt x="243"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31" name="Freeform 22"/>
            <p:cNvSpPr>
              <a:spLocks/>
            </p:cNvSpPr>
            <p:nvPr/>
          </p:nvSpPr>
          <p:spPr bwMode="auto">
            <a:xfrm>
              <a:off x="-1201738" y="2695575"/>
              <a:ext cx="1082675" cy="701675"/>
            </a:xfrm>
            <a:custGeom>
              <a:avLst/>
              <a:gdLst>
                <a:gd name="T0" fmla="*/ 272 w 286"/>
                <a:gd name="T1" fmla="*/ 0 h 185"/>
                <a:gd name="T2" fmla="*/ 14 w 286"/>
                <a:gd name="T3" fmla="*/ 0 h 185"/>
                <a:gd name="T4" fmla="*/ 0 w 286"/>
                <a:gd name="T5" fmla="*/ 14 h 185"/>
                <a:gd name="T6" fmla="*/ 0 w 286"/>
                <a:gd name="T7" fmla="*/ 90 h 185"/>
                <a:gd name="T8" fmla="*/ 14 w 286"/>
                <a:gd name="T9" fmla="*/ 90 h 185"/>
                <a:gd name="T10" fmla="*/ 14 w 286"/>
                <a:gd name="T11" fmla="*/ 14 h 185"/>
                <a:gd name="T12" fmla="*/ 14 w 286"/>
                <a:gd name="T13" fmla="*/ 14 h 185"/>
                <a:gd name="T14" fmla="*/ 272 w 286"/>
                <a:gd name="T15" fmla="*/ 14 h 185"/>
                <a:gd name="T16" fmla="*/ 272 w 286"/>
                <a:gd name="T17" fmla="*/ 14 h 185"/>
                <a:gd name="T18" fmla="*/ 272 w 286"/>
                <a:gd name="T19" fmla="*/ 171 h 185"/>
                <a:gd name="T20" fmla="*/ 272 w 286"/>
                <a:gd name="T21" fmla="*/ 171 h 185"/>
                <a:gd name="T22" fmla="*/ 272 w 286"/>
                <a:gd name="T23" fmla="*/ 171 h 185"/>
                <a:gd name="T24" fmla="*/ 71 w 286"/>
                <a:gd name="T25" fmla="*/ 171 h 185"/>
                <a:gd name="T26" fmla="*/ 71 w 286"/>
                <a:gd name="T27" fmla="*/ 185 h 185"/>
                <a:gd name="T28" fmla="*/ 272 w 286"/>
                <a:gd name="T29" fmla="*/ 185 h 185"/>
                <a:gd name="T30" fmla="*/ 286 w 286"/>
                <a:gd name="T31" fmla="*/ 171 h 185"/>
                <a:gd name="T32" fmla="*/ 286 w 286"/>
                <a:gd name="T33" fmla="*/ 14 h 185"/>
                <a:gd name="T34" fmla="*/ 272 w 286"/>
                <a:gd name="T3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6" h="185">
                  <a:moveTo>
                    <a:pt x="272" y="0"/>
                  </a:moveTo>
                  <a:cubicBezTo>
                    <a:pt x="14" y="0"/>
                    <a:pt x="14" y="0"/>
                    <a:pt x="14" y="0"/>
                  </a:cubicBezTo>
                  <a:cubicBezTo>
                    <a:pt x="6" y="0"/>
                    <a:pt x="0" y="6"/>
                    <a:pt x="0" y="14"/>
                  </a:cubicBezTo>
                  <a:cubicBezTo>
                    <a:pt x="0" y="90"/>
                    <a:pt x="0" y="90"/>
                    <a:pt x="0" y="90"/>
                  </a:cubicBezTo>
                  <a:cubicBezTo>
                    <a:pt x="14" y="90"/>
                    <a:pt x="14" y="90"/>
                    <a:pt x="14" y="90"/>
                  </a:cubicBezTo>
                  <a:cubicBezTo>
                    <a:pt x="14" y="14"/>
                    <a:pt x="14" y="14"/>
                    <a:pt x="14" y="14"/>
                  </a:cubicBezTo>
                  <a:cubicBezTo>
                    <a:pt x="14" y="14"/>
                    <a:pt x="14" y="14"/>
                    <a:pt x="14" y="14"/>
                  </a:cubicBezTo>
                  <a:cubicBezTo>
                    <a:pt x="272" y="14"/>
                    <a:pt x="272" y="14"/>
                    <a:pt x="272" y="14"/>
                  </a:cubicBezTo>
                  <a:cubicBezTo>
                    <a:pt x="272" y="14"/>
                    <a:pt x="272" y="14"/>
                    <a:pt x="272" y="14"/>
                  </a:cubicBezTo>
                  <a:cubicBezTo>
                    <a:pt x="272" y="171"/>
                    <a:pt x="272" y="171"/>
                    <a:pt x="272" y="171"/>
                  </a:cubicBezTo>
                  <a:cubicBezTo>
                    <a:pt x="272" y="171"/>
                    <a:pt x="272" y="171"/>
                    <a:pt x="272" y="171"/>
                  </a:cubicBezTo>
                  <a:cubicBezTo>
                    <a:pt x="272" y="171"/>
                    <a:pt x="272" y="171"/>
                    <a:pt x="272" y="171"/>
                  </a:cubicBezTo>
                  <a:cubicBezTo>
                    <a:pt x="71" y="171"/>
                    <a:pt x="71" y="171"/>
                    <a:pt x="71" y="171"/>
                  </a:cubicBezTo>
                  <a:cubicBezTo>
                    <a:pt x="71" y="185"/>
                    <a:pt x="71" y="185"/>
                    <a:pt x="71" y="185"/>
                  </a:cubicBezTo>
                  <a:cubicBezTo>
                    <a:pt x="272" y="185"/>
                    <a:pt x="272" y="185"/>
                    <a:pt x="272" y="185"/>
                  </a:cubicBezTo>
                  <a:cubicBezTo>
                    <a:pt x="280" y="185"/>
                    <a:pt x="286" y="179"/>
                    <a:pt x="286" y="171"/>
                  </a:cubicBezTo>
                  <a:cubicBezTo>
                    <a:pt x="286" y="14"/>
                    <a:pt x="286" y="14"/>
                    <a:pt x="286" y="14"/>
                  </a:cubicBezTo>
                  <a:cubicBezTo>
                    <a:pt x="286" y="6"/>
                    <a:pt x="280" y="0"/>
                    <a:pt x="2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32" name="Freeform 23"/>
            <p:cNvSpPr>
              <a:spLocks/>
            </p:cNvSpPr>
            <p:nvPr/>
          </p:nvSpPr>
          <p:spPr bwMode="auto">
            <a:xfrm>
              <a:off x="-1322388" y="3149600"/>
              <a:ext cx="301625" cy="277812"/>
            </a:xfrm>
            <a:custGeom>
              <a:avLst/>
              <a:gdLst>
                <a:gd name="T0" fmla="*/ 100 w 190"/>
                <a:gd name="T1" fmla="*/ 175 h 175"/>
                <a:gd name="T2" fmla="*/ 190 w 190"/>
                <a:gd name="T3" fmla="*/ 0 h 175"/>
                <a:gd name="T4" fmla="*/ 145 w 190"/>
                <a:gd name="T5" fmla="*/ 0 h 175"/>
                <a:gd name="T6" fmla="*/ 81 w 190"/>
                <a:gd name="T7" fmla="*/ 129 h 175"/>
                <a:gd name="T8" fmla="*/ 50 w 190"/>
                <a:gd name="T9" fmla="*/ 82 h 175"/>
                <a:gd name="T10" fmla="*/ 0 w 190"/>
                <a:gd name="T11" fmla="*/ 82 h 175"/>
                <a:gd name="T12" fmla="*/ 71 w 190"/>
                <a:gd name="T13" fmla="*/ 175 h 175"/>
                <a:gd name="T14" fmla="*/ 100 w 190"/>
                <a:gd name="T15" fmla="*/ 17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175">
                  <a:moveTo>
                    <a:pt x="100" y="175"/>
                  </a:moveTo>
                  <a:lnTo>
                    <a:pt x="190" y="0"/>
                  </a:lnTo>
                  <a:lnTo>
                    <a:pt x="145" y="0"/>
                  </a:lnTo>
                  <a:lnTo>
                    <a:pt x="81" y="129"/>
                  </a:lnTo>
                  <a:lnTo>
                    <a:pt x="50" y="82"/>
                  </a:lnTo>
                  <a:lnTo>
                    <a:pt x="0" y="82"/>
                  </a:lnTo>
                  <a:lnTo>
                    <a:pt x="71" y="175"/>
                  </a:lnTo>
                  <a:lnTo>
                    <a:pt x="10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grpSp>
        <p:nvGrpSpPr>
          <p:cNvPr id="96" name="Group 95"/>
          <p:cNvGrpSpPr/>
          <p:nvPr/>
        </p:nvGrpSpPr>
        <p:grpSpPr>
          <a:xfrm>
            <a:off x="9410010" y="384956"/>
            <a:ext cx="2323465" cy="582630"/>
            <a:chOff x="8853544" y="1975755"/>
            <a:chExt cx="2370673" cy="594468"/>
          </a:xfrm>
        </p:grpSpPr>
        <p:sp>
          <p:nvSpPr>
            <p:cNvPr id="97" name="Rectangle 96"/>
            <p:cNvSpPr/>
            <p:nvPr/>
          </p:nvSpPr>
          <p:spPr bwMode="auto">
            <a:xfrm>
              <a:off x="10631118"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4. Migrate</a:t>
              </a:r>
            </a:p>
          </p:txBody>
        </p:sp>
        <p:grpSp>
          <p:nvGrpSpPr>
            <p:cNvPr id="98" name="Group 97"/>
            <p:cNvGrpSpPr/>
            <p:nvPr/>
          </p:nvGrpSpPr>
          <p:grpSpPr>
            <a:xfrm>
              <a:off x="10813074" y="2311806"/>
              <a:ext cx="333511" cy="208181"/>
              <a:chOff x="8918575" y="2044700"/>
              <a:chExt cx="1508125" cy="941388"/>
            </a:xfrm>
            <a:solidFill>
              <a:schemeClr val="bg1"/>
            </a:solidFill>
          </p:grpSpPr>
          <p:sp>
            <p:nvSpPr>
              <p:cNvPr id="177" name="Freeform 76"/>
              <p:cNvSpPr>
                <a:spLocks/>
              </p:cNvSpPr>
              <p:nvPr/>
            </p:nvSpPr>
            <p:spPr bwMode="auto">
              <a:xfrm>
                <a:off x="8926513" y="2044700"/>
                <a:ext cx="427038" cy="155575"/>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78" name="Freeform 77"/>
              <p:cNvSpPr>
                <a:spLocks noEditPoints="1"/>
              </p:cNvSpPr>
              <p:nvPr/>
            </p:nvSpPr>
            <p:spPr bwMode="auto">
              <a:xfrm>
                <a:off x="8918575" y="2216150"/>
                <a:ext cx="457200" cy="769938"/>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79" name="Freeform 78"/>
              <p:cNvSpPr>
                <a:spLocks/>
              </p:cNvSpPr>
              <p:nvPr/>
            </p:nvSpPr>
            <p:spPr bwMode="auto">
              <a:xfrm>
                <a:off x="9977438" y="2044700"/>
                <a:ext cx="427038" cy="155575"/>
              </a:xfrm>
              <a:custGeom>
                <a:avLst/>
                <a:gdLst>
                  <a:gd name="T0" fmla="*/ 0 w 113"/>
                  <a:gd name="T1" fmla="*/ 41 h 41"/>
                  <a:gd name="T2" fmla="*/ 13 w 113"/>
                  <a:gd name="T3" fmla="*/ 37 h 41"/>
                  <a:gd name="T4" fmla="*/ 103 w 113"/>
                  <a:gd name="T5" fmla="*/ 37 h 41"/>
                  <a:gd name="T6" fmla="*/ 113 w 113"/>
                  <a:gd name="T7" fmla="*/ 39 h 41"/>
                  <a:gd name="T8" fmla="*/ 100 w 113"/>
                  <a:gd name="T9" fmla="*/ 14 h 41"/>
                  <a:gd name="T10" fmla="*/ 77 w 113"/>
                  <a:gd name="T11" fmla="*/ 0 h 41"/>
                  <a:gd name="T12" fmla="*/ 37 w 113"/>
                  <a:gd name="T13" fmla="*/ 0 h 41"/>
                  <a:gd name="T14" fmla="*/ 14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3" y="37"/>
                    </a:cubicBezTo>
                    <a:cubicBezTo>
                      <a:pt x="103" y="37"/>
                      <a:pt x="103" y="37"/>
                      <a:pt x="103" y="37"/>
                    </a:cubicBezTo>
                    <a:cubicBezTo>
                      <a:pt x="106" y="37"/>
                      <a:pt x="110" y="38"/>
                      <a:pt x="113" y="39"/>
                    </a:cubicBezTo>
                    <a:cubicBezTo>
                      <a:pt x="100" y="14"/>
                      <a:pt x="100" y="14"/>
                      <a:pt x="100" y="14"/>
                    </a:cubicBezTo>
                    <a:cubicBezTo>
                      <a:pt x="97" y="6"/>
                      <a:pt x="86" y="0"/>
                      <a:pt x="77" y="0"/>
                    </a:cubicBezTo>
                    <a:cubicBezTo>
                      <a:pt x="37" y="0"/>
                      <a:pt x="37" y="0"/>
                      <a:pt x="37" y="0"/>
                    </a:cubicBezTo>
                    <a:cubicBezTo>
                      <a:pt x="29" y="0"/>
                      <a:pt x="18" y="6"/>
                      <a:pt x="14"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0" name="Freeform 79"/>
              <p:cNvSpPr>
                <a:spLocks noEditPoints="1"/>
              </p:cNvSpPr>
              <p:nvPr/>
            </p:nvSpPr>
            <p:spPr bwMode="auto">
              <a:xfrm>
                <a:off x="9969500" y="2216150"/>
                <a:ext cx="457200" cy="769938"/>
              </a:xfrm>
              <a:custGeom>
                <a:avLst/>
                <a:gdLst>
                  <a:gd name="T0" fmla="*/ 113 w 121"/>
                  <a:gd name="T1" fmla="*/ 2 h 203"/>
                  <a:gd name="T2" fmla="*/ 106 w 121"/>
                  <a:gd name="T3" fmla="*/ 0 h 203"/>
                  <a:gd name="T4" fmla="*/ 16 w 121"/>
                  <a:gd name="T5" fmla="*/ 0 h 203"/>
                  <a:gd name="T6" fmla="*/ 9 w 121"/>
                  <a:gd name="T7" fmla="*/ 2 h 203"/>
                  <a:gd name="T8" fmla="*/ 0 w 121"/>
                  <a:gd name="T9" fmla="*/ 16 h 203"/>
                  <a:gd name="T10" fmla="*/ 0 w 121"/>
                  <a:gd name="T11" fmla="*/ 187 h 203"/>
                  <a:gd name="T12" fmla="*/ 16 w 121"/>
                  <a:gd name="T13" fmla="*/ 203 h 203"/>
                  <a:gd name="T14" fmla="*/ 106 w 121"/>
                  <a:gd name="T15" fmla="*/ 203 h 203"/>
                  <a:gd name="T16" fmla="*/ 121 w 121"/>
                  <a:gd name="T17" fmla="*/ 187 h 203"/>
                  <a:gd name="T18" fmla="*/ 121 w 121"/>
                  <a:gd name="T19" fmla="*/ 16 h 203"/>
                  <a:gd name="T20" fmla="*/ 113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3" y="2"/>
                    </a:moveTo>
                    <a:cubicBezTo>
                      <a:pt x="110" y="1"/>
                      <a:pt x="109" y="0"/>
                      <a:pt x="106" y="0"/>
                    </a:cubicBezTo>
                    <a:cubicBezTo>
                      <a:pt x="16" y="0"/>
                      <a:pt x="16" y="0"/>
                      <a:pt x="16" y="0"/>
                    </a:cubicBezTo>
                    <a:cubicBezTo>
                      <a:pt x="13" y="0"/>
                      <a:pt x="11" y="1"/>
                      <a:pt x="9" y="2"/>
                    </a:cubicBezTo>
                    <a:cubicBezTo>
                      <a:pt x="4" y="4"/>
                      <a:pt x="0" y="9"/>
                      <a:pt x="0" y="16"/>
                    </a:cubicBezTo>
                    <a:cubicBezTo>
                      <a:pt x="0" y="187"/>
                      <a:pt x="0" y="187"/>
                      <a:pt x="0" y="187"/>
                    </a:cubicBezTo>
                    <a:cubicBezTo>
                      <a:pt x="0" y="195"/>
                      <a:pt x="8" y="203"/>
                      <a:pt x="16" y="203"/>
                    </a:cubicBezTo>
                    <a:cubicBezTo>
                      <a:pt x="106" y="203"/>
                      <a:pt x="106" y="203"/>
                      <a:pt x="106" y="203"/>
                    </a:cubicBezTo>
                    <a:cubicBezTo>
                      <a:pt x="114" y="203"/>
                      <a:pt x="121" y="195"/>
                      <a:pt x="121" y="187"/>
                    </a:cubicBezTo>
                    <a:cubicBezTo>
                      <a:pt x="121" y="16"/>
                      <a:pt x="121" y="16"/>
                      <a:pt x="121" y="16"/>
                    </a:cubicBezTo>
                    <a:cubicBezTo>
                      <a:pt x="121" y="9"/>
                      <a:pt x="118" y="4"/>
                      <a:pt x="113"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2" y="37"/>
                      <a:pt x="89" y="34"/>
                      <a:pt x="89" y="29"/>
                    </a:cubicBezTo>
                    <a:cubicBezTo>
                      <a:pt x="89" y="24"/>
                      <a:pt x="92"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1" name="Rectangle 80"/>
              <p:cNvSpPr>
                <a:spLocks noChangeArrowheads="1"/>
              </p:cNvSpPr>
              <p:nvPr/>
            </p:nvSpPr>
            <p:spPr bwMode="auto">
              <a:xfrm>
                <a:off x="9471025"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2" name="Freeform 81"/>
              <p:cNvSpPr>
                <a:spLocks noEditPoints="1"/>
              </p:cNvSpPr>
              <p:nvPr/>
            </p:nvSpPr>
            <p:spPr bwMode="auto">
              <a:xfrm>
                <a:off x="9553575" y="2492375"/>
                <a:ext cx="261938" cy="46038"/>
              </a:xfrm>
              <a:custGeom>
                <a:avLst/>
                <a:gdLst>
                  <a:gd name="T0" fmla="*/ 165 w 165"/>
                  <a:gd name="T1" fmla="*/ 29 h 29"/>
                  <a:gd name="T2" fmla="*/ 136 w 165"/>
                  <a:gd name="T3" fmla="*/ 29 h 29"/>
                  <a:gd name="T4" fmla="*/ 136 w 165"/>
                  <a:gd name="T5" fmla="*/ 0 h 29"/>
                  <a:gd name="T6" fmla="*/ 165 w 165"/>
                  <a:gd name="T7" fmla="*/ 0 h 29"/>
                  <a:gd name="T8" fmla="*/ 165 w 165"/>
                  <a:gd name="T9" fmla="*/ 29 h 29"/>
                  <a:gd name="T10" fmla="*/ 98 w 165"/>
                  <a:gd name="T11" fmla="*/ 29 h 29"/>
                  <a:gd name="T12" fmla="*/ 69 w 165"/>
                  <a:gd name="T13" fmla="*/ 29 h 29"/>
                  <a:gd name="T14" fmla="*/ 69 w 165"/>
                  <a:gd name="T15" fmla="*/ 0 h 29"/>
                  <a:gd name="T16" fmla="*/ 98 w 165"/>
                  <a:gd name="T17" fmla="*/ 0 h 29"/>
                  <a:gd name="T18" fmla="*/ 98 w 165"/>
                  <a:gd name="T19" fmla="*/ 29 h 29"/>
                  <a:gd name="T20" fmla="*/ 31 w 165"/>
                  <a:gd name="T21" fmla="*/ 29 h 29"/>
                  <a:gd name="T22" fmla="*/ 0 w 165"/>
                  <a:gd name="T23" fmla="*/ 29 h 29"/>
                  <a:gd name="T24" fmla="*/ 0 w 165"/>
                  <a:gd name="T25" fmla="*/ 0 h 29"/>
                  <a:gd name="T26" fmla="*/ 31 w 165"/>
                  <a:gd name="T27" fmla="*/ 0 h 29"/>
                  <a:gd name="T28" fmla="*/ 31 w 165"/>
                  <a:gd name="T2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5" h="29">
                    <a:moveTo>
                      <a:pt x="165" y="29"/>
                    </a:moveTo>
                    <a:lnTo>
                      <a:pt x="136" y="29"/>
                    </a:lnTo>
                    <a:lnTo>
                      <a:pt x="136" y="0"/>
                    </a:lnTo>
                    <a:lnTo>
                      <a:pt x="165" y="0"/>
                    </a:lnTo>
                    <a:lnTo>
                      <a:pt x="165" y="29"/>
                    </a:lnTo>
                    <a:close/>
                    <a:moveTo>
                      <a:pt x="98" y="29"/>
                    </a:moveTo>
                    <a:lnTo>
                      <a:pt x="69" y="29"/>
                    </a:lnTo>
                    <a:lnTo>
                      <a:pt x="69" y="0"/>
                    </a:lnTo>
                    <a:lnTo>
                      <a:pt x="98" y="0"/>
                    </a:lnTo>
                    <a:lnTo>
                      <a:pt x="98" y="29"/>
                    </a:lnTo>
                    <a:close/>
                    <a:moveTo>
                      <a:pt x="31" y="29"/>
                    </a:moveTo>
                    <a:lnTo>
                      <a:pt x="0" y="29"/>
                    </a:lnTo>
                    <a:lnTo>
                      <a:pt x="0" y="0"/>
                    </a:lnTo>
                    <a:lnTo>
                      <a:pt x="31" y="0"/>
                    </a:lnTo>
                    <a:lnTo>
                      <a:pt x="3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3" name="Rectangle 82"/>
              <p:cNvSpPr>
                <a:spLocks noChangeArrowheads="1"/>
              </p:cNvSpPr>
              <p:nvPr/>
            </p:nvSpPr>
            <p:spPr bwMode="auto">
              <a:xfrm>
                <a:off x="9875838"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99" name="Rectangle 98"/>
            <p:cNvSpPr/>
            <p:nvPr/>
          </p:nvSpPr>
          <p:spPr bwMode="auto">
            <a:xfrm>
              <a:off x="10038822"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3. Target</a:t>
              </a:r>
            </a:p>
          </p:txBody>
        </p:sp>
        <p:grpSp>
          <p:nvGrpSpPr>
            <p:cNvPr id="100" name="Group 99"/>
            <p:cNvGrpSpPr/>
            <p:nvPr/>
          </p:nvGrpSpPr>
          <p:grpSpPr>
            <a:xfrm>
              <a:off x="10305718" y="2279554"/>
              <a:ext cx="268902" cy="260937"/>
              <a:chOff x="8824912" y="508000"/>
              <a:chExt cx="1125539" cy="1092200"/>
            </a:xfrm>
            <a:solidFill>
              <a:schemeClr val="bg1"/>
            </a:solidFill>
          </p:grpSpPr>
          <p:sp>
            <p:nvSpPr>
              <p:cNvPr id="171" name="Freeform 27"/>
              <p:cNvSpPr>
                <a:spLocks noEditPoints="1"/>
              </p:cNvSpPr>
              <p:nvPr/>
            </p:nvSpPr>
            <p:spPr bwMode="auto">
              <a:xfrm>
                <a:off x="8997950" y="508000"/>
                <a:ext cx="496888" cy="835025"/>
              </a:xfrm>
              <a:custGeom>
                <a:avLst/>
                <a:gdLst>
                  <a:gd name="T0" fmla="*/ 237 w 295"/>
                  <a:gd name="T1" fmla="*/ 275 h 495"/>
                  <a:gd name="T2" fmla="*/ 242 w 295"/>
                  <a:gd name="T3" fmla="*/ 312 h 495"/>
                  <a:gd name="T4" fmla="*/ 255 w 295"/>
                  <a:gd name="T5" fmla="*/ 305 h 495"/>
                  <a:gd name="T6" fmla="*/ 272 w 295"/>
                  <a:gd name="T7" fmla="*/ 335 h 495"/>
                  <a:gd name="T8" fmla="*/ 277 w 295"/>
                  <a:gd name="T9" fmla="*/ 372 h 495"/>
                  <a:gd name="T10" fmla="*/ 289 w 295"/>
                  <a:gd name="T11" fmla="*/ 365 h 495"/>
                  <a:gd name="T12" fmla="*/ 35 w 295"/>
                  <a:gd name="T13" fmla="*/ 343 h 495"/>
                  <a:gd name="T14" fmla="*/ 5 w 295"/>
                  <a:gd name="T15" fmla="*/ 365 h 495"/>
                  <a:gd name="T16" fmla="*/ 17 w 295"/>
                  <a:gd name="T17" fmla="*/ 372 h 495"/>
                  <a:gd name="T18" fmla="*/ 70 w 295"/>
                  <a:gd name="T19" fmla="*/ 282 h 495"/>
                  <a:gd name="T20" fmla="*/ 40 w 295"/>
                  <a:gd name="T21" fmla="*/ 305 h 495"/>
                  <a:gd name="T22" fmla="*/ 52 w 295"/>
                  <a:gd name="T23" fmla="*/ 312 h 495"/>
                  <a:gd name="T24" fmla="*/ 220 w 295"/>
                  <a:gd name="T25" fmla="*/ 161 h 495"/>
                  <a:gd name="T26" fmla="*/ 251 w 295"/>
                  <a:gd name="T27" fmla="*/ 31 h 495"/>
                  <a:gd name="T28" fmla="*/ 74 w 295"/>
                  <a:gd name="T29" fmla="*/ 0 h 495"/>
                  <a:gd name="T30" fmla="*/ 44 w 295"/>
                  <a:gd name="T31" fmla="*/ 130 h 495"/>
                  <a:gd name="T32" fmla="*/ 62 w 295"/>
                  <a:gd name="T33" fmla="*/ 31 h 495"/>
                  <a:gd name="T34" fmla="*/ 220 w 295"/>
                  <a:gd name="T35" fmla="*/ 18 h 495"/>
                  <a:gd name="T36" fmla="*/ 233 w 295"/>
                  <a:gd name="T37" fmla="*/ 130 h 495"/>
                  <a:gd name="T38" fmla="*/ 74 w 295"/>
                  <a:gd name="T39" fmla="*/ 143 h 495"/>
                  <a:gd name="T40" fmla="*/ 62 w 295"/>
                  <a:gd name="T41" fmla="*/ 31 h 495"/>
                  <a:gd name="T42" fmla="*/ 7 w 295"/>
                  <a:gd name="T43" fmla="*/ 246 h 495"/>
                  <a:gd name="T44" fmla="*/ 295 w 295"/>
                  <a:gd name="T45" fmla="*/ 238 h 495"/>
                  <a:gd name="T46" fmla="*/ 290 w 295"/>
                  <a:gd name="T47" fmla="*/ 221 h 495"/>
                  <a:gd name="T48" fmla="*/ 240 w 295"/>
                  <a:gd name="T49" fmla="*/ 172 h 495"/>
                  <a:gd name="T50" fmla="*/ 41 w 295"/>
                  <a:gd name="T51" fmla="*/ 178 h 495"/>
                  <a:gd name="T52" fmla="*/ 0 w 295"/>
                  <a:gd name="T53" fmla="*/ 234 h 495"/>
                  <a:gd name="T54" fmla="*/ 7 w 295"/>
                  <a:gd name="T55" fmla="*/ 246 h 495"/>
                  <a:gd name="T56" fmla="*/ 130 w 295"/>
                  <a:gd name="T57" fmla="*/ 495 h 495"/>
                  <a:gd name="T58" fmla="*/ 95 w 295"/>
                  <a:gd name="T59" fmla="*/ 480 h 495"/>
                  <a:gd name="T60" fmla="*/ 95 w 295"/>
                  <a:gd name="T61" fmla="*/ 495 h 495"/>
                  <a:gd name="T62" fmla="*/ 165 w 295"/>
                  <a:gd name="T63" fmla="*/ 480 h 495"/>
                  <a:gd name="T64" fmla="*/ 199 w 295"/>
                  <a:gd name="T65" fmla="*/ 495 h 495"/>
                  <a:gd name="T66" fmla="*/ 199 w 295"/>
                  <a:gd name="T67" fmla="*/ 48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5" h="495">
                    <a:moveTo>
                      <a:pt x="255" y="305"/>
                    </a:moveTo>
                    <a:cubicBezTo>
                      <a:pt x="237" y="275"/>
                      <a:pt x="237" y="275"/>
                      <a:pt x="237" y="275"/>
                    </a:cubicBezTo>
                    <a:cubicBezTo>
                      <a:pt x="225" y="282"/>
                      <a:pt x="225" y="282"/>
                      <a:pt x="225" y="282"/>
                    </a:cubicBezTo>
                    <a:cubicBezTo>
                      <a:pt x="242" y="312"/>
                      <a:pt x="242" y="312"/>
                      <a:pt x="242" y="312"/>
                    </a:cubicBezTo>
                    <a:cubicBezTo>
                      <a:pt x="255" y="305"/>
                      <a:pt x="255" y="305"/>
                      <a:pt x="255" y="305"/>
                    </a:cubicBezTo>
                    <a:cubicBezTo>
                      <a:pt x="255" y="305"/>
                      <a:pt x="255" y="305"/>
                      <a:pt x="255" y="305"/>
                    </a:cubicBezTo>
                    <a:close/>
                    <a:moveTo>
                      <a:pt x="289" y="365"/>
                    </a:moveTo>
                    <a:cubicBezTo>
                      <a:pt x="272" y="335"/>
                      <a:pt x="272" y="335"/>
                      <a:pt x="272" y="335"/>
                    </a:cubicBezTo>
                    <a:cubicBezTo>
                      <a:pt x="259" y="343"/>
                      <a:pt x="259" y="343"/>
                      <a:pt x="259" y="343"/>
                    </a:cubicBezTo>
                    <a:cubicBezTo>
                      <a:pt x="277" y="372"/>
                      <a:pt x="277" y="372"/>
                      <a:pt x="277" y="372"/>
                    </a:cubicBezTo>
                    <a:cubicBezTo>
                      <a:pt x="289" y="365"/>
                      <a:pt x="289" y="365"/>
                      <a:pt x="289" y="365"/>
                    </a:cubicBezTo>
                    <a:cubicBezTo>
                      <a:pt x="289" y="365"/>
                      <a:pt x="289" y="365"/>
                      <a:pt x="289" y="365"/>
                    </a:cubicBezTo>
                    <a:close/>
                    <a:moveTo>
                      <a:pt x="17" y="372"/>
                    </a:moveTo>
                    <a:cubicBezTo>
                      <a:pt x="35" y="343"/>
                      <a:pt x="35" y="343"/>
                      <a:pt x="35" y="343"/>
                    </a:cubicBezTo>
                    <a:cubicBezTo>
                      <a:pt x="22" y="335"/>
                      <a:pt x="22" y="335"/>
                      <a:pt x="22" y="335"/>
                    </a:cubicBezTo>
                    <a:cubicBezTo>
                      <a:pt x="5" y="365"/>
                      <a:pt x="5" y="365"/>
                      <a:pt x="5" y="365"/>
                    </a:cubicBezTo>
                    <a:cubicBezTo>
                      <a:pt x="17" y="372"/>
                      <a:pt x="17" y="372"/>
                      <a:pt x="17" y="372"/>
                    </a:cubicBezTo>
                    <a:cubicBezTo>
                      <a:pt x="17" y="372"/>
                      <a:pt x="17" y="372"/>
                      <a:pt x="17" y="372"/>
                    </a:cubicBezTo>
                    <a:close/>
                    <a:moveTo>
                      <a:pt x="52" y="312"/>
                    </a:moveTo>
                    <a:cubicBezTo>
                      <a:pt x="70" y="282"/>
                      <a:pt x="70" y="282"/>
                      <a:pt x="70" y="282"/>
                    </a:cubicBezTo>
                    <a:cubicBezTo>
                      <a:pt x="57" y="275"/>
                      <a:pt x="57" y="275"/>
                      <a:pt x="57" y="275"/>
                    </a:cubicBezTo>
                    <a:cubicBezTo>
                      <a:pt x="40" y="305"/>
                      <a:pt x="40" y="305"/>
                      <a:pt x="40" y="305"/>
                    </a:cubicBezTo>
                    <a:cubicBezTo>
                      <a:pt x="52" y="312"/>
                      <a:pt x="52" y="312"/>
                      <a:pt x="52" y="312"/>
                    </a:cubicBezTo>
                    <a:cubicBezTo>
                      <a:pt x="52" y="312"/>
                      <a:pt x="52" y="312"/>
                      <a:pt x="52" y="312"/>
                    </a:cubicBezTo>
                    <a:close/>
                    <a:moveTo>
                      <a:pt x="74" y="161"/>
                    </a:moveTo>
                    <a:cubicBezTo>
                      <a:pt x="220" y="161"/>
                      <a:pt x="220" y="161"/>
                      <a:pt x="220" y="161"/>
                    </a:cubicBezTo>
                    <a:cubicBezTo>
                      <a:pt x="237" y="161"/>
                      <a:pt x="251" y="147"/>
                      <a:pt x="251" y="130"/>
                    </a:cubicBezTo>
                    <a:cubicBezTo>
                      <a:pt x="251" y="31"/>
                      <a:pt x="251" y="31"/>
                      <a:pt x="251" y="31"/>
                    </a:cubicBezTo>
                    <a:cubicBezTo>
                      <a:pt x="251" y="14"/>
                      <a:pt x="237" y="0"/>
                      <a:pt x="220" y="0"/>
                    </a:cubicBezTo>
                    <a:cubicBezTo>
                      <a:pt x="74" y="0"/>
                      <a:pt x="74" y="0"/>
                      <a:pt x="74" y="0"/>
                    </a:cubicBezTo>
                    <a:cubicBezTo>
                      <a:pt x="57" y="0"/>
                      <a:pt x="44" y="14"/>
                      <a:pt x="44" y="31"/>
                    </a:cubicBezTo>
                    <a:cubicBezTo>
                      <a:pt x="44" y="130"/>
                      <a:pt x="44" y="130"/>
                      <a:pt x="44" y="130"/>
                    </a:cubicBezTo>
                    <a:cubicBezTo>
                      <a:pt x="44" y="147"/>
                      <a:pt x="57" y="161"/>
                      <a:pt x="74" y="161"/>
                    </a:cubicBezTo>
                    <a:close/>
                    <a:moveTo>
                      <a:pt x="62" y="31"/>
                    </a:moveTo>
                    <a:cubicBezTo>
                      <a:pt x="62" y="23"/>
                      <a:pt x="67" y="18"/>
                      <a:pt x="74" y="18"/>
                    </a:cubicBezTo>
                    <a:cubicBezTo>
                      <a:pt x="220" y="18"/>
                      <a:pt x="220" y="18"/>
                      <a:pt x="220" y="18"/>
                    </a:cubicBezTo>
                    <a:cubicBezTo>
                      <a:pt x="227" y="18"/>
                      <a:pt x="233" y="23"/>
                      <a:pt x="233" y="31"/>
                    </a:cubicBezTo>
                    <a:cubicBezTo>
                      <a:pt x="233" y="130"/>
                      <a:pt x="233" y="130"/>
                      <a:pt x="233" y="130"/>
                    </a:cubicBezTo>
                    <a:cubicBezTo>
                      <a:pt x="233" y="137"/>
                      <a:pt x="227" y="143"/>
                      <a:pt x="220" y="143"/>
                    </a:cubicBezTo>
                    <a:cubicBezTo>
                      <a:pt x="74" y="143"/>
                      <a:pt x="74" y="143"/>
                      <a:pt x="74" y="143"/>
                    </a:cubicBezTo>
                    <a:cubicBezTo>
                      <a:pt x="67" y="143"/>
                      <a:pt x="62" y="137"/>
                      <a:pt x="62" y="130"/>
                    </a:cubicBezTo>
                    <a:cubicBezTo>
                      <a:pt x="62" y="31"/>
                      <a:pt x="62" y="31"/>
                      <a:pt x="62" y="31"/>
                    </a:cubicBezTo>
                    <a:cubicBezTo>
                      <a:pt x="62" y="31"/>
                      <a:pt x="62" y="31"/>
                      <a:pt x="62" y="31"/>
                    </a:cubicBezTo>
                    <a:close/>
                    <a:moveTo>
                      <a:pt x="7" y="246"/>
                    </a:moveTo>
                    <a:cubicBezTo>
                      <a:pt x="287" y="246"/>
                      <a:pt x="287" y="246"/>
                      <a:pt x="287" y="246"/>
                    </a:cubicBezTo>
                    <a:cubicBezTo>
                      <a:pt x="291" y="246"/>
                      <a:pt x="295" y="242"/>
                      <a:pt x="295" y="238"/>
                    </a:cubicBezTo>
                    <a:cubicBezTo>
                      <a:pt x="295" y="234"/>
                      <a:pt x="295" y="234"/>
                      <a:pt x="295" y="234"/>
                    </a:cubicBezTo>
                    <a:cubicBezTo>
                      <a:pt x="295" y="230"/>
                      <a:pt x="292" y="224"/>
                      <a:pt x="290" y="221"/>
                    </a:cubicBezTo>
                    <a:cubicBezTo>
                      <a:pt x="253" y="178"/>
                      <a:pt x="253" y="178"/>
                      <a:pt x="253" y="178"/>
                    </a:cubicBezTo>
                    <a:cubicBezTo>
                      <a:pt x="250" y="174"/>
                      <a:pt x="244" y="172"/>
                      <a:pt x="240" y="172"/>
                    </a:cubicBezTo>
                    <a:cubicBezTo>
                      <a:pt x="54" y="172"/>
                      <a:pt x="54" y="172"/>
                      <a:pt x="54" y="172"/>
                    </a:cubicBezTo>
                    <a:cubicBezTo>
                      <a:pt x="50" y="172"/>
                      <a:pt x="44" y="174"/>
                      <a:pt x="41" y="178"/>
                    </a:cubicBezTo>
                    <a:cubicBezTo>
                      <a:pt x="5" y="221"/>
                      <a:pt x="5" y="221"/>
                      <a:pt x="5" y="221"/>
                    </a:cubicBezTo>
                    <a:cubicBezTo>
                      <a:pt x="2" y="224"/>
                      <a:pt x="0" y="230"/>
                      <a:pt x="0" y="234"/>
                    </a:cubicBezTo>
                    <a:cubicBezTo>
                      <a:pt x="0" y="238"/>
                      <a:pt x="0" y="238"/>
                      <a:pt x="0" y="238"/>
                    </a:cubicBezTo>
                    <a:cubicBezTo>
                      <a:pt x="0" y="242"/>
                      <a:pt x="3" y="246"/>
                      <a:pt x="7" y="246"/>
                    </a:cubicBezTo>
                    <a:close/>
                    <a:moveTo>
                      <a:pt x="95" y="495"/>
                    </a:moveTo>
                    <a:cubicBezTo>
                      <a:pt x="130" y="495"/>
                      <a:pt x="130" y="495"/>
                      <a:pt x="130" y="495"/>
                    </a:cubicBezTo>
                    <a:cubicBezTo>
                      <a:pt x="130" y="480"/>
                      <a:pt x="130" y="480"/>
                      <a:pt x="130" y="480"/>
                    </a:cubicBezTo>
                    <a:cubicBezTo>
                      <a:pt x="95" y="480"/>
                      <a:pt x="95" y="480"/>
                      <a:pt x="95" y="480"/>
                    </a:cubicBezTo>
                    <a:cubicBezTo>
                      <a:pt x="95" y="495"/>
                      <a:pt x="95" y="495"/>
                      <a:pt x="95" y="495"/>
                    </a:cubicBezTo>
                    <a:cubicBezTo>
                      <a:pt x="95" y="495"/>
                      <a:pt x="95" y="495"/>
                      <a:pt x="95" y="495"/>
                    </a:cubicBezTo>
                    <a:close/>
                    <a:moveTo>
                      <a:pt x="199" y="480"/>
                    </a:moveTo>
                    <a:cubicBezTo>
                      <a:pt x="165" y="480"/>
                      <a:pt x="165" y="480"/>
                      <a:pt x="165" y="480"/>
                    </a:cubicBezTo>
                    <a:cubicBezTo>
                      <a:pt x="165" y="495"/>
                      <a:pt x="165" y="495"/>
                      <a:pt x="165" y="495"/>
                    </a:cubicBezTo>
                    <a:cubicBezTo>
                      <a:pt x="199" y="495"/>
                      <a:pt x="199" y="495"/>
                      <a:pt x="199" y="495"/>
                    </a:cubicBezTo>
                    <a:cubicBezTo>
                      <a:pt x="199" y="480"/>
                      <a:pt x="199" y="480"/>
                      <a:pt x="199" y="480"/>
                    </a:cubicBezTo>
                    <a:cubicBezTo>
                      <a:pt x="199" y="480"/>
                      <a:pt x="199" y="480"/>
                      <a:pt x="199"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72" name="Freeform 28"/>
              <p:cNvSpPr>
                <a:spLocks noEditPoints="1"/>
              </p:cNvSpPr>
              <p:nvPr/>
            </p:nvSpPr>
            <p:spPr bwMode="auto">
              <a:xfrm>
                <a:off x="9404350" y="1198563"/>
                <a:ext cx="342900" cy="266700"/>
              </a:xfrm>
              <a:custGeom>
                <a:avLst/>
                <a:gdLst>
                  <a:gd name="T0" fmla="*/ 173 w 203"/>
                  <a:gd name="T1" fmla="*/ 0 h 158"/>
                  <a:gd name="T2" fmla="*/ 31 w 203"/>
                  <a:gd name="T3" fmla="*/ 0 h 158"/>
                  <a:gd name="T4" fmla="*/ 0 w 203"/>
                  <a:gd name="T5" fmla="*/ 30 h 158"/>
                  <a:gd name="T6" fmla="*/ 0 w 203"/>
                  <a:gd name="T7" fmla="*/ 128 h 158"/>
                  <a:gd name="T8" fmla="*/ 31 w 203"/>
                  <a:gd name="T9" fmla="*/ 158 h 158"/>
                  <a:gd name="T10" fmla="*/ 173 w 203"/>
                  <a:gd name="T11" fmla="*/ 158 h 158"/>
                  <a:gd name="T12" fmla="*/ 203 w 203"/>
                  <a:gd name="T13" fmla="*/ 128 h 158"/>
                  <a:gd name="T14" fmla="*/ 203 w 203"/>
                  <a:gd name="T15" fmla="*/ 30 h 158"/>
                  <a:gd name="T16" fmla="*/ 173 w 203"/>
                  <a:gd name="T17" fmla="*/ 0 h 158"/>
                  <a:gd name="T18" fmla="*/ 186 w 203"/>
                  <a:gd name="T19" fmla="*/ 128 h 158"/>
                  <a:gd name="T20" fmla="*/ 173 w 203"/>
                  <a:gd name="T21" fmla="*/ 141 h 158"/>
                  <a:gd name="T22" fmla="*/ 31 w 203"/>
                  <a:gd name="T23" fmla="*/ 141 h 158"/>
                  <a:gd name="T24" fmla="*/ 18 w 203"/>
                  <a:gd name="T25" fmla="*/ 128 h 158"/>
                  <a:gd name="T26" fmla="*/ 18 w 203"/>
                  <a:gd name="T27" fmla="*/ 30 h 158"/>
                  <a:gd name="T28" fmla="*/ 31 w 203"/>
                  <a:gd name="T29" fmla="*/ 17 h 158"/>
                  <a:gd name="T30" fmla="*/ 173 w 203"/>
                  <a:gd name="T31" fmla="*/ 17 h 158"/>
                  <a:gd name="T32" fmla="*/ 186 w 203"/>
                  <a:gd name="T33" fmla="*/ 30 h 158"/>
                  <a:gd name="T34" fmla="*/ 186 w 203"/>
                  <a:gd name="T35" fmla="*/ 128 h 158"/>
                  <a:gd name="T36" fmla="*/ 186 w 203"/>
                  <a:gd name="T37" fmla="*/ 12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3" h="158">
                    <a:moveTo>
                      <a:pt x="173" y="0"/>
                    </a:moveTo>
                    <a:cubicBezTo>
                      <a:pt x="31" y="0"/>
                      <a:pt x="31" y="0"/>
                      <a:pt x="31" y="0"/>
                    </a:cubicBezTo>
                    <a:cubicBezTo>
                      <a:pt x="14" y="0"/>
                      <a:pt x="0" y="13"/>
                      <a:pt x="0" y="30"/>
                    </a:cubicBezTo>
                    <a:cubicBezTo>
                      <a:pt x="0" y="128"/>
                      <a:pt x="0" y="128"/>
                      <a:pt x="0" y="128"/>
                    </a:cubicBezTo>
                    <a:cubicBezTo>
                      <a:pt x="0" y="145"/>
                      <a:pt x="14" y="158"/>
                      <a:pt x="31" y="158"/>
                    </a:cubicBezTo>
                    <a:cubicBezTo>
                      <a:pt x="173" y="158"/>
                      <a:pt x="173" y="158"/>
                      <a:pt x="173" y="158"/>
                    </a:cubicBezTo>
                    <a:cubicBezTo>
                      <a:pt x="190" y="158"/>
                      <a:pt x="203" y="145"/>
                      <a:pt x="203" y="128"/>
                    </a:cubicBezTo>
                    <a:cubicBezTo>
                      <a:pt x="203" y="30"/>
                      <a:pt x="203" y="30"/>
                      <a:pt x="203" y="30"/>
                    </a:cubicBezTo>
                    <a:cubicBezTo>
                      <a:pt x="203" y="13"/>
                      <a:pt x="190" y="0"/>
                      <a:pt x="173" y="0"/>
                    </a:cubicBezTo>
                    <a:moveTo>
                      <a:pt x="186" y="128"/>
                    </a:moveTo>
                    <a:cubicBezTo>
                      <a:pt x="186" y="135"/>
                      <a:pt x="180" y="141"/>
                      <a:pt x="173" y="141"/>
                    </a:cubicBezTo>
                    <a:cubicBezTo>
                      <a:pt x="31" y="141"/>
                      <a:pt x="31" y="141"/>
                      <a:pt x="31" y="141"/>
                    </a:cubicBezTo>
                    <a:cubicBezTo>
                      <a:pt x="24" y="141"/>
                      <a:pt x="18" y="135"/>
                      <a:pt x="18" y="128"/>
                    </a:cubicBezTo>
                    <a:cubicBezTo>
                      <a:pt x="18" y="30"/>
                      <a:pt x="18" y="30"/>
                      <a:pt x="18" y="30"/>
                    </a:cubicBezTo>
                    <a:cubicBezTo>
                      <a:pt x="18" y="23"/>
                      <a:pt x="24" y="17"/>
                      <a:pt x="31" y="17"/>
                    </a:cubicBezTo>
                    <a:cubicBezTo>
                      <a:pt x="173" y="17"/>
                      <a:pt x="173" y="17"/>
                      <a:pt x="173" y="17"/>
                    </a:cubicBezTo>
                    <a:cubicBezTo>
                      <a:pt x="180" y="17"/>
                      <a:pt x="186" y="23"/>
                      <a:pt x="186" y="30"/>
                    </a:cubicBezTo>
                    <a:cubicBezTo>
                      <a:pt x="186" y="128"/>
                      <a:pt x="186" y="128"/>
                      <a:pt x="186" y="128"/>
                    </a:cubicBezTo>
                    <a:cubicBezTo>
                      <a:pt x="186" y="128"/>
                      <a:pt x="186" y="128"/>
                      <a:pt x="18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73" name="Freeform 29"/>
              <p:cNvSpPr>
                <a:spLocks/>
              </p:cNvSpPr>
              <p:nvPr/>
            </p:nvSpPr>
            <p:spPr bwMode="auto">
              <a:xfrm>
                <a:off x="9483725" y="1484313"/>
                <a:ext cx="185738" cy="44450"/>
              </a:xfrm>
              <a:custGeom>
                <a:avLst/>
                <a:gdLst>
                  <a:gd name="T0" fmla="*/ 110 w 110"/>
                  <a:gd name="T1" fmla="*/ 24 h 27"/>
                  <a:gd name="T2" fmla="*/ 110 w 110"/>
                  <a:gd name="T3" fmla="*/ 22 h 27"/>
                  <a:gd name="T4" fmla="*/ 108 w 110"/>
                  <a:gd name="T5" fmla="*/ 18 h 27"/>
                  <a:gd name="T6" fmla="*/ 94 w 110"/>
                  <a:gd name="T7" fmla="*/ 2 h 27"/>
                  <a:gd name="T8" fmla="*/ 89 w 110"/>
                  <a:gd name="T9" fmla="*/ 0 h 27"/>
                  <a:gd name="T10" fmla="*/ 21 w 110"/>
                  <a:gd name="T11" fmla="*/ 0 h 27"/>
                  <a:gd name="T12" fmla="*/ 16 w 110"/>
                  <a:gd name="T13" fmla="*/ 2 h 27"/>
                  <a:gd name="T14" fmla="*/ 2 w 110"/>
                  <a:gd name="T15" fmla="*/ 18 h 27"/>
                  <a:gd name="T16" fmla="*/ 0 w 110"/>
                  <a:gd name="T17" fmla="*/ 22 h 27"/>
                  <a:gd name="T18" fmla="*/ 0 w 110"/>
                  <a:gd name="T19" fmla="*/ 24 h 27"/>
                  <a:gd name="T20" fmla="*/ 3 w 110"/>
                  <a:gd name="T21" fmla="*/ 27 h 27"/>
                  <a:gd name="T22" fmla="*/ 107 w 110"/>
                  <a:gd name="T23" fmla="*/ 27 h 27"/>
                  <a:gd name="T24" fmla="*/ 110 w 110"/>
                  <a:gd name="T2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27">
                    <a:moveTo>
                      <a:pt x="110" y="24"/>
                    </a:moveTo>
                    <a:cubicBezTo>
                      <a:pt x="110" y="22"/>
                      <a:pt x="110" y="22"/>
                      <a:pt x="110" y="22"/>
                    </a:cubicBezTo>
                    <a:cubicBezTo>
                      <a:pt x="110" y="22"/>
                      <a:pt x="109" y="20"/>
                      <a:pt x="108" y="18"/>
                    </a:cubicBezTo>
                    <a:cubicBezTo>
                      <a:pt x="94" y="2"/>
                      <a:pt x="94" y="2"/>
                      <a:pt x="94" y="2"/>
                    </a:cubicBezTo>
                    <a:cubicBezTo>
                      <a:pt x="93" y="1"/>
                      <a:pt x="91" y="0"/>
                      <a:pt x="89" y="0"/>
                    </a:cubicBezTo>
                    <a:cubicBezTo>
                      <a:pt x="21" y="0"/>
                      <a:pt x="21" y="0"/>
                      <a:pt x="21" y="0"/>
                    </a:cubicBezTo>
                    <a:cubicBezTo>
                      <a:pt x="19" y="0"/>
                      <a:pt x="17" y="1"/>
                      <a:pt x="16" y="2"/>
                    </a:cubicBezTo>
                    <a:cubicBezTo>
                      <a:pt x="2" y="18"/>
                      <a:pt x="2" y="18"/>
                      <a:pt x="2" y="18"/>
                    </a:cubicBezTo>
                    <a:cubicBezTo>
                      <a:pt x="1" y="20"/>
                      <a:pt x="0" y="22"/>
                      <a:pt x="0" y="22"/>
                    </a:cubicBezTo>
                    <a:cubicBezTo>
                      <a:pt x="0" y="24"/>
                      <a:pt x="0" y="24"/>
                      <a:pt x="0" y="24"/>
                    </a:cubicBezTo>
                    <a:cubicBezTo>
                      <a:pt x="0" y="25"/>
                      <a:pt x="1" y="27"/>
                      <a:pt x="3" y="27"/>
                    </a:cubicBezTo>
                    <a:cubicBezTo>
                      <a:pt x="107" y="27"/>
                      <a:pt x="107" y="27"/>
                      <a:pt x="107" y="27"/>
                    </a:cubicBezTo>
                    <a:cubicBezTo>
                      <a:pt x="109" y="27"/>
                      <a:pt x="110" y="25"/>
                      <a:pt x="11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74" name="Freeform 30"/>
              <p:cNvSpPr>
                <a:spLocks noEditPoints="1"/>
              </p:cNvSpPr>
              <p:nvPr/>
            </p:nvSpPr>
            <p:spPr bwMode="auto">
              <a:xfrm>
                <a:off x="9783763" y="1198563"/>
                <a:ext cx="166688" cy="330200"/>
              </a:xfrm>
              <a:custGeom>
                <a:avLst/>
                <a:gdLst>
                  <a:gd name="T0" fmla="*/ 85 w 99"/>
                  <a:gd name="T1" fmla="*/ 0 h 196"/>
                  <a:gd name="T2" fmla="*/ 12 w 99"/>
                  <a:gd name="T3" fmla="*/ 0 h 196"/>
                  <a:gd name="T4" fmla="*/ 0 w 99"/>
                  <a:gd name="T5" fmla="*/ 12 h 196"/>
                  <a:gd name="T6" fmla="*/ 0 w 99"/>
                  <a:gd name="T7" fmla="*/ 183 h 196"/>
                  <a:gd name="T8" fmla="*/ 12 w 99"/>
                  <a:gd name="T9" fmla="*/ 196 h 196"/>
                  <a:gd name="T10" fmla="*/ 85 w 99"/>
                  <a:gd name="T11" fmla="*/ 196 h 196"/>
                  <a:gd name="T12" fmla="*/ 99 w 99"/>
                  <a:gd name="T13" fmla="*/ 183 h 196"/>
                  <a:gd name="T14" fmla="*/ 99 w 99"/>
                  <a:gd name="T15" fmla="*/ 12 h 196"/>
                  <a:gd name="T16" fmla="*/ 85 w 99"/>
                  <a:gd name="T17" fmla="*/ 0 h 196"/>
                  <a:gd name="T18" fmla="*/ 50 w 99"/>
                  <a:gd name="T19" fmla="*/ 183 h 196"/>
                  <a:gd name="T20" fmla="*/ 38 w 99"/>
                  <a:gd name="T21" fmla="*/ 171 h 196"/>
                  <a:gd name="T22" fmla="*/ 50 w 99"/>
                  <a:gd name="T23" fmla="*/ 159 h 196"/>
                  <a:gd name="T24" fmla="*/ 60 w 99"/>
                  <a:gd name="T25" fmla="*/ 171 h 196"/>
                  <a:gd name="T26" fmla="*/ 50 w 99"/>
                  <a:gd name="T27" fmla="*/ 1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96">
                    <a:moveTo>
                      <a:pt x="85" y="0"/>
                    </a:moveTo>
                    <a:cubicBezTo>
                      <a:pt x="12" y="0"/>
                      <a:pt x="12" y="0"/>
                      <a:pt x="12" y="0"/>
                    </a:cubicBezTo>
                    <a:cubicBezTo>
                      <a:pt x="5" y="0"/>
                      <a:pt x="0" y="6"/>
                      <a:pt x="0" y="12"/>
                    </a:cubicBezTo>
                    <a:cubicBezTo>
                      <a:pt x="0" y="183"/>
                      <a:pt x="0" y="183"/>
                      <a:pt x="0" y="183"/>
                    </a:cubicBezTo>
                    <a:cubicBezTo>
                      <a:pt x="0" y="191"/>
                      <a:pt x="5" y="196"/>
                      <a:pt x="12" y="196"/>
                    </a:cubicBezTo>
                    <a:cubicBezTo>
                      <a:pt x="85" y="196"/>
                      <a:pt x="85" y="196"/>
                      <a:pt x="85" y="196"/>
                    </a:cubicBezTo>
                    <a:cubicBezTo>
                      <a:pt x="93" y="196"/>
                      <a:pt x="99" y="191"/>
                      <a:pt x="99" y="183"/>
                    </a:cubicBezTo>
                    <a:cubicBezTo>
                      <a:pt x="99" y="12"/>
                      <a:pt x="99" y="12"/>
                      <a:pt x="99" y="12"/>
                    </a:cubicBezTo>
                    <a:cubicBezTo>
                      <a:pt x="99" y="6"/>
                      <a:pt x="93" y="0"/>
                      <a:pt x="85" y="0"/>
                    </a:cubicBezTo>
                    <a:moveTo>
                      <a:pt x="50" y="183"/>
                    </a:moveTo>
                    <a:cubicBezTo>
                      <a:pt x="43" y="183"/>
                      <a:pt x="38" y="177"/>
                      <a:pt x="38" y="171"/>
                    </a:cubicBezTo>
                    <a:cubicBezTo>
                      <a:pt x="38" y="164"/>
                      <a:pt x="43" y="159"/>
                      <a:pt x="50" y="159"/>
                    </a:cubicBezTo>
                    <a:cubicBezTo>
                      <a:pt x="56" y="159"/>
                      <a:pt x="60" y="164"/>
                      <a:pt x="60" y="171"/>
                    </a:cubicBezTo>
                    <a:cubicBezTo>
                      <a:pt x="60" y="177"/>
                      <a:pt x="56" y="183"/>
                      <a:pt x="50" y="1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75" name="Freeform 31"/>
              <p:cNvSpPr>
                <a:spLocks/>
              </p:cNvSpPr>
              <p:nvPr/>
            </p:nvSpPr>
            <p:spPr bwMode="auto">
              <a:xfrm>
                <a:off x="8828088" y="1182688"/>
                <a:ext cx="190500" cy="68263"/>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7"/>
                      <a:pt x="86" y="0"/>
                      <a:pt x="78" y="0"/>
                    </a:cubicBezTo>
                    <a:cubicBezTo>
                      <a:pt x="38" y="0"/>
                      <a:pt x="38" y="0"/>
                      <a:pt x="38" y="0"/>
                    </a:cubicBezTo>
                    <a:cubicBezTo>
                      <a:pt x="29" y="0"/>
                      <a:pt x="19" y="7"/>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76" name="Freeform 32"/>
              <p:cNvSpPr>
                <a:spLocks noEditPoints="1"/>
              </p:cNvSpPr>
              <p:nvPr/>
            </p:nvSpPr>
            <p:spPr bwMode="auto">
              <a:xfrm>
                <a:off x="8824912" y="1257300"/>
                <a:ext cx="203200" cy="342900"/>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8 h 203"/>
                  <a:gd name="T44" fmla="*/ 100 w 121"/>
                  <a:gd name="T45" fmla="*/ 128 h 203"/>
                  <a:gd name="T46" fmla="*/ 106 w 121"/>
                  <a:gd name="T47" fmla="*/ 134 h 203"/>
                  <a:gd name="T48" fmla="*/ 100 w 121"/>
                  <a:gd name="T49" fmla="*/ 140 h 203"/>
                  <a:gd name="T50" fmla="*/ 100 w 121"/>
                  <a:gd name="T51" fmla="*/ 112 h 203"/>
                  <a:gd name="T52" fmla="*/ 28 w 121"/>
                  <a:gd name="T53" fmla="*/ 112 h 203"/>
                  <a:gd name="T54" fmla="*/ 21 w 121"/>
                  <a:gd name="T55" fmla="*/ 105 h 203"/>
                  <a:gd name="T56" fmla="*/ 28 w 121"/>
                  <a:gd name="T57" fmla="*/ 100 h 203"/>
                  <a:gd name="T58" fmla="*/ 100 w 121"/>
                  <a:gd name="T59" fmla="*/ 100 h 203"/>
                  <a:gd name="T60" fmla="*/ 106 w 121"/>
                  <a:gd name="T61" fmla="*/ 105 h 203"/>
                  <a:gd name="T62" fmla="*/ 100 w 121"/>
                  <a:gd name="T63" fmla="*/ 112 h 203"/>
                  <a:gd name="T64" fmla="*/ 97 w 121"/>
                  <a:gd name="T65" fmla="*/ 38 h 203"/>
                  <a:gd name="T66" fmla="*/ 89 w 121"/>
                  <a:gd name="T67" fmla="*/ 29 h 203"/>
                  <a:gd name="T68" fmla="*/ 97 w 121"/>
                  <a:gd name="T69" fmla="*/ 21 h 203"/>
                  <a:gd name="T70" fmla="*/ 106 w 121"/>
                  <a:gd name="T71" fmla="*/ 29 h 203"/>
                  <a:gd name="T72" fmla="*/ 97 w 121"/>
                  <a:gd name="T73"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5"/>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5"/>
                      <a:pt x="114" y="2"/>
                    </a:cubicBezTo>
                    <a:moveTo>
                      <a:pt x="100" y="169"/>
                    </a:moveTo>
                    <a:cubicBezTo>
                      <a:pt x="28" y="169"/>
                      <a:pt x="28" y="169"/>
                      <a:pt x="28" y="169"/>
                    </a:cubicBezTo>
                    <a:cubicBezTo>
                      <a:pt x="24" y="169"/>
                      <a:pt x="21" y="166"/>
                      <a:pt x="21" y="162"/>
                    </a:cubicBezTo>
                    <a:cubicBezTo>
                      <a:pt x="21" y="159"/>
                      <a:pt x="24" y="156"/>
                      <a:pt x="28" y="156"/>
                    </a:cubicBezTo>
                    <a:cubicBezTo>
                      <a:pt x="100" y="156"/>
                      <a:pt x="100" y="156"/>
                      <a:pt x="100" y="156"/>
                    </a:cubicBezTo>
                    <a:cubicBezTo>
                      <a:pt x="103" y="156"/>
                      <a:pt x="106" y="159"/>
                      <a:pt x="106" y="162"/>
                    </a:cubicBezTo>
                    <a:cubicBezTo>
                      <a:pt x="106" y="166"/>
                      <a:pt x="103" y="169"/>
                      <a:pt x="100" y="169"/>
                    </a:cubicBezTo>
                    <a:moveTo>
                      <a:pt x="100" y="140"/>
                    </a:moveTo>
                    <a:cubicBezTo>
                      <a:pt x="28" y="140"/>
                      <a:pt x="28" y="140"/>
                      <a:pt x="28" y="140"/>
                    </a:cubicBezTo>
                    <a:cubicBezTo>
                      <a:pt x="24" y="140"/>
                      <a:pt x="21" y="137"/>
                      <a:pt x="21" y="134"/>
                    </a:cubicBezTo>
                    <a:cubicBezTo>
                      <a:pt x="21" y="131"/>
                      <a:pt x="24" y="128"/>
                      <a:pt x="28" y="128"/>
                    </a:cubicBezTo>
                    <a:cubicBezTo>
                      <a:pt x="100" y="128"/>
                      <a:pt x="100" y="128"/>
                      <a:pt x="100" y="128"/>
                    </a:cubicBezTo>
                    <a:cubicBezTo>
                      <a:pt x="103" y="128"/>
                      <a:pt x="106" y="131"/>
                      <a:pt x="106" y="134"/>
                    </a:cubicBezTo>
                    <a:cubicBezTo>
                      <a:pt x="106" y="137"/>
                      <a:pt x="103" y="140"/>
                      <a:pt x="100" y="140"/>
                    </a:cubicBezTo>
                    <a:moveTo>
                      <a:pt x="100" y="112"/>
                    </a:moveTo>
                    <a:cubicBezTo>
                      <a:pt x="28" y="112"/>
                      <a:pt x="28" y="112"/>
                      <a:pt x="28" y="112"/>
                    </a:cubicBezTo>
                    <a:cubicBezTo>
                      <a:pt x="24" y="112"/>
                      <a:pt x="21" y="109"/>
                      <a:pt x="21" y="105"/>
                    </a:cubicBezTo>
                    <a:cubicBezTo>
                      <a:pt x="21" y="102"/>
                      <a:pt x="24" y="100"/>
                      <a:pt x="28" y="100"/>
                    </a:cubicBezTo>
                    <a:cubicBezTo>
                      <a:pt x="100" y="100"/>
                      <a:pt x="100" y="100"/>
                      <a:pt x="100" y="100"/>
                    </a:cubicBezTo>
                    <a:cubicBezTo>
                      <a:pt x="103" y="100"/>
                      <a:pt x="106" y="102"/>
                      <a:pt x="106" y="105"/>
                    </a:cubicBezTo>
                    <a:cubicBezTo>
                      <a:pt x="106" y="109"/>
                      <a:pt x="103" y="112"/>
                      <a:pt x="100" y="112"/>
                    </a:cubicBezTo>
                    <a:moveTo>
                      <a:pt x="97" y="38"/>
                    </a:moveTo>
                    <a:cubicBezTo>
                      <a:pt x="93" y="38"/>
                      <a:pt x="89" y="34"/>
                      <a:pt x="89" y="29"/>
                    </a:cubicBezTo>
                    <a:cubicBezTo>
                      <a:pt x="89" y="24"/>
                      <a:pt x="93" y="21"/>
                      <a:pt x="97" y="21"/>
                    </a:cubicBezTo>
                    <a:cubicBezTo>
                      <a:pt x="102" y="21"/>
                      <a:pt x="106" y="24"/>
                      <a:pt x="106" y="29"/>
                    </a:cubicBezTo>
                    <a:cubicBezTo>
                      <a:pt x="106" y="34"/>
                      <a:pt x="102" y="38"/>
                      <a:pt x="97"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101" name="Rectangle 100"/>
            <p:cNvSpPr/>
            <p:nvPr/>
          </p:nvSpPr>
          <p:spPr bwMode="auto">
            <a:xfrm>
              <a:off x="9445840" y="1976130"/>
              <a:ext cx="593099" cy="594093"/>
            </a:xfrm>
            <a:prstGeom prst="rect">
              <a:avLst/>
            </a:prstGeom>
            <a:solidFill>
              <a:schemeClr val="accent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2. Assess</a:t>
              </a:r>
            </a:p>
          </p:txBody>
        </p:sp>
        <p:grpSp>
          <p:nvGrpSpPr>
            <p:cNvPr id="102" name="Group 101"/>
            <p:cNvGrpSpPr/>
            <p:nvPr/>
          </p:nvGrpSpPr>
          <p:grpSpPr>
            <a:xfrm>
              <a:off x="9662027" y="2299262"/>
              <a:ext cx="309032" cy="228699"/>
              <a:chOff x="-1395413" y="2554288"/>
              <a:chExt cx="1276350" cy="944562"/>
            </a:xfrm>
            <a:solidFill>
              <a:schemeClr val="bg1"/>
            </a:solidFill>
          </p:grpSpPr>
          <p:sp>
            <p:nvSpPr>
              <p:cNvPr id="117" name="Freeform 16"/>
              <p:cNvSpPr>
                <a:spLocks noEditPoints="1"/>
              </p:cNvSpPr>
              <p:nvPr/>
            </p:nvSpPr>
            <p:spPr bwMode="auto">
              <a:xfrm>
                <a:off x="-1201738" y="2554288"/>
                <a:ext cx="1082675" cy="128587"/>
              </a:xfrm>
              <a:custGeom>
                <a:avLst/>
                <a:gdLst>
                  <a:gd name="T0" fmla="*/ 272 w 286"/>
                  <a:gd name="T1" fmla="*/ 0 h 34"/>
                  <a:gd name="T2" fmla="*/ 14 w 286"/>
                  <a:gd name="T3" fmla="*/ 0 h 34"/>
                  <a:gd name="T4" fmla="*/ 0 w 286"/>
                  <a:gd name="T5" fmla="*/ 14 h 34"/>
                  <a:gd name="T6" fmla="*/ 0 w 286"/>
                  <a:gd name="T7" fmla="*/ 32 h 34"/>
                  <a:gd name="T8" fmla="*/ 10 w 286"/>
                  <a:gd name="T9" fmla="*/ 28 h 34"/>
                  <a:gd name="T10" fmla="*/ 275 w 286"/>
                  <a:gd name="T11" fmla="*/ 28 h 34"/>
                  <a:gd name="T12" fmla="*/ 286 w 286"/>
                  <a:gd name="T13" fmla="*/ 34 h 34"/>
                  <a:gd name="T14" fmla="*/ 286 w 286"/>
                  <a:gd name="T15" fmla="*/ 14 h 34"/>
                  <a:gd name="T16" fmla="*/ 272 w 286"/>
                  <a:gd name="T17" fmla="*/ 0 h 34"/>
                  <a:gd name="T18" fmla="*/ 229 w 286"/>
                  <a:gd name="T19" fmla="*/ 20 h 34"/>
                  <a:gd name="T20" fmla="*/ 216 w 286"/>
                  <a:gd name="T21" fmla="*/ 20 h 34"/>
                  <a:gd name="T22" fmla="*/ 216 w 286"/>
                  <a:gd name="T23" fmla="*/ 18 h 34"/>
                  <a:gd name="T24" fmla="*/ 229 w 286"/>
                  <a:gd name="T25" fmla="*/ 18 h 34"/>
                  <a:gd name="T26" fmla="*/ 229 w 286"/>
                  <a:gd name="T27" fmla="*/ 20 h 34"/>
                  <a:gd name="T28" fmla="*/ 246 w 286"/>
                  <a:gd name="T29" fmla="*/ 20 h 34"/>
                  <a:gd name="T30" fmla="*/ 236 w 286"/>
                  <a:gd name="T31" fmla="*/ 20 h 34"/>
                  <a:gd name="T32" fmla="*/ 236 w 286"/>
                  <a:gd name="T33" fmla="*/ 10 h 34"/>
                  <a:gd name="T34" fmla="*/ 246 w 286"/>
                  <a:gd name="T35" fmla="*/ 10 h 34"/>
                  <a:gd name="T36" fmla="*/ 246 w 286"/>
                  <a:gd name="T37" fmla="*/ 20 h 34"/>
                  <a:gd name="T38" fmla="*/ 269 w 286"/>
                  <a:gd name="T39" fmla="*/ 20 h 34"/>
                  <a:gd name="T40" fmla="*/ 266 w 286"/>
                  <a:gd name="T41" fmla="*/ 20 h 34"/>
                  <a:gd name="T42" fmla="*/ 264 w 286"/>
                  <a:gd name="T43" fmla="*/ 18 h 34"/>
                  <a:gd name="T44" fmla="*/ 262 w 286"/>
                  <a:gd name="T45" fmla="*/ 16 h 34"/>
                  <a:gd name="T46" fmla="*/ 259 w 286"/>
                  <a:gd name="T47" fmla="*/ 20 h 34"/>
                  <a:gd name="T48" fmla="*/ 259 w 286"/>
                  <a:gd name="T49" fmla="*/ 20 h 34"/>
                  <a:gd name="T50" fmla="*/ 255 w 286"/>
                  <a:gd name="T51" fmla="*/ 20 h 34"/>
                  <a:gd name="T52" fmla="*/ 260 w 286"/>
                  <a:gd name="T53" fmla="*/ 15 h 34"/>
                  <a:gd name="T54" fmla="*/ 255 w 286"/>
                  <a:gd name="T55" fmla="*/ 9 h 34"/>
                  <a:gd name="T56" fmla="*/ 259 w 286"/>
                  <a:gd name="T57" fmla="*/ 9 h 34"/>
                  <a:gd name="T58" fmla="*/ 262 w 286"/>
                  <a:gd name="T59" fmla="*/ 13 h 34"/>
                  <a:gd name="T60" fmla="*/ 266 w 286"/>
                  <a:gd name="T61" fmla="*/ 9 h 34"/>
                  <a:gd name="T62" fmla="*/ 269 w 286"/>
                  <a:gd name="T63" fmla="*/ 9 h 34"/>
                  <a:gd name="T64" fmla="*/ 264 w 286"/>
                  <a:gd name="T65" fmla="*/ 15 h 34"/>
                  <a:gd name="T66" fmla="*/ 269 w 286"/>
                  <a:gd name="T67" fmla="*/ 20 h 34"/>
                  <a:gd name="T68" fmla="*/ 245 w 286"/>
                  <a:gd name="T69" fmla="*/ 11 h 34"/>
                  <a:gd name="T70" fmla="*/ 238 w 286"/>
                  <a:gd name="T71" fmla="*/ 11 h 34"/>
                  <a:gd name="T72" fmla="*/ 238 w 286"/>
                  <a:gd name="T73" fmla="*/ 18 h 34"/>
                  <a:gd name="T74" fmla="*/ 245 w 286"/>
                  <a:gd name="T75" fmla="*/ 18 h 34"/>
                  <a:gd name="T76" fmla="*/ 245 w 286"/>
                  <a:gd name="T77"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6" h="34">
                    <a:moveTo>
                      <a:pt x="272" y="0"/>
                    </a:moveTo>
                    <a:cubicBezTo>
                      <a:pt x="14" y="0"/>
                      <a:pt x="14" y="0"/>
                      <a:pt x="14" y="0"/>
                    </a:cubicBezTo>
                    <a:cubicBezTo>
                      <a:pt x="6" y="0"/>
                      <a:pt x="0" y="7"/>
                      <a:pt x="0" y="14"/>
                    </a:cubicBezTo>
                    <a:cubicBezTo>
                      <a:pt x="0" y="32"/>
                      <a:pt x="0" y="32"/>
                      <a:pt x="0" y="32"/>
                    </a:cubicBezTo>
                    <a:cubicBezTo>
                      <a:pt x="3" y="30"/>
                      <a:pt x="6" y="28"/>
                      <a:pt x="10" y="28"/>
                    </a:cubicBezTo>
                    <a:cubicBezTo>
                      <a:pt x="275" y="28"/>
                      <a:pt x="275" y="28"/>
                      <a:pt x="275" y="28"/>
                    </a:cubicBezTo>
                    <a:cubicBezTo>
                      <a:pt x="279" y="28"/>
                      <a:pt x="283" y="30"/>
                      <a:pt x="286" y="34"/>
                    </a:cubicBezTo>
                    <a:cubicBezTo>
                      <a:pt x="286" y="14"/>
                      <a:pt x="286" y="14"/>
                      <a:pt x="286" y="14"/>
                    </a:cubicBezTo>
                    <a:cubicBezTo>
                      <a:pt x="286" y="7"/>
                      <a:pt x="280" y="0"/>
                      <a:pt x="272" y="0"/>
                    </a:cubicBezTo>
                    <a:close/>
                    <a:moveTo>
                      <a:pt x="229" y="20"/>
                    </a:moveTo>
                    <a:cubicBezTo>
                      <a:pt x="216" y="20"/>
                      <a:pt x="216" y="20"/>
                      <a:pt x="216" y="20"/>
                    </a:cubicBezTo>
                    <a:cubicBezTo>
                      <a:pt x="216" y="18"/>
                      <a:pt x="216" y="18"/>
                      <a:pt x="216" y="18"/>
                    </a:cubicBezTo>
                    <a:cubicBezTo>
                      <a:pt x="229" y="18"/>
                      <a:pt x="229" y="18"/>
                      <a:pt x="229" y="18"/>
                    </a:cubicBezTo>
                    <a:lnTo>
                      <a:pt x="229" y="20"/>
                    </a:lnTo>
                    <a:close/>
                    <a:moveTo>
                      <a:pt x="246" y="20"/>
                    </a:moveTo>
                    <a:cubicBezTo>
                      <a:pt x="236" y="20"/>
                      <a:pt x="236" y="20"/>
                      <a:pt x="236" y="20"/>
                    </a:cubicBezTo>
                    <a:cubicBezTo>
                      <a:pt x="236" y="10"/>
                      <a:pt x="236" y="10"/>
                      <a:pt x="236" y="10"/>
                    </a:cubicBezTo>
                    <a:cubicBezTo>
                      <a:pt x="246" y="10"/>
                      <a:pt x="246" y="10"/>
                      <a:pt x="246" y="10"/>
                    </a:cubicBezTo>
                    <a:lnTo>
                      <a:pt x="246" y="20"/>
                    </a:lnTo>
                    <a:close/>
                    <a:moveTo>
                      <a:pt x="269" y="20"/>
                    </a:moveTo>
                    <a:cubicBezTo>
                      <a:pt x="266" y="20"/>
                      <a:pt x="266" y="20"/>
                      <a:pt x="266" y="20"/>
                    </a:cubicBezTo>
                    <a:cubicBezTo>
                      <a:pt x="264" y="18"/>
                      <a:pt x="264" y="18"/>
                      <a:pt x="264" y="18"/>
                    </a:cubicBezTo>
                    <a:cubicBezTo>
                      <a:pt x="262" y="16"/>
                      <a:pt x="262" y="16"/>
                      <a:pt x="262" y="16"/>
                    </a:cubicBezTo>
                    <a:cubicBezTo>
                      <a:pt x="259" y="20"/>
                      <a:pt x="259" y="20"/>
                      <a:pt x="259" y="20"/>
                    </a:cubicBezTo>
                    <a:cubicBezTo>
                      <a:pt x="259" y="20"/>
                      <a:pt x="259" y="20"/>
                      <a:pt x="259" y="20"/>
                    </a:cubicBezTo>
                    <a:cubicBezTo>
                      <a:pt x="255" y="20"/>
                      <a:pt x="255" y="20"/>
                      <a:pt x="255" y="20"/>
                    </a:cubicBezTo>
                    <a:cubicBezTo>
                      <a:pt x="260" y="15"/>
                      <a:pt x="260" y="15"/>
                      <a:pt x="260" y="15"/>
                    </a:cubicBezTo>
                    <a:cubicBezTo>
                      <a:pt x="255" y="9"/>
                      <a:pt x="255" y="9"/>
                      <a:pt x="255" y="9"/>
                    </a:cubicBezTo>
                    <a:cubicBezTo>
                      <a:pt x="259" y="9"/>
                      <a:pt x="259" y="9"/>
                      <a:pt x="259" y="9"/>
                    </a:cubicBezTo>
                    <a:cubicBezTo>
                      <a:pt x="262" y="13"/>
                      <a:pt x="262" y="13"/>
                      <a:pt x="262" y="13"/>
                    </a:cubicBezTo>
                    <a:cubicBezTo>
                      <a:pt x="266" y="9"/>
                      <a:pt x="266" y="9"/>
                      <a:pt x="266" y="9"/>
                    </a:cubicBezTo>
                    <a:cubicBezTo>
                      <a:pt x="269" y="9"/>
                      <a:pt x="269" y="9"/>
                      <a:pt x="269" y="9"/>
                    </a:cubicBezTo>
                    <a:cubicBezTo>
                      <a:pt x="264" y="15"/>
                      <a:pt x="264" y="15"/>
                      <a:pt x="264" y="15"/>
                    </a:cubicBezTo>
                    <a:lnTo>
                      <a:pt x="269" y="20"/>
                    </a:lnTo>
                    <a:close/>
                    <a:moveTo>
                      <a:pt x="245" y="11"/>
                    </a:moveTo>
                    <a:cubicBezTo>
                      <a:pt x="238" y="11"/>
                      <a:pt x="238" y="11"/>
                      <a:pt x="238" y="11"/>
                    </a:cubicBezTo>
                    <a:cubicBezTo>
                      <a:pt x="238" y="18"/>
                      <a:pt x="238" y="18"/>
                      <a:pt x="238" y="18"/>
                    </a:cubicBezTo>
                    <a:cubicBezTo>
                      <a:pt x="245" y="18"/>
                      <a:pt x="245" y="18"/>
                      <a:pt x="245" y="18"/>
                    </a:cubicBezTo>
                    <a:lnTo>
                      <a:pt x="24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18" name="Freeform 17"/>
              <p:cNvSpPr>
                <a:spLocks noEditPoints="1"/>
              </p:cNvSpPr>
              <p:nvPr/>
            </p:nvSpPr>
            <p:spPr bwMode="auto">
              <a:xfrm>
                <a:off x="-720726" y="2914650"/>
                <a:ext cx="331788" cy="333375"/>
              </a:xfrm>
              <a:custGeom>
                <a:avLst/>
                <a:gdLst>
                  <a:gd name="T0" fmla="*/ 77 w 88"/>
                  <a:gd name="T1" fmla="*/ 58 h 88"/>
                  <a:gd name="T2" fmla="*/ 87 w 88"/>
                  <a:gd name="T3" fmla="*/ 50 h 88"/>
                  <a:gd name="T4" fmla="*/ 87 w 88"/>
                  <a:gd name="T5" fmla="*/ 38 h 88"/>
                  <a:gd name="T6" fmla="*/ 77 w 88"/>
                  <a:gd name="T7" fmla="*/ 31 h 88"/>
                  <a:gd name="T8" fmla="*/ 79 w 88"/>
                  <a:gd name="T9" fmla="*/ 18 h 88"/>
                  <a:gd name="T10" fmla="*/ 70 w 88"/>
                  <a:gd name="T11" fmla="*/ 9 h 88"/>
                  <a:gd name="T12" fmla="*/ 57 w 88"/>
                  <a:gd name="T13" fmla="*/ 11 h 88"/>
                  <a:gd name="T14" fmla="*/ 50 w 88"/>
                  <a:gd name="T15" fmla="*/ 1 h 88"/>
                  <a:gd name="T16" fmla="*/ 37 w 88"/>
                  <a:gd name="T17" fmla="*/ 1 h 88"/>
                  <a:gd name="T18" fmla="*/ 30 w 88"/>
                  <a:gd name="T19" fmla="*/ 11 h 88"/>
                  <a:gd name="T20" fmla="*/ 17 w 88"/>
                  <a:gd name="T21" fmla="*/ 9 h 88"/>
                  <a:gd name="T22" fmla="*/ 8 w 88"/>
                  <a:gd name="T23" fmla="*/ 18 h 88"/>
                  <a:gd name="T24" fmla="*/ 10 w 88"/>
                  <a:gd name="T25" fmla="*/ 31 h 88"/>
                  <a:gd name="T26" fmla="*/ 0 w 88"/>
                  <a:gd name="T27" fmla="*/ 38 h 88"/>
                  <a:gd name="T28" fmla="*/ 0 w 88"/>
                  <a:gd name="T29" fmla="*/ 50 h 88"/>
                  <a:gd name="T30" fmla="*/ 10 w 88"/>
                  <a:gd name="T31" fmla="*/ 58 h 88"/>
                  <a:gd name="T32" fmla="*/ 8 w 88"/>
                  <a:gd name="T33" fmla="*/ 70 h 88"/>
                  <a:gd name="T34" fmla="*/ 17 w 88"/>
                  <a:gd name="T35" fmla="*/ 79 h 88"/>
                  <a:gd name="T36" fmla="*/ 30 w 88"/>
                  <a:gd name="T37" fmla="*/ 77 h 88"/>
                  <a:gd name="T38" fmla="*/ 37 w 88"/>
                  <a:gd name="T39" fmla="*/ 88 h 88"/>
                  <a:gd name="T40" fmla="*/ 50 w 88"/>
                  <a:gd name="T41" fmla="*/ 88 h 88"/>
                  <a:gd name="T42" fmla="*/ 58 w 88"/>
                  <a:gd name="T43" fmla="*/ 77 h 88"/>
                  <a:gd name="T44" fmla="*/ 70 w 88"/>
                  <a:gd name="T45" fmla="*/ 79 h 88"/>
                  <a:gd name="T46" fmla="*/ 79 w 88"/>
                  <a:gd name="T47" fmla="*/ 71 h 88"/>
                  <a:gd name="T48" fmla="*/ 77 w 88"/>
                  <a:gd name="T49" fmla="*/ 58 h 88"/>
                  <a:gd name="T50" fmla="*/ 33 w 88"/>
                  <a:gd name="T51" fmla="*/ 69 h 88"/>
                  <a:gd name="T52" fmla="*/ 19 w 88"/>
                  <a:gd name="T53" fmla="*/ 34 h 88"/>
                  <a:gd name="T54" fmla="*/ 54 w 88"/>
                  <a:gd name="T55" fmla="*/ 20 h 88"/>
                  <a:gd name="T56" fmla="*/ 68 w 88"/>
                  <a:gd name="T57" fmla="*/ 55 h 88"/>
                  <a:gd name="T58" fmla="*/ 33 w 88"/>
                  <a:gd name="T59"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88">
                    <a:moveTo>
                      <a:pt x="77" y="58"/>
                    </a:moveTo>
                    <a:cubicBezTo>
                      <a:pt x="78" y="53"/>
                      <a:pt x="83" y="50"/>
                      <a:pt x="87" y="50"/>
                    </a:cubicBezTo>
                    <a:cubicBezTo>
                      <a:pt x="88" y="46"/>
                      <a:pt x="88" y="42"/>
                      <a:pt x="87" y="38"/>
                    </a:cubicBezTo>
                    <a:cubicBezTo>
                      <a:pt x="83" y="38"/>
                      <a:pt x="78" y="35"/>
                      <a:pt x="77" y="31"/>
                    </a:cubicBezTo>
                    <a:cubicBezTo>
                      <a:pt x="75" y="26"/>
                      <a:pt x="76" y="21"/>
                      <a:pt x="79" y="18"/>
                    </a:cubicBezTo>
                    <a:cubicBezTo>
                      <a:pt x="76" y="15"/>
                      <a:pt x="74" y="12"/>
                      <a:pt x="70" y="9"/>
                    </a:cubicBezTo>
                    <a:cubicBezTo>
                      <a:pt x="67" y="12"/>
                      <a:pt x="62" y="13"/>
                      <a:pt x="57" y="11"/>
                    </a:cubicBezTo>
                    <a:cubicBezTo>
                      <a:pt x="53" y="9"/>
                      <a:pt x="50" y="5"/>
                      <a:pt x="50" y="1"/>
                    </a:cubicBezTo>
                    <a:cubicBezTo>
                      <a:pt x="46" y="0"/>
                      <a:pt x="41" y="0"/>
                      <a:pt x="37" y="1"/>
                    </a:cubicBezTo>
                    <a:cubicBezTo>
                      <a:pt x="37" y="5"/>
                      <a:pt x="34" y="9"/>
                      <a:pt x="30" y="11"/>
                    </a:cubicBezTo>
                    <a:cubicBezTo>
                      <a:pt x="25" y="13"/>
                      <a:pt x="20" y="12"/>
                      <a:pt x="17" y="9"/>
                    </a:cubicBezTo>
                    <a:cubicBezTo>
                      <a:pt x="14" y="12"/>
                      <a:pt x="11" y="15"/>
                      <a:pt x="8" y="18"/>
                    </a:cubicBezTo>
                    <a:cubicBezTo>
                      <a:pt x="11" y="21"/>
                      <a:pt x="12" y="26"/>
                      <a:pt x="10" y="31"/>
                    </a:cubicBezTo>
                    <a:cubicBezTo>
                      <a:pt x="9" y="35"/>
                      <a:pt x="5" y="38"/>
                      <a:pt x="0" y="38"/>
                    </a:cubicBezTo>
                    <a:cubicBezTo>
                      <a:pt x="0" y="42"/>
                      <a:pt x="0" y="46"/>
                      <a:pt x="0" y="50"/>
                    </a:cubicBezTo>
                    <a:cubicBezTo>
                      <a:pt x="4" y="50"/>
                      <a:pt x="9" y="53"/>
                      <a:pt x="10" y="58"/>
                    </a:cubicBezTo>
                    <a:cubicBezTo>
                      <a:pt x="12" y="62"/>
                      <a:pt x="11" y="67"/>
                      <a:pt x="8" y="70"/>
                    </a:cubicBezTo>
                    <a:cubicBezTo>
                      <a:pt x="11" y="74"/>
                      <a:pt x="14" y="76"/>
                      <a:pt x="17" y="79"/>
                    </a:cubicBezTo>
                    <a:cubicBezTo>
                      <a:pt x="20" y="76"/>
                      <a:pt x="25" y="75"/>
                      <a:pt x="30" y="77"/>
                    </a:cubicBezTo>
                    <a:cubicBezTo>
                      <a:pt x="34" y="79"/>
                      <a:pt x="37" y="83"/>
                      <a:pt x="37" y="88"/>
                    </a:cubicBezTo>
                    <a:cubicBezTo>
                      <a:pt x="41" y="88"/>
                      <a:pt x="46" y="88"/>
                      <a:pt x="50" y="88"/>
                    </a:cubicBezTo>
                    <a:cubicBezTo>
                      <a:pt x="50" y="83"/>
                      <a:pt x="53" y="79"/>
                      <a:pt x="58" y="77"/>
                    </a:cubicBezTo>
                    <a:cubicBezTo>
                      <a:pt x="62" y="75"/>
                      <a:pt x="67" y="76"/>
                      <a:pt x="70" y="79"/>
                    </a:cubicBezTo>
                    <a:cubicBezTo>
                      <a:pt x="73" y="76"/>
                      <a:pt x="76" y="74"/>
                      <a:pt x="79" y="71"/>
                    </a:cubicBezTo>
                    <a:cubicBezTo>
                      <a:pt x="76" y="67"/>
                      <a:pt x="75" y="62"/>
                      <a:pt x="77" y="58"/>
                    </a:cubicBezTo>
                    <a:close/>
                    <a:moveTo>
                      <a:pt x="33" y="69"/>
                    </a:moveTo>
                    <a:cubicBezTo>
                      <a:pt x="20" y="63"/>
                      <a:pt x="13" y="47"/>
                      <a:pt x="19" y="34"/>
                    </a:cubicBezTo>
                    <a:cubicBezTo>
                      <a:pt x="25" y="20"/>
                      <a:pt x="40" y="14"/>
                      <a:pt x="54" y="20"/>
                    </a:cubicBezTo>
                    <a:cubicBezTo>
                      <a:pt x="67" y="25"/>
                      <a:pt x="74" y="41"/>
                      <a:pt x="68" y="55"/>
                    </a:cubicBezTo>
                    <a:cubicBezTo>
                      <a:pt x="62" y="68"/>
                      <a:pt x="47" y="74"/>
                      <a:pt x="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19" name="Freeform 18"/>
              <p:cNvSpPr>
                <a:spLocks noEditPoints="1"/>
              </p:cNvSpPr>
              <p:nvPr/>
            </p:nvSpPr>
            <p:spPr bwMode="auto">
              <a:xfrm>
                <a:off x="-635001" y="3001963"/>
                <a:ext cx="155575" cy="158750"/>
              </a:xfrm>
              <a:custGeom>
                <a:avLst/>
                <a:gdLst>
                  <a:gd name="T0" fmla="*/ 28 w 41"/>
                  <a:gd name="T1" fmla="*/ 4 h 42"/>
                  <a:gd name="T2" fmla="*/ 4 w 41"/>
                  <a:gd name="T3" fmla="*/ 14 h 42"/>
                  <a:gd name="T4" fmla="*/ 13 w 41"/>
                  <a:gd name="T5" fmla="*/ 38 h 42"/>
                  <a:gd name="T6" fmla="*/ 37 w 41"/>
                  <a:gd name="T7" fmla="*/ 28 h 42"/>
                  <a:gd name="T8" fmla="*/ 28 w 41"/>
                  <a:gd name="T9" fmla="*/ 4 h 42"/>
                  <a:gd name="T10" fmla="*/ 17 w 41"/>
                  <a:gd name="T11" fmla="*/ 30 h 42"/>
                  <a:gd name="T12" fmla="*/ 12 w 41"/>
                  <a:gd name="T13" fmla="*/ 17 h 42"/>
                  <a:gd name="T14" fmla="*/ 24 w 41"/>
                  <a:gd name="T15" fmla="*/ 13 h 42"/>
                  <a:gd name="T16" fmla="*/ 29 w 41"/>
                  <a:gd name="T17" fmla="*/ 25 h 42"/>
                  <a:gd name="T18" fmla="*/ 17 w 41"/>
                  <a:gd name="T19"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8" y="4"/>
                    </a:moveTo>
                    <a:cubicBezTo>
                      <a:pt x="18" y="0"/>
                      <a:pt x="8" y="5"/>
                      <a:pt x="4" y="14"/>
                    </a:cubicBezTo>
                    <a:cubicBezTo>
                      <a:pt x="0" y="23"/>
                      <a:pt x="4" y="34"/>
                      <a:pt x="13" y="38"/>
                    </a:cubicBezTo>
                    <a:cubicBezTo>
                      <a:pt x="23" y="42"/>
                      <a:pt x="33" y="38"/>
                      <a:pt x="37" y="28"/>
                    </a:cubicBezTo>
                    <a:cubicBezTo>
                      <a:pt x="41" y="19"/>
                      <a:pt x="37" y="8"/>
                      <a:pt x="28" y="4"/>
                    </a:cubicBezTo>
                    <a:close/>
                    <a:moveTo>
                      <a:pt x="17" y="30"/>
                    </a:moveTo>
                    <a:cubicBezTo>
                      <a:pt x="12" y="28"/>
                      <a:pt x="10" y="22"/>
                      <a:pt x="12" y="17"/>
                    </a:cubicBezTo>
                    <a:cubicBezTo>
                      <a:pt x="14" y="13"/>
                      <a:pt x="19" y="10"/>
                      <a:pt x="24" y="13"/>
                    </a:cubicBezTo>
                    <a:cubicBezTo>
                      <a:pt x="29" y="15"/>
                      <a:pt x="31" y="20"/>
                      <a:pt x="29" y="25"/>
                    </a:cubicBezTo>
                    <a:cubicBezTo>
                      <a:pt x="27" y="30"/>
                      <a:pt x="22" y="32"/>
                      <a:pt x="1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66" name="Freeform 19"/>
              <p:cNvSpPr>
                <a:spLocks noEditPoints="1"/>
              </p:cNvSpPr>
              <p:nvPr/>
            </p:nvSpPr>
            <p:spPr bwMode="auto">
              <a:xfrm>
                <a:off x="-917576" y="2827338"/>
                <a:ext cx="219075" cy="220662"/>
              </a:xfrm>
              <a:custGeom>
                <a:avLst/>
                <a:gdLst>
                  <a:gd name="T0" fmla="*/ 51 w 58"/>
                  <a:gd name="T1" fmla="*/ 38 h 58"/>
                  <a:gd name="T2" fmla="*/ 58 w 58"/>
                  <a:gd name="T3" fmla="*/ 32 h 58"/>
                  <a:gd name="T4" fmla="*/ 58 w 58"/>
                  <a:gd name="T5" fmla="*/ 25 h 58"/>
                  <a:gd name="T6" fmla="*/ 51 w 58"/>
                  <a:gd name="T7" fmla="*/ 20 h 58"/>
                  <a:gd name="T8" fmla="*/ 52 w 58"/>
                  <a:gd name="T9" fmla="*/ 11 h 58"/>
                  <a:gd name="T10" fmla="*/ 47 w 58"/>
                  <a:gd name="T11" fmla="*/ 6 h 58"/>
                  <a:gd name="T12" fmla="*/ 38 w 58"/>
                  <a:gd name="T13" fmla="*/ 7 h 58"/>
                  <a:gd name="T14" fmla="*/ 33 w 58"/>
                  <a:gd name="T15" fmla="*/ 0 h 58"/>
                  <a:gd name="T16" fmla="*/ 25 w 58"/>
                  <a:gd name="T17" fmla="*/ 0 h 58"/>
                  <a:gd name="T18" fmla="*/ 20 w 58"/>
                  <a:gd name="T19" fmla="*/ 7 h 58"/>
                  <a:gd name="T20" fmla="*/ 12 w 58"/>
                  <a:gd name="T21" fmla="*/ 6 h 58"/>
                  <a:gd name="T22" fmla="*/ 6 w 58"/>
                  <a:gd name="T23" fmla="*/ 11 h 58"/>
                  <a:gd name="T24" fmla="*/ 7 w 58"/>
                  <a:gd name="T25" fmla="*/ 20 h 58"/>
                  <a:gd name="T26" fmla="*/ 1 w 58"/>
                  <a:gd name="T27" fmla="*/ 25 h 58"/>
                  <a:gd name="T28" fmla="*/ 1 w 58"/>
                  <a:gd name="T29" fmla="*/ 32 h 58"/>
                  <a:gd name="T30" fmla="*/ 7 w 58"/>
                  <a:gd name="T31" fmla="*/ 38 h 58"/>
                  <a:gd name="T32" fmla="*/ 6 w 58"/>
                  <a:gd name="T33" fmla="*/ 46 h 58"/>
                  <a:gd name="T34" fmla="*/ 12 w 58"/>
                  <a:gd name="T35" fmla="*/ 51 h 58"/>
                  <a:gd name="T36" fmla="*/ 20 w 58"/>
                  <a:gd name="T37" fmla="*/ 50 h 58"/>
                  <a:gd name="T38" fmla="*/ 25 w 58"/>
                  <a:gd name="T39" fmla="*/ 57 h 58"/>
                  <a:gd name="T40" fmla="*/ 33 w 58"/>
                  <a:gd name="T41" fmla="*/ 57 h 58"/>
                  <a:gd name="T42" fmla="*/ 38 w 58"/>
                  <a:gd name="T43" fmla="*/ 50 h 58"/>
                  <a:gd name="T44" fmla="*/ 47 w 58"/>
                  <a:gd name="T45" fmla="*/ 51 h 58"/>
                  <a:gd name="T46" fmla="*/ 52 w 58"/>
                  <a:gd name="T47" fmla="*/ 46 h 58"/>
                  <a:gd name="T48" fmla="*/ 51 w 58"/>
                  <a:gd name="T49" fmla="*/ 38 h 58"/>
                  <a:gd name="T50" fmla="*/ 22 w 58"/>
                  <a:gd name="T51" fmla="*/ 45 h 58"/>
                  <a:gd name="T52" fmla="*/ 13 w 58"/>
                  <a:gd name="T53" fmla="*/ 22 h 58"/>
                  <a:gd name="T54" fmla="*/ 36 w 58"/>
                  <a:gd name="T55" fmla="*/ 13 h 58"/>
                  <a:gd name="T56" fmla="*/ 45 w 58"/>
                  <a:gd name="T57" fmla="*/ 35 h 58"/>
                  <a:gd name="T58" fmla="*/ 22 w 58"/>
                  <a:gd name="T59"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8">
                    <a:moveTo>
                      <a:pt x="51" y="38"/>
                    </a:moveTo>
                    <a:cubicBezTo>
                      <a:pt x="52" y="35"/>
                      <a:pt x="55" y="33"/>
                      <a:pt x="58" y="32"/>
                    </a:cubicBezTo>
                    <a:cubicBezTo>
                      <a:pt x="58" y="30"/>
                      <a:pt x="58" y="27"/>
                      <a:pt x="58" y="25"/>
                    </a:cubicBezTo>
                    <a:cubicBezTo>
                      <a:pt x="55" y="25"/>
                      <a:pt x="52" y="23"/>
                      <a:pt x="51" y="20"/>
                    </a:cubicBezTo>
                    <a:cubicBezTo>
                      <a:pt x="50" y="17"/>
                      <a:pt x="50" y="14"/>
                      <a:pt x="52" y="11"/>
                    </a:cubicBezTo>
                    <a:cubicBezTo>
                      <a:pt x="51" y="9"/>
                      <a:pt x="49" y="7"/>
                      <a:pt x="47" y="6"/>
                    </a:cubicBezTo>
                    <a:cubicBezTo>
                      <a:pt x="45" y="8"/>
                      <a:pt x="41" y="8"/>
                      <a:pt x="38" y="7"/>
                    </a:cubicBezTo>
                    <a:cubicBezTo>
                      <a:pt x="35" y="6"/>
                      <a:pt x="34" y="3"/>
                      <a:pt x="33" y="0"/>
                    </a:cubicBezTo>
                    <a:cubicBezTo>
                      <a:pt x="31" y="0"/>
                      <a:pt x="28" y="0"/>
                      <a:pt x="25" y="0"/>
                    </a:cubicBezTo>
                    <a:cubicBezTo>
                      <a:pt x="25" y="3"/>
                      <a:pt x="23" y="6"/>
                      <a:pt x="20" y="7"/>
                    </a:cubicBezTo>
                    <a:cubicBezTo>
                      <a:pt x="17" y="8"/>
                      <a:pt x="14" y="8"/>
                      <a:pt x="12" y="6"/>
                    </a:cubicBezTo>
                    <a:cubicBezTo>
                      <a:pt x="10" y="7"/>
                      <a:pt x="8" y="9"/>
                      <a:pt x="6" y="11"/>
                    </a:cubicBezTo>
                    <a:cubicBezTo>
                      <a:pt x="8" y="14"/>
                      <a:pt x="9" y="17"/>
                      <a:pt x="7" y="20"/>
                    </a:cubicBezTo>
                    <a:cubicBezTo>
                      <a:pt x="6" y="23"/>
                      <a:pt x="4" y="25"/>
                      <a:pt x="1" y="25"/>
                    </a:cubicBezTo>
                    <a:cubicBezTo>
                      <a:pt x="0" y="27"/>
                      <a:pt x="0" y="30"/>
                      <a:pt x="1" y="32"/>
                    </a:cubicBezTo>
                    <a:cubicBezTo>
                      <a:pt x="4" y="33"/>
                      <a:pt x="6" y="35"/>
                      <a:pt x="7" y="38"/>
                    </a:cubicBezTo>
                    <a:cubicBezTo>
                      <a:pt x="9" y="40"/>
                      <a:pt x="8" y="44"/>
                      <a:pt x="6" y="46"/>
                    </a:cubicBezTo>
                    <a:cubicBezTo>
                      <a:pt x="8" y="48"/>
                      <a:pt x="10" y="50"/>
                      <a:pt x="12" y="51"/>
                    </a:cubicBezTo>
                    <a:cubicBezTo>
                      <a:pt x="14" y="50"/>
                      <a:pt x="17" y="49"/>
                      <a:pt x="20" y="50"/>
                    </a:cubicBezTo>
                    <a:cubicBezTo>
                      <a:pt x="23" y="51"/>
                      <a:pt x="25" y="54"/>
                      <a:pt x="25" y="57"/>
                    </a:cubicBezTo>
                    <a:cubicBezTo>
                      <a:pt x="28" y="58"/>
                      <a:pt x="31" y="58"/>
                      <a:pt x="33" y="57"/>
                    </a:cubicBezTo>
                    <a:cubicBezTo>
                      <a:pt x="34" y="54"/>
                      <a:pt x="35" y="51"/>
                      <a:pt x="38" y="50"/>
                    </a:cubicBezTo>
                    <a:cubicBezTo>
                      <a:pt x="41" y="49"/>
                      <a:pt x="45" y="50"/>
                      <a:pt x="47" y="51"/>
                    </a:cubicBezTo>
                    <a:cubicBezTo>
                      <a:pt x="49" y="50"/>
                      <a:pt x="51" y="48"/>
                      <a:pt x="52" y="46"/>
                    </a:cubicBezTo>
                    <a:cubicBezTo>
                      <a:pt x="50" y="44"/>
                      <a:pt x="50" y="40"/>
                      <a:pt x="51" y="38"/>
                    </a:cubicBezTo>
                    <a:close/>
                    <a:moveTo>
                      <a:pt x="22" y="45"/>
                    </a:moveTo>
                    <a:cubicBezTo>
                      <a:pt x="14" y="41"/>
                      <a:pt x="9" y="31"/>
                      <a:pt x="13" y="22"/>
                    </a:cubicBezTo>
                    <a:cubicBezTo>
                      <a:pt x="17" y="13"/>
                      <a:pt x="27" y="9"/>
                      <a:pt x="36" y="13"/>
                    </a:cubicBezTo>
                    <a:cubicBezTo>
                      <a:pt x="45" y="16"/>
                      <a:pt x="49" y="27"/>
                      <a:pt x="45" y="35"/>
                    </a:cubicBezTo>
                    <a:cubicBezTo>
                      <a:pt x="42" y="44"/>
                      <a:pt x="31" y="48"/>
                      <a:pt x="2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67" name="Freeform 20"/>
              <p:cNvSpPr>
                <a:spLocks noEditPoints="1"/>
              </p:cNvSpPr>
              <p:nvPr/>
            </p:nvSpPr>
            <p:spPr bwMode="auto">
              <a:xfrm>
                <a:off x="-857251" y="2884488"/>
                <a:ext cx="101600" cy="103187"/>
              </a:xfrm>
              <a:custGeom>
                <a:avLst/>
                <a:gdLst>
                  <a:gd name="T0" fmla="*/ 18 w 27"/>
                  <a:gd name="T1" fmla="*/ 3 h 27"/>
                  <a:gd name="T2" fmla="*/ 2 w 27"/>
                  <a:gd name="T3" fmla="*/ 9 h 27"/>
                  <a:gd name="T4" fmla="*/ 9 w 27"/>
                  <a:gd name="T5" fmla="*/ 25 h 27"/>
                  <a:gd name="T6" fmla="*/ 24 w 27"/>
                  <a:gd name="T7" fmla="*/ 18 h 27"/>
                  <a:gd name="T8" fmla="*/ 18 w 27"/>
                  <a:gd name="T9" fmla="*/ 3 h 27"/>
                  <a:gd name="T10" fmla="*/ 11 w 27"/>
                  <a:gd name="T11" fmla="*/ 19 h 27"/>
                  <a:gd name="T12" fmla="*/ 8 w 27"/>
                  <a:gd name="T13" fmla="*/ 11 h 27"/>
                  <a:gd name="T14" fmla="*/ 16 w 27"/>
                  <a:gd name="T15" fmla="*/ 8 h 27"/>
                  <a:gd name="T16" fmla="*/ 19 w 27"/>
                  <a:gd name="T17" fmla="*/ 16 h 27"/>
                  <a:gd name="T18" fmla="*/ 11 w 27"/>
                  <a:gd name="T1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8" y="3"/>
                    </a:moveTo>
                    <a:cubicBezTo>
                      <a:pt x="12" y="0"/>
                      <a:pt x="5" y="3"/>
                      <a:pt x="2" y="9"/>
                    </a:cubicBezTo>
                    <a:cubicBezTo>
                      <a:pt x="0" y="15"/>
                      <a:pt x="2" y="22"/>
                      <a:pt x="9" y="25"/>
                    </a:cubicBezTo>
                    <a:cubicBezTo>
                      <a:pt x="15" y="27"/>
                      <a:pt x="22" y="24"/>
                      <a:pt x="24" y="18"/>
                    </a:cubicBezTo>
                    <a:cubicBezTo>
                      <a:pt x="27" y="12"/>
                      <a:pt x="24" y="5"/>
                      <a:pt x="18" y="3"/>
                    </a:cubicBezTo>
                    <a:close/>
                    <a:moveTo>
                      <a:pt x="11" y="19"/>
                    </a:moveTo>
                    <a:cubicBezTo>
                      <a:pt x="8" y="18"/>
                      <a:pt x="6" y="14"/>
                      <a:pt x="8" y="11"/>
                    </a:cubicBezTo>
                    <a:cubicBezTo>
                      <a:pt x="9" y="8"/>
                      <a:pt x="12" y="7"/>
                      <a:pt x="16" y="8"/>
                    </a:cubicBezTo>
                    <a:cubicBezTo>
                      <a:pt x="19" y="9"/>
                      <a:pt x="20" y="13"/>
                      <a:pt x="19" y="16"/>
                    </a:cubicBezTo>
                    <a:cubicBezTo>
                      <a:pt x="18" y="19"/>
                      <a:pt x="14" y="21"/>
                      <a:pt x="1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68" name="Freeform 21"/>
              <p:cNvSpPr>
                <a:spLocks noEditPoints="1"/>
              </p:cNvSpPr>
              <p:nvPr/>
            </p:nvSpPr>
            <p:spPr bwMode="auto">
              <a:xfrm>
                <a:off x="-1395413" y="3067050"/>
                <a:ext cx="431800" cy="431800"/>
              </a:xfrm>
              <a:custGeom>
                <a:avLst/>
                <a:gdLst>
                  <a:gd name="T0" fmla="*/ 0 w 272"/>
                  <a:gd name="T1" fmla="*/ 0 h 272"/>
                  <a:gd name="T2" fmla="*/ 0 w 272"/>
                  <a:gd name="T3" fmla="*/ 272 h 272"/>
                  <a:gd name="T4" fmla="*/ 272 w 272"/>
                  <a:gd name="T5" fmla="*/ 272 h 272"/>
                  <a:gd name="T6" fmla="*/ 272 w 272"/>
                  <a:gd name="T7" fmla="*/ 0 h 272"/>
                  <a:gd name="T8" fmla="*/ 0 w 272"/>
                  <a:gd name="T9" fmla="*/ 0 h 272"/>
                  <a:gd name="T10" fmla="*/ 243 w 272"/>
                  <a:gd name="T11" fmla="*/ 243 h 272"/>
                  <a:gd name="T12" fmla="*/ 29 w 272"/>
                  <a:gd name="T13" fmla="*/ 243 h 272"/>
                  <a:gd name="T14" fmla="*/ 29 w 272"/>
                  <a:gd name="T15" fmla="*/ 28 h 272"/>
                  <a:gd name="T16" fmla="*/ 243 w 272"/>
                  <a:gd name="T17" fmla="*/ 28 h 272"/>
                  <a:gd name="T18" fmla="*/ 243 w 272"/>
                  <a:gd name="T19" fmla="*/ 24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72">
                    <a:moveTo>
                      <a:pt x="0" y="0"/>
                    </a:moveTo>
                    <a:lnTo>
                      <a:pt x="0" y="272"/>
                    </a:lnTo>
                    <a:lnTo>
                      <a:pt x="272" y="272"/>
                    </a:lnTo>
                    <a:lnTo>
                      <a:pt x="272" y="0"/>
                    </a:lnTo>
                    <a:lnTo>
                      <a:pt x="0" y="0"/>
                    </a:lnTo>
                    <a:close/>
                    <a:moveTo>
                      <a:pt x="243" y="243"/>
                    </a:moveTo>
                    <a:lnTo>
                      <a:pt x="29" y="243"/>
                    </a:lnTo>
                    <a:lnTo>
                      <a:pt x="29" y="28"/>
                    </a:lnTo>
                    <a:lnTo>
                      <a:pt x="243" y="28"/>
                    </a:lnTo>
                    <a:lnTo>
                      <a:pt x="243"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69" name="Freeform 22"/>
              <p:cNvSpPr>
                <a:spLocks/>
              </p:cNvSpPr>
              <p:nvPr/>
            </p:nvSpPr>
            <p:spPr bwMode="auto">
              <a:xfrm>
                <a:off x="-1201738" y="2695575"/>
                <a:ext cx="1082675" cy="701675"/>
              </a:xfrm>
              <a:custGeom>
                <a:avLst/>
                <a:gdLst>
                  <a:gd name="T0" fmla="*/ 272 w 286"/>
                  <a:gd name="T1" fmla="*/ 0 h 185"/>
                  <a:gd name="T2" fmla="*/ 14 w 286"/>
                  <a:gd name="T3" fmla="*/ 0 h 185"/>
                  <a:gd name="T4" fmla="*/ 0 w 286"/>
                  <a:gd name="T5" fmla="*/ 14 h 185"/>
                  <a:gd name="T6" fmla="*/ 0 w 286"/>
                  <a:gd name="T7" fmla="*/ 90 h 185"/>
                  <a:gd name="T8" fmla="*/ 14 w 286"/>
                  <a:gd name="T9" fmla="*/ 90 h 185"/>
                  <a:gd name="T10" fmla="*/ 14 w 286"/>
                  <a:gd name="T11" fmla="*/ 14 h 185"/>
                  <a:gd name="T12" fmla="*/ 14 w 286"/>
                  <a:gd name="T13" fmla="*/ 14 h 185"/>
                  <a:gd name="T14" fmla="*/ 272 w 286"/>
                  <a:gd name="T15" fmla="*/ 14 h 185"/>
                  <a:gd name="T16" fmla="*/ 272 w 286"/>
                  <a:gd name="T17" fmla="*/ 14 h 185"/>
                  <a:gd name="T18" fmla="*/ 272 w 286"/>
                  <a:gd name="T19" fmla="*/ 171 h 185"/>
                  <a:gd name="T20" fmla="*/ 272 w 286"/>
                  <a:gd name="T21" fmla="*/ 171 h 185"/>
                  <a:gd name="T22" fmla="*/ 272 w 286"/>
                  <a:gd name="T23" fmla="*/ 171 h 185"/>
                  <a:gd name="T24" fmla="*/ 71 w 286"/>
                  <a:gd name="T25" fmla="*/ 171 h 185"/>
                  <a:gd name="T26" fmla="*/ 71 w 286"/>
                  <a:gd name="T27" fmla="*/ 185 h 185"/>
                  <a:gd name="T28" fmla="*/ 272 w 286"/>
                  <a:gd name="T29" fmla="*/ 185 h 185"/>
                  <a:gd name="T30" fmla="*/ 286 w 286"/>
                  <a:gd name="T31" fmla="*/ 171 h 185"/>
                  <a:gd name="T32" fmla="*/ 286 w 286"/>
                  <a:gd name="T33" fmla="*/ 14 h 185"/>
                  <a:gd name="T34" fmla="*/ 272 w 286"/>
                  <a:gd name="T3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6" h="185">
                    <a:moveTo>
                      <a:pt x="272" y="0"/>
                    </a:moveTo>
                    <a:cubicBezTo>
                      <a:pt x="14" y="0"/>
                      <a:pt x="14" y="0"/>
                      <a:pt x="14" y="0"/>
                    </a:cubicBezTo>
                    <a:cubicBezTo>
                      <a:pt x="6" y="0"/>
                      <a:pt x="0" y="6"/>
                      <a:pt x="0" y="14"/>
                    </a:cubicBezTo>
                    <a:cubicBezTo>
                      <a:pt x="0" y="90"/>
                      <a:pt x="0" y="90"/>
                      <a:pt x="0" y="90"/>
                    </a:cubicBezTo>
                    <a:cubicBezTo>
                      <a:pt x="14" y="90"/>
                      <a:pt x="14" y="90"/>
                      <a:pt x="14" y="90"/>
                    </a:cubicBezTo>
                    <a:cubicBezTo>
                      <a:pt x="14" y="14"/>
                      <a:pt x="14" y="14"/>
                      <a:pt x="14" y="14"/>
                    </a:cubicBezTo>
                    <a:cubicBezTo>
                      <a:pt x="14" y="14"/>
                      <a:pt x="14" y="14"/>
                      <a:pt x="14" y="14"/>
                    </a:cubicBezTo>
                    <a:cubicBezTo>
                      <a:pt x="272" y="14"/>
                      <a:pt x="272" y="14"/>
                      <a:pt x="272" y="14"/>
                    </a:cubicBezTo>
                    <a:cubicBezTo>
                      <a:pt x="272" y="14"/>
                      <a:pt x="272" y="14"/>
                      <a:pt x="272" y="14"/>
                    </a:cubicBezTo>
                    <a:cubicBezTo>
                      <a:pt x="272" y="171"/>
                      <a:pt x="272" y="171"/>
                      <a:pt x="272" y="171"/>
                    </a:cubicBezTo>
                    <a:cubicBezTo>
                      <a:pt x="272" y="171"/>
                      <a:pt x="272" y="171"/>
                      <a:pt x="272" y="171"/>
                    </a:cubicBezTo>
                    <a:cubicBezTo>
                      <a:pt x="272" y="171"/>
                      <a:pt x="272" y="171"/>
                      <a:pt x="272" y="171"/>
                    </a:cubicBezTo>
                    <a:cubicBezTo>
                      <a:pt x="71" y="171"/>
                      <a:pt x="71" y="171"/>
                      <a:pt x="71" y="171"/>
                    </a:cubicBezTo>
                    <a:cubicBezTo>
                      <a:pt x="71" y="185"/>
                      <a:pt x="71" y="185"/>
                      <a:pt x="71" y="185"/>
                    </a:cubicBezTo>
                    <a:cubicBezTo>
                      <a:pt x="272" y="185"/>
                      <a:pt x="272" y="185"/>
                      <a:pt x="272" y="185"/>
                    </a:cubicBezTo>
                    <a:cubicBezTo>
                      <a:pt x="280" y="185"/>
                      <a:pt x="286" y="179"/>
                      <a:pt x="286" y="171"/>
                    </a:cubicBezTo>
                    <a:cubicBezTo>
                      <a:pt x="286" y="14"/>
                      <a:pt x="286" y="14"/>
                      <a:pt x="286" y="14"/>
                    </a:cubicBezTo>
                    <a:cubicBezTo>
                      <a:pt x="286" y="6"/>
                      <a:pt x="280" y="0"/>
                      <a:pt x="2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70" name="Freeform 23"/>
              <p:cNvSpPr>
                <a:spLocks/>
              </p:cNvSpPr>
              <p:nvPr/>
            </p:nvSpPr>
            <p:spPr bwMode="auto">
              <a:xfrm>
                <a:off x="-1322388" y="3149600"/>
                <a:ext cx="301625" cy="277812"/>
              </a:xfrm>
              <a:custGeom>
                <a:avLst/>
                <a:gdLst>
                  <a:gd name="T0" fmla="*/ 100 w 190"/>
                  <a:gd name="T1" fmla="*/ 175 h 175"/>
                  <a:gd name="T2" fmla="*/ 190 w 190"/>
                  <a:gd name="T3" fmla="*/ 0 h 175"/>
                  <a:gd name="T4" fmla="*/ 145 w 190"/>
                  <a:gd name="T5" fmla="*/ 0 h 175"/>
                  <a:gd name="T6" fmla="*/ 81 w 190"/>
                  <a:gd name="T7" fmla="*/ 129 h 175"/>
                  <a:gd name="T8" fmla="*/ 50 w 190"/>
                  <a:gd name="T9" fmla="*/ 82 h 175"/>
                  <a:gd name="T10" fmla="*/ 0 w 190"/>
                  <a:gd name="T11" fmla="*/ 82 h 175"/>
                  <a:gd name="T12" fmla="*/ 71 w 190"/>
                  <a:gd name="T13" fmla="*/ 175 h 175"/>
                  <a:gd name="T14" fmla="*/ 100 w 190"/>
                  <a:gd name="T15" fmla="*/ 17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175">
                    <a:moveTo>
                      <a:pt x="100" y="175"/>
                    </a:moveTo>
                    <a:lnTo>
                      <a:pt x="190" y="0"/>
                    </a:lnTo>
                    <a:lnTo>
                      <a:pt x="145" y="0"/>
                    </a:lnTo>
                    <a:lnTo>
                      <a:pt x="81" y="129"/>
                    </a:lnTo>
                    <a:lnTo>
                      <a:pt x="50" y="82"/>
                    </a:lnTo>
                    <a:lnTo>
                      <a:pt x="0" y="82"/>
                    </a:lnTo>
                    <a:lnTo>
                      <a:pt x="71" y="175"/>
                    </a:lnTo>
                    <a:lnTo>
                      <a:pt x="10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103" name="Rectangle 102"/>
            <p:cNvSpPr/>
            <p:nvPr/>
          </p:nvSpPr>
          <p:spPr bwMode="auto">
            <a:xfrm>
              <a:off x="8853544" y="1975755"/>
              <a:ext cx="593099" cy="594468"/>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1. Discover</a:t>
              </a:r>
            </a:p>
          </p:txBody>
        </p:sp>
        <p:grpSp>
          <p:nvGrpSpPr>
            <p:cNvPr id="104" name="Group 103"/>
            <p:cNvGrpSpPr/>
            <p:nvPr/>
          </p:nvGrpSpPr>
          <p:grpSpPr>
            <a:xfrm>
              <a:off x="9058719" y="2277261"/>
              <a:ext cx="319603" cy="264687"/>
              <a:chOff x="-1246188" y="1052513"/>
              <a:chExt cx="1487488" cy="1231901"/>
            </a:xfrm>
            <a:solidFill>
              <a:schemeClr val="bg1"/>
            </a:solidFill>
          </p:grpSpPr>
          <p:sp>
            <p:nvSpPr>
              <p:cNvPr id="105" name="Freeform 5"/>
              <p:cNvSpPr>
                <a:spLocks/>
              </p:cNvSpPr>
              <p:nvPr/>
            </p:nvSpPr>
            <p:spPr bwMode="auto">
              <a:xfrm>
                <a:off x="-876300" y="1052513"/>
                <a:ext cx="396875" cy="147638"/>
              </a:xfrm>
              <a:custGeom>
                <a:avLst/>
                <a:gdLst>
                  <a:gd name="T0" fmla="*/ 0 w 105"/>
                  <a:gd name="T1" fmla="*/ 39 h 39"/>
                  <a:gd name="T2" fmla="*/ 13 w 105"/>
                  <a:gd name="T3" fmla="*/ 35 h 39"/>
                  <a:gd name="T4" fmla="*/ 96 w 105"/>
                  <a:gd name="T5" fmla="*/ 35 h 39"/>
                  <a:gd name="T6" fmla="*/ 105 w 105"/>
                  <a:gd name="T7" fmla="*/ 37 h 39"/>
                  <a:gd name="T8" fmla="*/ 94 w 105"/>
                  <a:gd name="T9" fmla="*/ 14 h 39"/>
                  <a:gd name="T10" fmla="*/ 72 w 105"/>
                  <a:gd name="T11" fmla="*/ 0 h 39"/>
                  <a:gd name="T12" fmla="*/ 35 w 105"/>
                  <a:gd name="T13" fmla="*/ 0 h 39"/>
                  <a:gd name="T14" fmla="*/ 14 w 105"/>
                  <a:gd name="T15" fmla="*/ 14 h 39"/>
                  <a:gd name="T16" fmla="*/ 0 w 105"/>
                  <a:gd name="T17" fmla="*/ 39 h 39"/>
                  <a:gd name="T18" fmla="*/ 0 w 105"/>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39">
                    <a:moveTo>
                      <a:pt x="0" y="39"/>
                    </a:moveTo>
                    <a:cubicBezTo>
                      <a:pt x="4" y="36"/>
                      <a:pt x="8" y="35"/>
                      <a:pt x="13" y="35"/>
                    </a:cubicBezTo>
                    <a:cubicBezTo>
                      <a:pt x="96" y="35"/>
                      <a:pt x="96" y="35"/>
                      <a:pt x="96" y="35"/>
                    </a:cubicBezTo>
                    <a:cubicBezTo>
                      <a:pt x="99" y="35"/>
                      <a:pt x="102" y="36"/>
                      <a:pt x="105" y="37"/>
                    </a:cubicBezTo>
                    <a:cubicBezTo>
                      <a:pt x="94" y="14"/>
                      <a:pt x="94" y="14"/>
                      <a:pt x="94" y="14"/>
                    </a:cubicBezTo>
                    <a:cubicBezTo>
                      <a:pt x="90" y="7"/>
                      <a:pt x="80" y="0"/>
                      <a:pt x="72" y="0"/>
                    </a:cubicBezTo>
                    <a:cubicBezTo>
                      <a:pt x="35" y="0"/>
                      <a:pt x="35" y="0"/>
                      <a:pt x="35" y="0"/>
                    </a:cubicBezTo>
                    <a:cubicBezTo>
                      <a:pt x="27" y="0"/>
                      <a:pt x="17" y="7"/>
                      <a:pt x="14" y="14"/>
                    </a:cubicBezTo>
                    <a:cubicBezTo>
                      <a:pt x="0" y="39"/>
                      <a:pt x="0" y="39"/>
                      <a:pt x="0" y="39"/>
                    </a:cubicBezTo>
                    <a:cubicBezTo>
                      <a:pt x="0" y="39"/>
                      <a:pt x="0" y="39"/>
                      <a:pt x="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06" name="Freeform 6"/>
              <p:cNvSpPr>
                <a:spLocks noEditPoints="1"/>
              </p:cNvSpPr>
              <p:nvPr/>
            </p:nvSpPr>
            <p:spPr bwMode="auto">
              <a:xfrm>
                <a:off x="-260350" y="1395413"/>
                <a:ext cx="501650" cy="508000"/>
              </a:xfrm>
              <a:custGeom>
                <a:avLst/>
                <a:gdLst>
                  <a:gd name="T0" fmla="*/ 0 w 316"/>
                  <a:gd name="T1" fmla="*/ 0 h 320"/>
                  <a:gd name="T2" fmla="*/ 0 w 316"/>
                  <a:gd name="T3" fmla="*/ 320 h 320"/>
                  <a:gd name="T4" fmla="*/ 78 w 316"/>
                  <a:gd name="T5" fmla="*/ 320 h 320"/>
                  <a:gd name="T6" fmla="*/ 78 w 316"/>
                  <a:gd name="T7" fmla="*/ 227 h 320"/>
                  <a:gd name="T8" fmla="*/ 240 w 316"/>
                  <a:gd name="T9" fmla="*/ 227 h 320"/>
                  <a:gd name="T10" fmla="*/ 240 w 316"/>
                  <a:gd name="T11" fmla="*/ 320 h 320"/>
                  <a:gd name="T12" fmla="*/ 316 w 316"/>
                  <a:gd name="T13" fmla="*/ 320 h 320"/>
                  <a:gd name="T14" fmla="*/ 316 w 316"/>
                  <a:gd name="T15" fmla="*/ 0 h 320"/>
                  <a:gd name="T16" fmla="*/ 0 w 316"/>
                  <a:gd name="T17" fmla="*/ 0 h 320"/>
                  <a:gd name="T18" fmla="*/ 0 w 316"/>
                  <a:gd name="T19" fmla="*/ 0 h 320"/>
                  <a:gd name="T20" fmla="*/ 0 w 316"/>
                  <a:gd name="T21" fmla="*/ 0 h 320"/>
                  <a:gd name="T22" fmla="*/ 264 w 316"/>
                  <a:gd name="T23" fmla="*/ 136 h 320"/>
                  <a:gd name="T24" fmla="*/ 45 w 316"/>
                  <a:gd name="T25" fmla="*/ 136 h 320"/>
                  <a:gd name="T26" fmla="*/ 45 w 316"/>
                  <a:gd name="T27" fmla="*/ 17 h 320"/>
                  <a:gd name="T28" fmla="*/ 264 w 316"/>
                  <a:gd name="T29" fmla="*/ 17 h 320"/>
                  <a:gd name="T30" fmla="*/ 264 w 316"/>
                  <a:gd name="T31" fmla="*/ 136 h 320"/>
                  <a:gd name="T32" fmla="*/ 264 w 316"/>
                  <a:gd name="T33" fmla="*/ 136 h 320"/>
                  <a:gd name="T34" fmla="*/ 264 w 316"/>
                  <a:gd name="T35" fmla="*/ 136 h 320"/>
                  <a:gd name="T36" fmla="*/ 112 w 316"/>
                  <a:gd name="T37" fmla="*/ 251 h 320"/>
                  <a:gd name="T38" fmla="*/ 164 w 316"/>
                  <a:gd name="T39" fmla="*/ 251 h 320"/>
                  <a:gd name="T40" fmla="*/ 164 w 316"/>
                  <a:gd name="T41" fmla="*/ 320 h 320"/>
                  <a:gd name="T42" fmla="*/ 112 w 316"/>
                  <a:gd name="T43" fmla="*/ 320 h 320"/>
                  <a:gd name="T44" fmla="*/ 112 w 316"/>
                  <a:gd name="T45" fmla="*/ 251 h 320"/>
                  <a:gd name="T46" fmla="*/ 112 w 316"/>
                  <a:gd name="T47" fmla="*/ 251 h 320"/>
                  <a:gd name="T48" fmla="*/ 112 w 316"/>
                  <a:gd name="T49" fmla="*/ 25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6" h="320">
                    <a:moveTo>
                      <a:pt x="0" y="0"/>
                    </a:moveTo>
                    <a:lnTo>
                      <a:pt x="0" y="320"/>
                    </a:lnTo>
                    <a:lnTo>
                      <a:pt x="78" y="320"/>
                    </a:lnTo>
                    <a:lnTo>
                      <a:pt x="78" y="227"/>
                    </a:lnTo>
                    <a:lnTo>
                      <a:pt x="240" y="227"/>
                    </a:lnTo>
                    <a:lnTo>
                      <a:pt x="240" y="320"/>
                    </a:lnTo>
                    <a:lnTo>
                      <a:pt x="316" y="320"/>
                    </a:lnTo>
                    <a:lnTo>
                      <a:pt x="316" y="0"/>
                    </a:lnTo>
                    <a:lnTo>
                      <a:pt x="0" y="0"/>
                    </a:lnTo>
                    <a:lnTo>
                      <a:pt x="0" y="0"/>
                    </a:lnTo>
                    <a:lnTo>
                      <a:pt x="0" y="0"/>
                    </a:lnTo>
                    <a:close/>
                    <a:moveTo>
                      <a:pt x="264" y="136"/>
                    </a:moveTo>
                    <a:lnTo>
                      <a:pt x="45" y="136"/>
                    </a:lnTo>
                    <a:lnTo>
                      <a:pt x="45" y="17"/>
                    </a:lnTo>
                    <a:lnTo>
                      <a:pt x="264" y="17"/>
                    </a:lnTo>
                    <a:lnTo>
                      <a:pt x="264" y="136"/>
                    </a:lnTo>
                    <a:lnTo>
                      <a:pt x="264" y="136"/>
                    </a:lnTo>
                    <a:lnTo>
                      <a:pt x="264" y="136"/>
                    </a:lnTo>
                    <a:close/>
                    <a:moveTo>
                      <a:pt x="112" y="251"/>
                    </a:moveTo>
                    <a:lnTo>
                      <a:pt x="164" y="251"/>
                    </a:lnTo>
                    <a:lnTo>
                      <a:pt x="164" y="320"/>
                    </a:lnTo>
                    <a:lnTo>
                      <a:pt x="112" y="320"/>
                    </a:lnTo>
                    <a:lnTo>
                      <a:pt x="112" y="251"/>
                    </a:lnTo>
                    <a:lnTo>
                      <a:pt x="112" y="251"/>
                    </a:lnTo>
                    <a:lnTo>
                      <a:pt x="112"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08" name="Freeform 7"/>
              <p:cNvSpPr>
                <a:spLocks noEditPoints="1"/>
              </p:cNvSpPr>
              <p:nvPr/>
            </p:nvSpPr>
            <p:spPr bwMode="auto">
              <a:xfrm>
                <a:off x="-1246188" y="1600201"/>
                <a:ext cx="714375" cy="684213"/>
              </a:xfrm>
              <a:custGeom>
                <a:avLst/>
                <a:gdLst>
                  <a:gd name="T0" fmla="*/ 113 w 189"/>
                  <a:gd name="T1" fmla="*/ 139 h 181"/>
                  <a:gd name="T2" fmla="*/ 162 w 189"/>
                  <a:gd name="T3" fmla="*/ 119 h 181"/>
                  <a:gd name="T4" fmla="*/ 162 w 189"/>
                  <a:gd name="T5" fmla="*/ 20 h 181"/>
                  <a:gd name="T6" fmla="*/ 113 w 189"/>
                  <a:gd name="T7" fmla="*/ 0 h 181"/>
                  <a:gd name="T8" fmla="*/ 63 w 189"/>
                  <a:gd name="T9" fmla="*/ 20 h 181"/>
                  <a:gd name="T10" fmla="*/ 52 w 189"/>
                  <a:gd name="T11" fmla="*/ 104 h 181"/>
                  <a:gd name="T12" fmla="*/ 7 w 189"/>
                  <a:gd name="T13" fmla="*/ 150 h 181"/>
                  <a:gd name="T14" fmla="*/ 7 w 189"/>
                  <a:gd name="T15" fmla="*/ 175 h 181"/>
                  <a:gd name="T16" fmla="*/ 20 w 189"/>
                  <a:gd name="T17" fmla="*/ 181 h 181"/>
                  <a:gd name="T18" fmla="*/ 32 w 189"/>
                  <a:gd name="T19" fmla="*/ 175 h 181"/>
                  <a:gd name="T20" fmla="*/ 78 w 189"/>
                  <a:gd name="T21" fmla="*/ 130 h 181"/>
                  <a:gd name="T22" fmla="*/ 113 w 189"/>
                  <a:gd name="T23" fmla="*/ 139 h 181"/>
                  <a:gd name="T24" fmla="*/ 79 w 189"/>
                  <a:gd name="T25" fmla="*/ 36 h 181"/>
                  <a:gd name="T26" fmla="*/ 113 w 189"/>
                  <a:gd name="T27" fmla="*/ 23 h 181"/>
                  <a:gd name="T28" fmla="*/ 146 w 189"/>
                  <a:gd name="T29" fmla="*/ 36 h 181"/>
                  <a:gd name="T30" fmla="*/ 146 w 189"/>
                  <a:gd name="T31" fmla="*/ 103 h 181"/>
                  <a:gd name="T32" fmla="*/ 113 w 189"/>
                  <a:gd name="T33" fmla="*/ 117 h 181"/>
                  <a:gd name="T34" fmla="*/ 79 w 189"/>
                  <a:gd name="T35" fmla="*/ 103 h 181"/>
                  <a:gd name="T36" fmla="*/ 79 w 189"/>
                  <a:gd name="T37" fmla="*/ 3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9" h="181">
                    <a:moveTo>
                      <a:pt x="113" y="139"/>
                    </a:moveTo>
                    <a:cubicBezTo>
                      <a:pt x="130" y="139"/>
                      <a:pt x="148" y="132"/>
                      <a:pt x="162" y="119"/>
                    </a:cubicBezTo>
                    <a:cubicBezTo>
                      <a:pt x="189" y="92"/>
                      <a:pt x="189" y="48"/>
                      <a:pt x="162" y="20"/>
                    </a:cubicBezTo>
                    <a:cubicBezTo>
                      <a:pt x="148" y="7"/>
                      <a:pt x="130" y="0"/>
                      <a:pt x="113" y="0"/>
                    </a:cubicBezTo>
                    <a:cubicBezTo>
                      <a:pt x="95" y="0"/>
                      <a:pt x="77" y="7"/>
                      <a:pt x="63" y="20"/>
                    </a:cubicBezTo>
                    <a:cubicBezTo>
                      <a:pt x="41" y="43"/>
                      <a:pt x="37" y="78"/>
                      <a:pt x="52" y="104"/>
                    </a:cubicBezTo>
                    <a:cubicBezTo>
                      <a:pt x="7" y="150"/>
                      <a:pt x="7" y="150"/>
                      <a:pt x="7" y="150"/>
                    </a:cubicBezTo>
                    <a:cubicBezTo>
                      <a:pt x="0" y="157"/>
                      <a:pt x="0" y="168"/>
                      <a:pt x="7" y="175"/>
                    </a:cubicBezTo>
                    <a:cubicBezTo>
                      <a:pt x="10" y="179"/>
                      <a:pt x="15" y="181"/>
                      <a:pt x="20" y="181"/>
                    </a:cubicBezTo>
                    <a:cubicBezTo>
                      <a:pt x="24" y="181"/>
                      <a:pt x="29" y="179"/>
                      <a:pt x="32" y="175"/>
                    </a:cubicBezTo>
                    <a:cubicBezTo>
                      <a:pt x="78" y="130"/>
                      <a:pt x="78" y="130"/>
                      <a:pt x="78" y="130"/>
                    </a:cubicBezTo>
                    <a:cubicBezTo>
                      <a:pt x="89" y="136"/>
                      <a:pt x="101" y="139"/>
                      <a:pt x="113" y="139"/>
                    </a:cubicBezTo>
                    <a:close/>
                    <a:moveTo>
                      <a:pt x="79" y="36"/>
                    </a:moveTo>
                    <a:cubicBezTo>
                      <a:pt x="89" y="27"/>
                      <a:pt x="101" y="23"/>
                      <a:pt x="113" y="23"/>
                    </a:cubicBezTo>
                    <a:cubicBezTo>
                      <a:pt x="125" y="23"/>
                      <a:pt x="137" y="27"/>
                      <a:pt x="146" y="36"/>
                    </a:cubicBezTo>
                    <a:cubicBezTo>
                      <a:pt x="164" y="55"/>
                      <a:pt x="164" y="84"/>
                      <a:pt x="146" y="103"/>
                    </a:cubicBezTo>
                    <a:cubicBezTo>
                      <a:pt x="137" y="112"/>
                      <a:pt x="125" y="117"/>
                      <a:pt x="113" y="117"/>
                    </a:cubicBezTo>
                    <a:cubicBezTo>
                      <a:pt x="101" y="117"/>
                      <a:pt x="89" y="112"/>
                      <a:pt x="79" y="103"/>
                    </a:cubicBezTo>
                    <a:cubicBezTo>
                      <a:pt x="61" y="84"/>
                      <a:pt x="61" y="55"/>
                      <a:pt x="7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09" name="Freeform 8"/>
              <p:cNvSpPr>
                <a:spLocks noEditPoints="1"/>
              </p:cNvSpPr>
              <p:nvPr/>
            </p:nvSpPr>
            <p:spPr bwMode="auto">
              <a:xfrm>
                <a:off x="-884238" y="1211263"/>
                <a:ext cx="427038" cy="714375"/>
              </a:xfrm>
              <a:custGeom>
                <a:avLst/>
                <a:gdLst>
                  <a:gd name="T0" fmla="*/ 106 w 113"/>
                  <a:gd name="T1" fmla="*/ 2 h 189"/>
                  <a:gd name="T2" fmla="*/ 99 w 113"/>
                  <a:gd name="T3" fmla="*/ 0 h 189"/>
                  <a:gd name="T4" fmla="*/ 16 w 113"/>
                  <a:gd name="T5" fmla="*/ 0 h 189"/>
                  <a:gd name="T6" fmla="*/ 8 w 113"/>
                  <a:gd name="T7" fmla="*/ 2 h 189"/>
                  <a:gd name="T8" fmla="*/ 0 w 113"/>
                  <a:gd name="T9" fmla="*/ 15 h 189"/>
                  <a:gd name="T10" fmla="*/ 0 w 113"/>
                  <a:gd name="T11" fmla="*/ 93 h 189"/>
                  <a:gd name="T12" fmla="*/ 17 w 113"/>
                  <a:gd name="T13" fmla="*/ 91 h 189"/>
                  <a:gd name="T14" fmla="*/ 33 w 113"/>
                  <a:gd name="T15" fmla="*/ 93 h 189"/>
                  <a:gd name="T16" fmla="*/ 93 w 113"/>
                  <a:gd name="T17" fmla="*/ 93 h 189"/>
                  <a:gd name="T18" fmla="*/ 99 w 113"/>
                  <a:gd name="T19" fmla="*/ 98 h 189"/>
                  <a:gd name="T20" fmla="*/ 93 w 113"/>
                  <a:gd name="T21" fmla="*/ 104 h 189"/>
                  <a:gd name="T22" fmla="*/ 61 w 113"/>
                  <a:gd name="T23" fmla="*/ 104 h 189"/>
                  <a:gd name="T24" fmla="*/ 74 w 113"/>
                  <a:gd name="T25" fmla="*/ 115 h 189"/>
                  <a:gd name="T26" fmla="*/ 78 w 113"/>
                  <a:gd name="T27" fmla="*/ 119 h 189"/>
                  <a:gd name="T28" fmla="*/ 93 w 113"/>
                  <a:gd name="T29" fmla="*/ 119 h 189"/>
                  <a:gd name="T30" fmla="*/ 99 w 113"/>
                  <a:gd name="T31" fmla="*/ 125 h 189"/>
                  <a:gd name="T32" fmla="*/ 93 w 113"/>
                  <a:gd name="T33" fmla="*/ 130 h 189"/>
                  <a:gd name="T34" fmla="*/ 86 w 113"/>
                  <a:gd name="T35" fmla="*/ 130 h 189"/>
                  <a:gd name="T36" fmla="*/ 93 w 113"/>
                  <a:gd name="T37" fmla="*/ 145 h 189"/>
                  <a:gd name="T38" fmla="*/ 93 w 113"/>
                  <a:gd name="T39" fmla="*/ 145 h 189"/>
                  <a:gd name="T40" fmla="*/ 99 w 113"/>
                  <a:gd name="T41" fmla="*/ 151 h 189"/>
                  <a:gd name="T42" fmla="*/ 96 w 113"/>
                  <a:gd name="T43" fmla="*/ 156 h 189"/>
                  <a:gd name="T44" fmla="*/ 98 w 113"/>
                  <a:gd name="T45" fmla="*/ 173 h 189"/>
                  <a:gd name="T46" fmla="*/ 96 w 113"/>
                  <a:gd name="T47" fmla="*/ 189 h 189"/>
                  <a:gd name="T48" fmla="*/ 99 w 113"/>
                  <a:gd name="T49" fmla="*/ 189 h 189"/>
                  <a:gd name="T50" fmla="*/ 113 w 113"/>
                  <a:gd name="T51" fmla="*/ 174 h 189"/>
                  <a:gd name="T52" fmla="*/ 113 w 113"/>
                  <a:gd name="T53" fmla="*/ 15 h 189"/>
                  <a:gd name="T54" fmla="*/ 106 w 113"/>
                  <a:gd name="T55" fmla="*/ 2 h 189"/>
                  <a:gd name="T56" fmla="*/ 91 w 113"/>
                  <a:gd name="T57" fmla="*/ 35 h 189"/>
                  <a:gd name="T58" fmla="*/ 83 w 113"/>
                  <a:gd name="T59" fmla="*/ 27 h 189"/>
                  <a:gd name="T60" fmla="*/ 91 w 113"/>
                  <a:gd name="T61" fmla="*/ 20 h 189"/>
                  <a:gd name="T62" fmla="*/ 99 w 113"/>
                  <a:gd name="T63" fmla="*/ 27 h 189"/>
                  <a:gd name="T64" fmla="*/ 91 w 113"/>
                  <a:gd name="T65" fmla="*/ 3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 h="189">
                    <a:moveTo>
                      <a:pt x="106" y="2"/>
                    </a:moveTo>
                    <a:cubicBezTo>
                      <a:pt x="103" y="1"/>
                      <a:pt x="101" y="0"/>
                      <a:pt x="99" y="0"/>
                    </a:cubicBezTo>
                    <a:cubicBezTo>
                      <a:pt x="16" y="0"/>
                      <a:pt x="16" y="0"/>
                      <a:pt x="16" y="0"/>
                    </a:cubicBezTo>
                    <a:cubicBezTo>
                      <a:pt x="13" y="0"/>
                      <a:pt x="10" y="1"/>
                      <a:pt x="8" y="2"/>
                    </a:cubicBezTo>
                    <a:cubicBezTo>
                      <a:pt x="4" y="5"/>
                      <a:pt x="0" y="9"/>
                      <a:pt x="0" y="15"/>
                    </a:cubicBezTo>
                    <a:cubicBezTo>
                      <a:pt x="0" y="47"/>
                      <a:pt x="0" y="72"/>
                      <a:pt x="0" y="93"/>
                    </a:cubicBezTo>
                    <a:cubicBezTo>
                      <a:pt x="6" y="92"/>
                      <a:pt x="11" y="91"/>
                      <a:pt x="17" y="91"/>
                    </a:cubicBezTo>
                    <a:cubicBezTo>
                      <a:pt x="22" y="91"/>
                      <a:pt x="28" y="92"/>
                      <a:pt x="33" y="93"/>
                    </a:cubicBezTo>
                    <a:cubicBezTo>
                      <a:pt x="93" y="93"/>
                      <a:pt x="93" y="93"/>
                      <a:pt x="93" y="93"/>
                    </a:cubicBezTo>
                    <a:cubicBezTo>
                      <a:pt x="96" y="93"/>
                      <a:pt x="99" y="95"/>
                      <a:pt x="99" y="98"/>
                    </a:cubicBezTo>
                    <a:cubicBezTo>
                      <a:pt x="99" y="102"/>
                      <a:pt x="96" y="104"/>
                      <a:pt x="93" y="104"/>
                    </a:cubicBezTo>
                    <a:cubicBezTo>
                      <a:pt x="80" y="104"/>
                      <a:pt x="69" y="104"/>
                      <a:pt x="61" y="104"/>
                    </a:cubicBezTo>
                    <a:cubicBezTo>
                      <a:pt x="66" y="107"/>
                      <a:pt x="70" y="111"/>
                      <a:pt x="74" y="115"/>
                    </a:cubicBezTo>
                    <a:cubicBezTo>
                      <a:pt x="76" y="116"/>
                      <a:pt x="77" y="118"/>
                      <a:pt x="78" y="119"/>
                    </a:cubicBezTo>
                    <a:cubicBezTo>
                      <a:pt x="93" y="119"/>
                      <a:pt x="93" y="119"/>
                      <a:pt x="93" y="119"/>
                    </a:cubicBezTo>
                    <a:cubicBezTo>
                      <a:pt x="96" y="119"/>
                      <a:pt x="99" y="122"/>
                      <a:pt x="99" y="125"/>
                    </a:cubicBezTo>
                    <a:cubicBezTo>
                      <a:pt x="99" y="128"/>
                      <a:pt x="96" y="130"/>
                      <a:pt x="93" y="130"/>
                    </a:cubicBezTo>
                    <a:cubicBezTo>
                      <a:pt x="91" y="130"/>
                      <a:pt x="89" y="130"/>
                      <a:pt x="86" y="130"/>
                    </a:cubicBezTo>
                    <a:cubicBezTo>
                      <a:pt x="89" y="135"/>
                      <a:pt x="91" y="140"/>
                      <a:pt x="93" y="145"/>
                    </a:cubicBezTo>
                    <a:cubicBezTo>
                      <a:pt x="93" y="145"/>
                      <a:pt x="93" y="145"/>
                      <a:pt x="93" y="145"/>
                    </a:cubicBezTo>
                    <a:cubicBezTo>
                      <a:pt x="96" y="145"/>
                      <a:pt x="99" y="148"/>
                      <a:pt x="99" y="151"/>
                    </a:cubicBezTo>
                    <a:cubicBezTo>
                      <a:pt x="99" y="153"/>
                      <a:pt x="98" y="155"/>
                      <a:pt x="96" y="156"/>
                    </a:cubicBezTo>
                    <a:cubicBezTo>
                      <a:pt x="98" y="162"/>
                      <a:pt x="98" y="167"/>
                      <a:pt x="98" y="173"/>
                    </a:cubicBezTo>
                    <a:cubicBezTo>
                      <a:pt x="98" y="178"/>
                      <a:pt x="98" y="184"/>
                      <a:pt x="96" y="189"/>
                    </a:cubicBezTo>
                    <a:cubicBezTo>
                      <a:pt x="99" y="189"/>
                      <a:pt x="99" y="189"/>
                      <a:pt x="99" y="189"/>
                    </a:cubicBezTo>
                    <a:cubicBezTo>
                      <a:pt x="107" y="189"/>
                      <a:pt x="113" y="182"/>
                      <a:pt x="113" y="174"/>
                    </a:cubicBezTo>
                    <a:cubicBezTo>
                      <a:pt x="113" y="15"/>
                      <a:pt x="113" y="15"/>
                      <a:pt x="113" y="15"/>
                    </a:cubicBezTo>
                    <a:cubicBezTo>
                      <a:pt x="113" y="9"/>
                      <a:pt x="110" y="5"/>
                      <a:pt x="106" y="2"/>
                    </a:cubicBezTo>
                    <a:close/>
                    <a:moveTo>
                      <a:pt x="91" y="35"/>
                    </a:moveTo>
                    <a:cubicBezTo>
                      <a:pt x="86" y="35"/>
                      <a:pt x="83" y="32"/>
                      <a:pt x="83" y="27"/>
                    </a:cubicBezTo>
                    <a:cubicBezTo>
                      <a:pt x="83" y="23"/>
                      <a:pt x="86" y="20"/>
                      <a:pt x="91" y="20"/>
                    </a:cubicBezTo>
                    <a:cubicBezTo>
                      <a:pt x="95" y="20"/>
                      <a:pt x="99" y="23"/>
                      <a:pt x="99" y="27"/>
                    </a:cubicBezTo>
                    <a:cubicBezTo>
                      <a:pt x="99" y="32"/>
                      <a:pt x="95" y="35"/>
                      <a:pt x="9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13" name="Freeform 9"/>
              <p:cNvSpPr>
                <a:spLocks/>
              </p:cNvSpPr>
              <p:nvPr/>
            </p:nvSpPr>
            <p:spPr bwMode="auto">
              <a:xfrm>
                <a:off x="-744538" y="1703388"/>
                <a:ext cx="163513" cy="55563"/>
              </a:xfrm>
              <a:custGeom>
                <a:avLst/>
                <a:gdLst>
                  <a:gd name="T0" fmla="*/ 13 w 43"/>
                  <a:gd name="T1" fmla="*/ 9 h 15"/>
                  <a:gd name="T2" fmla="*/ 18 w 43"/>
                  <a:gd name="T3" fmla="*/ 15 h 15"/>
                  <a:gd name="T4" fmla="*/ 43 w 43"/>
                  <a:gd name="T5" fmla="*/ 15 h 15"/>
                  <a:gd name="T6" fmla="*/ 35 w 43"/>
                  <a:gd name="T7" fmla="*/ 0 h 15"/>
                  <a:gd name="T8" fmla="*/ 0 w 43"/>
                  <a:gd name="T9" fmla="*/ 0 h 15"/>
                  <a:gd name="T10" fmla="*/ 13 w 43"/>
                  <a:gd name="T11" fmla="*/ 9 h 15"/>
                </a:gdLst>
                <a:ahLst/>
                <a:cxnLst>
                  <a:cxn ang="0">
                    <a:pos x="T0" y="T1"/>
                  </a:cxn>
                  <a:cxn ang="0">
                    <a:pos x="T2" y="T3"/>
                  </a:cxn>
                  <a:cxn ang="0">
                    <a:pos x="T4" y="T5"/>
                  </a:cxn>
                  <a:cxn ang="0">
                    <a:pos x="T6" y="T7"/>
                  </a:cxn>
                  <a:cxn ang="0">
                    <a:pos x="T8" y="T9"/>
                  </a:cxn>
                  <a:cxn ang="0">
                    <a:pos x="T10" y="T11"/>
                  </a:cxn>
                </a:cxnLst>
                <a:rect l="0" t="0" r="r" b="b"/>
                <a:pathLst>
                  <a:path w="43" h="15">
                    <a:moveTo>
                      <a:pt x="13" y="9"/>
                    </a:moveTo>
                    <a:cubicBezTo>
                      <a:pt x="15" y="11"/>
                      <a:pt x="16" y="13"/>
                      <a:pt x="18" y="15"/>
                    </a:cubicBezTo>
                    <a:cubicBezTo>
                      <a:pt x="30" y="15"/>
                      <a:pt x="38" y="15"/>
                      <a:pt x="43" y="15"/>
                    </a:cubicBezTo>
                    <a:cubicBezTo>
                      <a:pt x="41" y="10"/>
                      <a:pt x="38" y="5"/>
                      <a:pt x="35" y="0"/>
                    </a:cubicBezTo>
                    <a:cubicBezTo>
                      <a:pt x="18" y="0"/>
                      <a:pt x="7" y="0"/>
                      <a:pt x="0" y="0"/>
                    </a:cubicBezTo>
                    <a:cubicBezTo>
                      <a:pt x="5" y="3"/>
                      <a:pt x="9" y="6"/>
                      <a:pt x="1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14" name="Freeform 10"/>
              <p:cNvSpPr>
                <a:spLocks/>
              </p:cNvSpPr>
              <p:nvPr/>
            </p:nvSpPr>
            <p:spPr bwMode="auto">
              <a:xfrm>
                <a:off x="-884238" y="1733551"/>
                <a:ext cx="200025" cy="192088"/>
              </a:xfrm>
              <a:custGeom>
                <a:avLst/>
                <a:gdLst>
                  <a:gd name="T0" fmla="*/ 26 w 53"/>
                  <a:gd name="T1" fmla="*/ 7 h 51"/>
                  <a:gd name="T2" fmla="*/ 38 w 53"/>
                  <a:gd name="T3" fmla="*/ 7 h 51"/>
                  <a:gd name="T4" fmla="*/ 17 w 53"/>
                  <a:gd name="T5" fmla="*/ 0 h 51"/>
                  <a:gd name="T6" fmla="*/ 0 w 53"/>
                  <a:gd name="T7" fmla="*/ 3 h 51"/>
                  <a:gd name="T8" fmla="*/ 0 w 53"/>
                  <a:gd name="T9" fmla="*/ 36 h 51"/>
                  <a:gd name="T10" fmla="*/ 16 w 53"/>
                  <a:gd name="T11" fmla="*/ 51 h 51"/>
                  <a:gd name="T12" fmla="*/ 48 w 53"/>
                  <a:gd name="T13" fmla="*/ 51 h 51"/>
                  <a:gd name="T14" fmla="*/ 48 w 53"/>
                  <a:gd name="T15" fmla="*/ 19 h 51"/>
                  <a:gd name="T16" fmla="*/ 26 w 53"/>
                  <a:gd name="T17" fmla="*/ 19 h 51"/>
                  <a:gd name="T18" fmla="*/ 20 w 53"/>
                  <a:gd name="T19" fmla="*/ 13 h 51"/>
                  <a:gd name="T20" fmla="*/ 26 w 53"/>
                  <a:gd name="T2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1">
                    <a:moveTo>
                      <a:pt x="26" y="7"/>
                    </a:moveTo>
                    <a:cubicBezTo>
                      <a:pt x="31" y="7"/>
                      <a:pt x="35" y="7"/>
                      <a:pt x="38" y="7"/>
                    </a:cubicBezTo>
                    <a:cubicBezTo>
                      <a:pt x="32" y="2"/>
                      <a:pt x="25" y="0"/>
                      <a:pt x="17" y="0"/>
                    </a:cubicBezTo>
                    <a:cubicBezTo>
                      <a:pt x="11" y="0"/>
                      <a:pt x="5" y="1"/>
                      <a:pt x="0" y="3"/>
                    </a:cubicBezTo>
                    <a:cubicBezTo>
                      <a:pt x="0" y="36"/>
                      <a:pt x="0" y="36"/>
                      <a:pt x="0" y="36"/>
                    </a:cubicBezTo>
                    <a:cubicBezTo>
                      <a:pt x="0" y="44"/>
                      <a:pt x="8" y="51"/>
                      <a:pt x="16" y="51"/>
                    </a:cubicBezTo>
                    <a:cubicBezTo>
                      <a:pt x="28" y="51"/>
                      <a:pt x="39" y="51"/>
                      <a:pt x="48" y="51"/>
                    </a:cubicBezTo>
                    <a:cubicBezTo>
                      <a:pt x="53" y="41"/>
                      <a:pt x="53" y="29"/>
                      <a:pt x="48" y="19"/>
                    </a:cubicBezTo>
                    <a:cubicBezTo>
                      <a:pt x="26" y="19"/>
                      <a:pt x="26" y="19"/>
                      <a:pt x="26" y="19"/>
                    </a:cubicBezTo>
                    <a:cubicBezTo>
                      <a:pt x="23" y="19"/>
                      <a:pt x="20" y="17"/>
                      <a:pt x="20" y="13"/>
                    </a:cubicBezTo>
                    <a:cubicBezTo>
                      <a:pt x="20" y="10"/>
                      <a:pt x="23" y="7"/>
                      <a:pt x="2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15" name="Freeform 11"/>
              <p:cNvSpPr>
                <a:spLocks/>
              </p:cNvSpPr>
              <p:nvPr/>
            </p:nvSpPr>
            <p:spPr bwMode="auto">
              <a:xfrm>
                <a:off x="-654050" y="1804988"/>
                <a:ext cx="98425" cy="120650"/>
              </a:xfrm>
              <a:custGeom>
                <a:avLst/>
                <a:gdLst>
                  <a:gd name="T0" fmla="*/ 23 w 26"/>
                  <a:gd name="T1" fmla="*/ 0 h 32"/>
                  <a:gd name="T2" fmla="*/ 0 w 26"/>
                  <a:gd name="T3" fmla="*/ 0 h 32"/>
                  <a:gd name="T4" fmla="*/ 0 w 26"/>
                  <a:gd name="T5" fmla="*/ 32 h 32"/>
                  <a:gd name="T6" fmla="*/ 23 w 26"/>
                  <a:gd name="T7" fmla="*/ 32 h 32"/>
                  <a:gd name="T8" fmla="*/ 23 w 26"/>
                  <a:gd name="T9" fmla="*/ 0 h 32"/>
                </a:gdLst>
                <a:ahLst/>
                <a:cxnLst>
                  <a:cxn ang="0">
                    <a:pos x="T0" y="T1"/>
                  </a:cxn>
                  <a:cxn ang="0">
                    <a:pos x="T2" y="T3"/>
                  </a:cxn>
                  <a:cxn ang="0">
                    <a:pos x="T4" y="T5"/>
                  </a:cxn>
                  <a:cxn ang="0">
                    <a:pos x="T6" y="T7"/>
                  </a:cxn>
                  <a:cxn ang="0">
                    <a:pos x="T8" y="T9"/>
                  </a:cxn>
                </a:cxnLst>
                <a:rect l="0" t="0" r="r" b="b"/>
                <a:pathLst>
                  <a:path w="26" h="32">
                    <a:moveTo>
                      <a:pt x="23" y="0"/>
                    </a:moveTo>
                    <a:cubicBezTo>
                      <a:pt x="14" y="0"/>
                      <a:pt x="7" y="0"/>
                      <a:pt x="0" y="0"/>
                    </a:cubicBezTo>
                    <a:cubicBezTo>
                      <a:pt x="4" y="11"/>
                      <a:pt x="3" y="22"/>
                      <a:pt x="0" y="32"/>
                    </a:cubicBezTo>
                    <a:cubicBezTo>
                      <a:pt x="10" y="32"/>
                      <a:pt x="18" y="32"/>
                      <a:pt x="23" y="32"/>
                    </a:cubicBezTo>
                    <a:cubicBezTo>
                      <a:pt x="26" y="22"/>
                      <a:pt x="26" y="1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16" name="Freeform 12"/>
              <p:cNvSpPr>
                <a:spLocks/>
              </p:cNvSpPr>
              <p:nvPr/>
            </p:nvSpPr>
            <p:spPr bwMode="auto">
              <a:xfrm>
                <a:off x="-884238" y="1600201"/>
                <a:ext cx="230188" cy="95250"/>
              </a:xfrm>
              <a:custGeom>
                <a:avLst/>
                <a:gdLst>
                  <a:gd name="T0" fmla="*/ 17 w 61"/>
                  <a:gd name="T1" fmla="*/ 23 h 25"/>
                  <a:gd name="T2" fmla="*/ 20 w 61"/>
                  <a:gd name="T3" fmla="*/ 23 h 25"/>
                  <a:gd name="T4" fmla="*/ 20 w 61"/>
                  <a:gd name="T5" fmla="*/ 22 h 25"/>
                  <a:gd name="T6" fmla="*/ 26 w 61"/>
                  <a:gd name="T7" fmla="*/ 16 h 25"/>
                  <a:gd name="T8" fmla="*/ 61 w 61"/>
                  <a:gd name="T9" fmla="*/ 16 h 25"/>
                  <a:gd name="T10" fmla="*/ 29 w 61"/>
                  <a:gd name="T11" fmla="*/ 1 h 25"/>
                  <a:gd name="T12" fmla="*/ 26 w 61"/>
                  <a:gd name="T13" fmla="*/ 1 h 25"/>
                  <a:gd name="T14" fmla="*/ 23 w 61"/>
                  <a:gd name="T15" fmla="*/ 0 h 25"/>
                  <a:gd name="T16" fmla="*/ 17 w 61"/>
                  <a:gd name="T17" fmla="*/ 0 h 25"/>
                  <a:gd name="T18" fmla="*/ 0 w 61"/>
                  <a:gd name="T19" fmla="*/ 2 h 25"/>
                  <a:gd name="T20" fmla="*/ 0 w 61"/>
                  <a:gd name="T21" fmla="*/ 25 h 25"/>
                  <a:gd name="T22" fmla="*/ 17 w 61"/>
                  <a:gd name="T2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25">
                    <a:moveTo>
                      <a:pt x="17" y="23"/>
                    </a:moveTo>
                    <a:cubicBezTo>
                      <a:pt x="18" y="23"/>
                      <a:pt x="19" y="23"/>
                      <a:pt x="20" y="23"/>
                    </a:cubicBezTo>
                    <a:cubicBezTo>
                      <a:pt x="20" y="23"/>
                      <a:pt x="20" y="22"/>
                      <a:pt x="20" y="22"/>
                    </a:cubicBezTo>
                    <a:cubicBezTo>
                      <a:pt x="20" y="19"/>
                      <a:pt x="23" y="16"/>
                      <a:pt x="26" y="16"/>
                    </a:cubicBezTo>
                    <a:cubicBezTo>
                      <a:pt x="41" y="16"/>
                      <a:pt x="52" y="16"/>
                      <a:pt x="61" y="16"/>
                    </a:cubicBezTo>
                    <a:cubicBezTo>
                      <a:pt x="51" y="8"/>
                      <a:pt x="40" y="3"/>
                      <a:pt x="29" y="1"/>
                    </a:cubicBezTo>
                    <a:cubicBezTo>
                      <a:pt x="26" y="1"/>
                      <a:pt x="26" y="1"/>
                      <a:pt x="26" y="1"/>
                    </a:cubicBezTo>
                    <a:cubicBezTo>
                      <a:pt x="25" y="1"/>
                      <a:pt x="24" y="1"/>
                      <a:pt x="23" y="0"/>
                    </a:cubicBezTo>
                    <a:cubicBezTo>
                      <a:pt x="21" y="0"/>
                      <a:pt x="19" y="0"/>
                      <a:pt x="17" y="0"/>
                    </a:cubicBezTo>
                    <a:cubicBezTo>
                      <a:pt x="11" y="0"/>
                      <a:pt x="6" y="1"/>
                      <a:pt x="0" y="2"/>
                    </a:cubicBezTo>
                    <a:cubicBezTo>
                      <a:pt x="0" y="11"/>
                      <a:pt x="0" y="19"/>
                      <a:pt x="0" y="25"/>
                    </a:cubicBezTo>
                    <a:cubicBezTo>
                      <a:pt x="6" y="24"/>
                      <a:pt x="11" y="23"/>
                      <a:pt x="1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grpSp>
    </p:spTree>
    <p:extLst>
      <p:ext uri="{BB962C8B-B14F-4D97-AF65-F5344CB8AC3E}">
        <p14:creationId xmlns:p14="http://schemas.microsoft.com/office/powerpoint/2010/main" val="264305849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bwMode="auto">
          <a:xfrm>
            <a:off x="8989208" y="4177532"/>
            <a:ext cx="2744267" cy="2185142"/>
          </a:xfrm>
          <a:prstGeom prst="rect">
            <a:avLst/>
          </a:prstGeom>
          <a:solidFill>
            <a:schemeClr val="tx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3199" dirty="0">
              <a:gradFill>
                <a:gsLst>
                  <a:gs pos="0">
                    <a:srgbClr val="FFFFFF"/>
                  </a:gs>
                  <a:gs pos="100000">
                    <a:srgbClr val="FFFFFF"/>
                  </a:gs>
                </a:gsLst>
                <a:lin ang="5400000" scaled="0"/>
              </a:gradFill>
              <a:ea typeface="Segoe UI" pitchFamily="34" charset="0"/>
              <a:cs typeface="Segoe UI" pitchFamily="34" charset="0"/>
            </a:endParaRPr>
          </a:p>
        </p:txBody>
      </p:sp>
      <p:sp>
        <p:nvSpPr>
          <p:cNvPr id="3" name="Rectangle 2"/>
          <p:cNvSpPr/>
          <p:nvPr/>
        </p:nvSpPr>
        <p:spPr bwMode="auto">
          <a:xfrm>
            <a:off x="434845" y="4177532"/>
            <a:ext cx="2744267" cy="2185142"/>
          </a:xfrm>
          <a:prstGeom prst="rect">
            <a:avLst/>
          </a:prstGeom>
          <a:solidFill>
            <a:schemeClr val="tx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89619" rIns="89619" bIns="89619" numCol="1" spcCol="0" rtlCol="0" fromWordArt="0" anchor="b" anchorCtr="0" forceAA="0" compatLnSpc="1">
            <a:prstTxWarp prst="textNoShape">
              <a:avLst/>
            </a:prstTxWarp>
            <a:noAutofit/>
          </a:bodyPr>
          <a:lstStyle/>
          <a:p>
            <a:pPr algn="ctr"/>
            <a:r>
              <a:rPr lang="en-US" sz="1960" dirty="0">
                <a:solidFill>
                  <a:schemeClr val="accent1"/>
                </a:solidFill>
              </a:rPr>
              <a:t>Windows Server </a:t>
            </a:r>
            <a:br>
              <a:rPr lang="en-US" sz="1960" dirty="0">
                <a:solidFill>
                  <a:schemeClr val="accent1"/>
                </a:solidFill>
              </a:rPr>
            </a:br>
            <a:r>
              <a:rPr lang="en-US" sz="1960" dirty="0">
                <a:solidFill>
                  <a:schemeClr val="accent1"/>
                </a:solidFill>
              </a:rPr>
              <a:t>2012 R2</a:t>
            </a:r>
          </a:p>
        </p:txBody>
      </p:sp>
      <p:sp>
        <p:nvSpPr>
          <p:cNvPr id="63" name="Rectangle 62"/>
          <p:cNvSpPr/>
          <p:nvPr/>
        </p:nvSpPr>
        <p:spPr bwMode="auto">
          <a:xfrm>
            <a:off x="3286300" y="4177532"/>
            <a:ext cx="2744266" cy="2185142"/>
          </a:xfrm>
          <a:prstGeom prst="rect">
            <a:avLst/>
          </a:prstGeom>
          <a:solidFill>
            <a:schemeClr val="tx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89619" rIns="89619" bIns="89619" numCol="1" spcCol="0" rtlCol="0" fromWordArt="0" anchor="b" anchorCtr="0" forceAA="0" compatLnSpc="1">
            <a:prstTxWarp prst="textNoShape">
              <a:avLst/>
            </a:prstTxWarp>
            <a:noAutofit/>
          </a:bodyPr>
          <a:lstStyle/>
          <a:p>
            <a:pPr algn="ctr"/>
            <a:r>
              <a:rPr lang="en-US" sz="1960" dirty="0">
                <a:solidFill>
                  <a:schemeClr val="accent1"/>
                </a:solidFill>
                <a:ea typeface="Segoe UI" pitchFamily="34" charset="0"/>
                <a:cs typeface="Segoe UI" pitchFamily="34" charset="0"/>
              </a:rPr>
              <a:t>Microsoft </a:t>
            </a:r>
            <a:br>
              <a:rPr lang="en-US" sz="1960" dirty="0">
                <a:solidFill>
                  <a:schemeClr val="accent1"/>
                </a:solidFill>
                <a:ea typeface="Segoe UI" pitchFamily="34" charset="0"/>
                <a:cs typeface="Segoe UI" pitchFamily="34" charset="0"/>
              </a:rPr>
            </a:br>
            <a:r>
              <a:rPr lang="en-US" sz="1960" dirty="0">
                <a:solidFill>
                  <a:schemeClr val="accent1"/>
                </a:solidFill>
                <a:ea typeface="Segoe UI" pitchFamily="34" charset="0"/>
                <a:cs typeface="Segoe UI" pitchFamily="34" charset="0"/>
              </a:rPr>
              <a:t>Azure</a:t>
            </a:r>
          </a:p>
        </p:txBody>
      </p:sp>
      <p:sp>
        <p:nvSpPr>
          <p:cNvPr id="67" name="Rectangle 66"/>
          <p:cNvSpPr/>
          <p:nvPr/>
        </p:nvSpPr>
        <p:spPr bwMode="auto">
          <a:xfrm>
            <a:off x="6137753" y="4177532"/>
            <a:ext cx="2744267" cy="2185142"/>
          </a:xfrm>
          <a:prstGeom prst="rect">
            <a:avLst/>
          </a:prstGeom>
          <a:solidFill>
            <a:schemeClr val="tx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89619" rIns="89619" bIns="89619" numCol="1" spcCol="0" rtlCol="0" fromWordArt="0" anchor="b" anchorCtr="0" forceAA="0" compatLnSpc="1">
            <a:prstTxWarp prst="textNoShape">
              <a:avLst/>
            </a:prstTxWarp>
            <a:noAutofit/>
          </a:bodyPr>
          <a:lstStyle/>
          <a:p>
            <a:pPr algn="ctr" defTabSz="1242834" fontAlgn="base">
              <a:lnSpc>
                <a:spcPct val="90000"/>
              </a:lnSpc>
              <a:spcBef>
                <a:spcPct val="0"/>
              </a:spcBef>
              <a:spcAft>
                <a:spcPct val="0"/>
              </a:spcAft>
            </a:pPr>
            <a:r>
              <a:rPr lang="en-US" sz="1960" dirty="0">
                <a:solidFill>
                  <a:schemeClr val="accent1"/>
                </a:solidFill>
                <a:ea typeface="Segoe UI" pitchFamily="34" charset="0"/>
                <a:cs typeface="Segoe UI" pitchFamily="34" charset="0"/>
              </a:rPr>
              <a:t>Cloud OS </a:t>
            </a:r>
            <a:br>
              <a:rPr lang="en-US" sz="1960" dirty="0">
                <a:solidFill>
                  <a:schemeClr val="accent1"/>
                </a:solidFill>
                <a:ea typeface="Segoe UI" pitchFamily="34" charset="0"/>
                <a:cs typeface="Segoe UI" pitchFamily="34" charset="0"/>
              </a:rPr>
            </a:br>
            <a:r>
              <a:rPr lang="en-US" sz="1960" dirty="0">
                <a:solidFill>
                  <a:schemeClr val="accent1"/>
                </a:solidFill>
                <a:ea typeface="Segoe UI" pitchFamily="34" charset="0"/>
                <a:cs typeface="Segoe UI" pitchFamily="34" charset="0"/>
              </a:rPr>
              <a:t>Network</a:t>
            </a:r>
          </a:p>
        </p:txBody>
      </p:sp>
      <p:cxnSp>
        <p:nvCxnSpPr>
          <p:cNvPr id="24" name="Straight Connector 23"/>
          <p:cNvCxnSpPr>
            <a:stCxn id="3" idx="0"/>
          </p:cNvCxnSpPr>
          <p:nvPr/>
        </p:nvCxnSpPr>
        <p:spPr>
          <a:xfrm flipV="1">
            <a:off x="1806979" y="3176604"/>
            <a:ext cx="3262200" cy="1000928"/>
          </a:xfrm>
          <a:prstGeom prst="line">
            <a:avLst/>
          </a:prstGeom>
          <a:ln w="25400">
            <a:solidFill>
              <a:schemeClr val="tx2">
                <a:lumMod val="20000"/>
                <a:lumOff val="8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639632" y="3124324"/>
            <a:ext cx="1227109" cy="1064749"/>
          </a:xfrm>
          <a:prstGeom prst="line">
            <a:avLst/>
          </a:prstGeom>
          <a:ln w="25400">
            <a:solidFill>
              <a:schemeClr val="tx2">
                <a:lumMod val="20000"/>
                <a:lumOff val="8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766348" y="3171661"/>
            <a:ext cx="1168289" cy="1064751"/>
          </a:xfrm>
          <a:prstGeom prst="line">
            <a:avLst/>
          </a:prstGeom>
          <a:ln w="25400">
            <a:solidFill>
              <a:schemeClr val="tx2">
                <a:lumMod val="20000"/>
                <a:lumOff val="8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endCxn id="65" idx="0"/>
          </p:cNvCxnSpPr>
          <p:nvPr/>
        </p:nvCxnSpPr>
        <p:spPr>
          <a:xfrm>
            <a:off x="7747662" y="3112781"/>
            <a:ext cx="2613680" cy="1064751"/>
          </a:xfrm>
          <a:prstGeom prst="line">
            <a:avLst/>
          </a:prstGeom>
          <a:ln w="25400">
            <a:solidFill>
              <a:schemeClr val="tx2">
                <a:lumMod val="20000"/>
                <a:lumOff val="80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auto">
          <a:xfrm>
            <a:off x="4069521" y="1504078"/>
            <a:ext cx="4743581" cy="168876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21871"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r>
              <a:rPr lang="en-US" sz="2666" dirty="0">
                <a:solidFill>
                  <a:srgbClr val="FFFFFF"/>
                </a:solidFill>
                <a:latin typeface="Segoe UI Light"/>
              </a:rPr>
              <a:t>Evaluate options for each application and workload</a:t>
            </a:r>
          </a:p>
        </p:txBody>
      </p:sp>
      <p:grpSp>
        <p:nvGrpSpPr>
          <p:cNvPr id="2" name="Group 1"/>
          <p:cNvGrpSpPr/>
          <p:nvPr/>
        </p:nvGrpSpPr>
        <p:grpSpPr>
          <a:xfrm>
            <a:off x="5101099" y="2652500"/>
            <a:ext cx="2587372" cy="382510"/>
            <a:chOff x="4203480" y="1979863"/>
            <a:chExt cx="1941310" cy="286998"/>
          </a:xfrm>
        </p:grpSpPr>
        <p:grpSp>
          <p:nvGrpSpPr>
            <p:cNvPr id="5" name="Group 4"/>
            <p:cNvGrpSpPr/>
            <p:nvPr/>
          </p:nvGrpSpPr>
          <p:grpSpPr>
            <a:xfrm>
              <a:off x="5263865" y="1979863"/>
              <a:ext cx="284390" cy="286998"/>
              <a:chOff x="5200508" y="2020290"/>
              <a:chExt cx="862118" cy="870028"/>
            </a:xfrm>
          </p:grpSpPr>
          <p:sp>
            <p:nvSpPr>
              <p:cNvPr id="96" name="Freeform 5"/>
              <p:cNvSpPr>
                <a:spLocks noEditPoints="1"/>
              </p:cNvSpPr>
              <p:nvPr/>
            </p:nvSpPr>
            <p:spPr bwMode="auto">
              <a:xfrm>
                <a:off x="5200508" y="2020290"/>
                <a:ext cx="862118" cy="683140"/>
              </a:xfrm>
              <a:custGeom>
                <a:avLst/>
                <a:gdLst>
                  <a:gd name="T0" fmla="*/ 237 w 287"/>
                  <a:gd name="T1" fmla="*/ 19 h 226"/>
                  <a:gd name="T2" fmla="*/ 247 w 287"/>
                  <a:gd name="T3" fmla="*/ 19 h 226"/>
                  <a:gd name="T4" fmla="*/ 247 w 287"/>
                  <a:gd name="T5" fmla="*/ 9 h 226"/>
                  <a:gd name="T6" fmla="*/ 237 w 287"/>
                  <a:gd name="T7" fmla="*/ 9 h 226"/>
                  <a:gd name="T8" fmla="*/ 237 w 287"/>
                  <a:gd name="T9" fmla="*/ 19 h 226"/>
                  <a:gd name="T10" fmla="*/ 239 w 287"/>
                  <a:gd name="T11" fmla="*/ 11 h 226"/>
                  <a:gd name="T12" fmla="*/ 246 w 287"/>
                  <a:gd name="T13" fmla="*/ 11 h 226"/>
                  <a:gd name="T14" fmla="*/ 246 w 287"/>
                  <a:gd name="T15" fmla="*/ 18 h 226"/>
                  <a:gd name="T16" fmla="*/ 239 w 287"/>
                  <a:gd name="T17" fmla="*/ 18 h 226"/>
                  <a:gd name="T18" fmla="*/ 239 w 287"/>
                  <a:gd name="T19" fmla="*/ 11 h 226"/>
                  <a:gd name="T20" fmla="*/ 217 w 287"/>
                  <a:gd name="T21" fmla="*/ 20 h 226"/>
                  <a:gd name="T22" fmla="*/ 230 w 287"/>
                  <a:gd name="T23" fmla="*/ 20 h 226"/>
                  <a:gd name="T24" fmla="*/ 230 w 287"/>
                  <a:gd name="T25" fmla="*/ 17 h 226"/>
                  <a:gd name="T26" fmla="*/ 217 w 287"/>
                  <a:gd name="T27" fmla="*/ 17 h 226"/>
                  <a:gd name="T28" fmla="*/ 217 w 287"/>
                  <a:gd name="T29" fmla="*/ 20 h 226"/>
                  <a:gd name="T30" fmla="*/ 273 w 287"/>
                  <a:gd name="T31" fmla="*/ 54 h 226"/>
                  <a:gd name="T32" fmla="*/ 15 w 287"/>
                  <a:gd name="T33" fmla="*/ 54 h 226"/>
                  <a:gd name="T34" fmla="*/ 14 w 287"/>
                  <a:gd name="T35" fmla="*/ 54 h 226"/>
                  <a:gd name="T36" fmla="*/ 14 w 287"/>
                  <a:gd name="T37" fmla="*/ 211 h 226"/>
                  <a:gd name="T38" fmla="*/ 15 w 287"/>
                  <a:gd name="T39" fmla="*/ 211 h 226"/>
                  <a:gd name="T40" fmla="*/ 273 w 287"/>
                  <a:gd name="T41" fmla="*/ 211 h 226"/>
                  <a:gd name="T42" fmla="*/ 273 w 287"/>
                  <a:gd name="T43" fmla="*/ 211 h 226"/>
                  <a:gd name="T44" fmla="*/ 273 w 287"/>
                  <a:gd name="T45" fmla="*/ 54 h 226"/>
                  <a:gd name="T46" fmla="*/ 273 w 287"/>
                  <a:gd name="T47" fmla="*/ 54 h 226"/>
                  <a:gd name="T48" fmla="*/ 266 w 287"/>
                  <a:gd name="T49" fmla="*/ 9 h 226"/>
                  <a:gd name="T50" fmla="*/ 263 w 287"/>
                  <a:gd name="T51" fmla="*/ 12 h 226"/>
                  <a:gd name="T52" fmla="*/ 259 w 287"/>
                  <a:gd name="T53" fmla="*/ 9 h 226"/>
                  <a:gd name="T54" fmla="*/ 256 w 287"/>
                  <a:gd name="T55" fmla="*/ 9 h 226"/>
                  <a:gd name="T56" fmla="*/ 261 w 287"/>
                  <a:gd name="T57" fmla="*/ 14 h 226"/>
                  <a:gd name="T58" fmla="*/ 256 w 287"/>
                  <a:gd name="T59" fmla="*/ 19 h 226"/>
                  <a:gd name="T60" fmla="*/ 259 w 287"/>
                  <a:gd name="T61" fmla="*/ 19 h 226"/>
                  <a:gd name="T62" fmla="*/ 260 w 287"/>
                  <a:gd name="T63" fmla="*/ 19 h 226"/>
                  <a:gd name="T64" fmla="*/ 263 w 287"/>
                  <a:gd name="T65" fmla="*/ 16 h 226"/>
                  <a:gd name="T66" fmla="*/ 264 w 287"/>
                  <a:gd name="T67" fmla="*/ 17 h 226"/>
                  <a:gd name="T68" fmla="*/ 266 w 287"/>
                  <a:gd name="T69" fmla="*/ 19 h 226"/>
                  <a:gd name="T70" fmla="*/ 270 w 287"/>
                  <a:gd name="T71" fmla="*/ 19 h 226"/>
                  <a:gd name="T72" fmla="*/ 265 w 287"/>
                  <a:gd name="T73" fmla="*/ 14 h 226"/>
                  <a:gd name="T74" fmla="*/ 270 w 287"/>
                  <a:gd name="T75" fmla="*/ 9 h 226"/>
                  <a:gd name="T76" fmla="*/ 266 w 287"/>
                  <a:gd name="T77" fmla="*/ 9 h 226"/>
                  <a:gd name="T78" fmla="*/ 287 w 287"/>
                  <a:gd name="T79" fmla="*/ 211 h 226"/>
                  <a:gd name="T80" fmla="*/ 273 w 287"/>
                  <a:gd name="T81" fmla="*/ 226 h 226"/>
                  <a:gd name="T82" fmla="*/ 15 w 287"/>
                  <a:gd name="T83" fmla="*/ 226 h 226"/>
                  <a:gd name="T84" fmla="*/ 0 w 287"/>
                  <a:gd name="T85" fmla="*/ 211 h 226"/>
                  <a:gd name="T86" fmla="*/ 0 w 287"/>
                  <a:gd name="T87" fmla="*/ 54 h 226"/>
                  <a:gd name="T88" fmla="*/ 15 w 287"/>
                  <a:gd name="T89" fmla="*/ 40 h 226"/>
                  <a:gd name="T90" fmla="*/ 273 w 287"/>
                  <a:gd name="T91" fmla="*/ 40 h 226"/>
                  <a:gd name="T92" fmla="*/ 287 w 287"/>
                  <a:gd name="T93" fmla="*/ 54 h 226"/>
                  <a:gd name="T94" fmla="*/ 287 w 287"/>
                  <a:gd name="T95" fmla="*/ 211 h 226"/>
                  <a:gd name="T96" fmla="*/ 287 w 287"/>
                  <a:gd name="T97" fmla="*/ 33 h 226"/>
                  <a:gd name="T98" fmla="*/ 276 w 287"/>
                  <a:gd name="T99" fmla="*/ 28 h 226"/>
                  <a:gd name="T100" fmla="*/ 10 w 287"/>
                  <a:gd name="T101" fmla="*/ 28 h 226"/>
                  <a:gd name="T102" fmla="*/ 0 w 287"/>
                  <a:gd name="T103" fmla="*/ 32 h 226"/>
                  <a:gd name="T104" fmla="*/ 0 w 287"/>
                  <a:gd name="T105" fmla="*/ 14 h 226"/>
                  <a:gd name="T106" fmla="*/ 15 w 287"/>
                  <a:gd name="T107" fmla="*/ 0 h 226"/>
                  <a:gd name="T108" fmla="*/ 273 w 287"/>
                  <a:gd name="T109" fmla="*/ 0 h 226"/>
                  <a:gd name="T110" fmla="*/ 287 w 287"/>
                  <a:gd name="T111" fmla="*/ 14 h 226"/>
                  <a:gd name="T112" fmla="*/ 287 w 287"/>
                  <a:gd name="T113" fmla="*/ 3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7" h="226">
                    <a:moveTo>
                      <a:pt x="237" y="19"/>
                    </a:moveTo>
                    <a:cubicBezTo>
                      <a:pt x="247" y="19"/>
                      <a:pt x="247" y="19"/>
                      <a:pt x="247" y="19"/>
                    </a:cubicBezTo>
                    <a:cubicBezTo>
                      <a:pt x="247" y="9"/>
                      <a:pt x="247" y="9"/>
                      <a:pt x="247" y="9"/>
                    </a:cubicBezTo>
                    <a:cubicBezTo>
                      <a:pt x="237" y="9"/>
                      <a:pt x="237" y="9"/>
                      <a:pt x="237" y="9"/>
                    </a:cubicBezTo>
                    <a:lnTo>
                      <a:pt x="237" y="19"/>
                    </a:lnTo>
                    <a:close/>
                    <a:moveTo>
                      <a:pt x="239" y="11"/>
                    </a:moveTo>
                    <a:cubicBezTo>
                      <a:pt x="246" y="11"/>
                      <a:pt x="246" y="11"/>
                      <a:pt x="246" y="11"/>
                    </a:cubicBezTo>
                    <a:cubicBezTo>
                      <a:pt x="246" y="18"/>
                      <a:pt x="246" y="18"/>
                      <a:pt x="246" y="18"/>
                    </a:cubicBezTo>
                    <a:cubicBezTo>
                      <a:pt x="239" y="18"/>
                      <a:pt x="239" y="18"/>
                      <a:pt x="239" y="18"/>
                    </a:cubicBezTo>
                    <a:lnTo>
                      <a:pt x="239" y="11"/>
                    </a:lnTo>
                    <a:close/>
                    <a:moveTo>
                      <a:pt x="217" y="20"/>
                    </a:moveTo>
                    <a:cubicBezTo>
                      <a:pt x="230" y="20"/>
                      <a:pt x="230" y="20"/>
                      <a:pt x="230" y="20"/>
                    </a:cubicBezTo>
                    <a:cubicBezTo>
                      <a:pt x="230" y="17"/>
                      <a:pt x="230" y="17"/>
                      <a:pt x="230" y="17"/>
                    </a:cubicBezTo>
                    <a:cubicBezTo>
                      <a:pt x="217" y="17"/>
                      <a:pt x="217" y="17"/>
                      <a:pt x="217" y="17"/>
                    </a:cubicBezTo>
                    <a:lnTo>
                      <a:pt x="217" y="20"/>
                    </a:lnTo>
                    <a:close/>
                    <a:moveTo>
                      <a:pt x="273" y="54"/>
                    </a:moveTo>
                    <a:cubicBezTo>
                      <a:pt x="15" y="54"/>
                      <a:pt x="15" y="54"/>
                      <a:pt x="15" y="54"/>
                    </a:cubicBezTo>
                    <a:cubicBezTo>
                      <a:pt x="15" y="54"/>
                      <a:pt x="14" y="54"/>
                      <a:pt x="14" y="54"/>
                    </a:cubicBezTo>
                    <a:cubicBezTo>
                      <a:pt x="14" y="211"/>
                      <a:pt x="14" y="211"/>
                      <a:pt x="14" y="211"/>
                    </a:cubicBezTo>
                    <a:cubicBezTo>
                      <a:pt x="14" y="211"/>
                      <a:pt x="15" y="211"/>
                      <a:pt x="15" y="211"/>
                    </a:cubicBezTo>
                    <a:cubicBezTo>
                      <a:pt x="273" y="211"/>
                      <a:pt x="273" y="211"/>
                      <a:pt x="273" y="211"/>
                    </a:cubicBezTo>
                    <a:cubicBezTo>
                      <a:pt x="273" y="211"/>
                      <a:pt x="273" y="211"/>
                      <a:pt x="273" y="211"/>
                    </a:cubicBezTo>
                    <a:cubicBezTo>
                      <a:pt x="273" y="54"/>
                      <a:pt x="273" y="54"/>
                      <a:pt x="273" y="54"/>
                    </a:cubicBezTo>
                    <a:cubicBezTo>
                      <a:pt x="273" y="54"/>
                      <a:pt x="273" y="54"/>
                      <a:pt x="273" y="54"/>
                    </a:cubicBezTo>
                    <a:close/>
                    <a:moveTo>
                      <a:pt x="266" y="9"/>
                    </a:moveTo>
                    <a:cubicBezTo>
                      <a:pt x="263" y="12"/>
                      <a:pt x="263" y="12"/>
                      <a:pt x="263" y="12"/>
                    </a:cubicBezTo>
                    <a:cubicBezTo>
                      <a:pt x="259" y="9"/>
                      <a:pt x="259" y="9"/>
                      <a:pt x="259" y="9"/>
                    </a:cubicBezTo>
                    <a:cubicBezTo>
                      <a:pt x="256" y="9"/>
                      <a:pt x="256" y="9"/>
                      <a:pt x="256" y="9"/>
                    </a:cubicBezTo>
                    <a:cubicBezTo>
                      <a:pt x="261" y="14"/>
                      <a:pt x="261" y="14"/>
                      <a:pt x="261" y="14"/>
                    </a:cubicBezTo>
                    <a:cubicBezTo>
                      <a:pt x="256" y="19"/>
                      <a:pt x="256" y="19"/>
                      <a:pt x="256" y="19"/>
                    </a:cubicBezTo>
                    <a:cubicBezTo>
                      <a:pt x="259" y="19"/>
                      <a:pt x="259" y="19"/>
                      <a:pt x="259" y="19"/>
                    </a:cubicBezTo>
                    <a:cubicBezTo>
                      <a:pt x="260" y="19"/>
                      <a:pt x="260" y="19"/>
                      <a:pt x="260" y="19"/>
                    </a:cubicBezTo>
                    <a:cubicBezTo>
                      <a:pt x="263" y="16"/>
                      <a:pt x="263" y="16"/>
                      <a:pt x="263" y="16"/>
                    </a:cubicBezTo>
                    <a:cubicBezTo>
                      <a:pt x="264" y="17"/>
                      <a:pt x="264" y="17"/>
                      <a:pt x="264" y="17"/>
                    </a:cubicBezTo>
                    <a:cubicBezTo>
                      <a:pt x="266" y="19"/>
                      <a:pt x="266" y="19"/>
                      <a:pt x="266" y="19"/>
                    </a:cubicBezTo>
                    <a:cubicBezTo>
                      <a:pt x="270" y="19"/>
                      <a:pt x="270" y="19"/>
                      <a:pt x="270" y="19"/>
                    </a:cubicBezTo>
                    <a:cubicBezTo>
                      <a:pt x="265" y="14"/>
                      <a:pt x="265" y="14"/>
                      <a:pt x="265" y="14"/>
                    </a:cubicBezTo>
                    <a:cubicBezTo>
                      <a:pt x="270" y="9"/>
                      <a:pt x="270" y="9"/>
                      <a:pt x="270" y="9"/>
                    </a:cubicBezTo>
                    <a:lnTo>
                      <a:pt x="266" y="9"/>
                    </a:lnTo>
                    <a:close/>
                    <a:moveTo>
                      <a:pt x="287" y="211"/>
                    </a:moveTo>
                    <a:cubicBezTo>
                      <a:pt x="287" y="219"/>
                      <a:pt x="280" y="226"/>
                      <a:pt x="273" y="226"/>
                    </a:cubicBezTo>
                    <a:cubicBezTo>
                      <a:pt x="15" y="226"/>
                      <a:pt x="15" y="226"/>
                      <a:pt x="15" y="226"/>
                    </a:cubicBezTo>
                    <a:cubicBezTo>
                      <a:pt x="7" y="226"/>
                      <a:pt x="0" y="219"/>
                      <a:pt x="0" y="211"/>
                    </a:cubicBezTo>
                    <a:cubicBezTo>
                      <a:pt x="0" y="54"/>
                      <a:pt x="0" y="54"/>
                      <a:pt x="0" y="54"/>
                    </a:cubicBezTo>
                    <a:cubicBezTo>
                      <a:pt x="0" y="46"/>
                      <a:pt x="7" y="40"/>
                      <a:pt x="15" y="40"/>
                    </a:cubicBezTo>
                    <a:cubicBezTo>
                      <a:pt x="273" y="40"/>
                      <a:pt x="273" y="40"/>
                      <a:pt x="273" y="40"/>
                    </a:cubicBezTo>
                    <a:cubicBezTo>
                      <a:pt x="280" y="40"/>
                      <a:pt x="287" y="46"/>
                      <a:pt x="287" y="54"/>
                    </a:cubicBezTo>
                    <a:lnTo>
                      <a:pt x="287" y="211"/>
                    </a:lnTo>
                    <a:close/>
                    <a:moveTo>
                      <a:pt x="287" y="33"/>
                    </a:moveTo>
                    <a:cubicBezTo>
                      <a:pt x="284" y="30"/>
                      <a:pt x="280" y="28"/>
                      <a:pt x="276" y="28"/>
                    </a:cubicBezTo>
                    <a:cubicBezTo>
                      <a:pt x="10" y="28"/>
                      <a:pt x="10" y="28"/>
                      <a:pt x="10" y="28"/>
                    </a:cubicBezTo>
                    <a:cubicBezTo>
                      <a:pt x="6" y="28"/>
                      <a:pt x="3" y="29"/>
                      <a:pt x="0" y="32"/>
                    </a:cubicBezTo>
                    <a:cubicBezTo>
                      <a:pt x="0" y="14"/>
                      <a:pt x="0" y="14"/>
                      <a:pt x="0" y="14"/>
                    </a:cubicBezTo>
                    <a:cubicBezTo>
                      <a:pt x="0" y="6"/>
                      <a:pt x="7" y="0"/>
                      <a:pt x="15" y="0"/>
                    </a:cubicBezTo>
                    <a:cubicBezTo>
                      <a:pt x="273" y="0"/>
                      <a:pt x="273" y="0"/>
                      <a:pt x="273" y="0"/>
                    </a:cubicBezTo>
                    <a:cubicBezTo>
                      <a:pt x="280" y="0"/>
                      <a:pt x="287" y="6"/>
                      <a:pt x="287" y="14"/>
                    </a:cubicBezTo>
                    <a:lnTo>
                      <a:pt x="287" y="33"/>
                    </a:lnTo>
                    <a:close/>
                  </a:path>
                </a:pathLst>
              </a:custGeom>
              <a:solidFill>
                <a:schemeClr val="bg1"/>
              </a:solidFill>
              <a:ln>
                <a:noFill/>
              </a:ln>
            </p:spPr>
            <p:txBody>
              <a:bodyPr vert="horz" wrap="square" lIns="121871" tIns="60936" rIns="121871" bIns="60936" numCol="1" anchor="t" anchorCtr="0" compatLnSpc="1">
                <a:prstTxWarp prst="textNoShape">
                  <a:avLst/>
                </a:prstTxWarp>
              </a:bodyPr>
              <a:lstStyle/>
              <a:p>
                <a:endParaRPr lang="en-US" sz="3263" dirty="0"/>
              </a:p>
            </p:txBody>
          </p:sp>
          <p:sp>
            <p:nvSpPr>
              <p:cNvPr id="97" name="Freeform 5"/>
              <p:cNvSpPr>
                <a:spLocks/>
              </p:cNvSpPr>
              <p:nvPr/>
            </p:nvSpPr>
            <p:spPr bwMode="auto">
              <a:xfrm>
                <a:off x="5246093" y="2363257"/>
                <a:ext cx="385474" cy="527061"/>
              </a:xfrm>
              <a:custGeom>
                <a:avLst/>
                <a:gdLst>
                  <a:gd name="T0" fmla="*/ 150 w 217"/>
                  <a:gd name="T1" fmla="*/ 121 h 298"/>
                  <a:gd name="T2" fmla="*/ 186 w 217"/>
                  <a:gd name="T3" fmla="*/ 64 h 298"/>
                  <a:gd name="T4" fmla="*/ 122 w 217"/>
                  <a:gd name="T5" fmla="*/ 0 h 298"/>
                  <a:gd name="T6" fmla="*/ 58 w 217"/>
                  <a:gd name="T7" fmla="*/ 64 h 298"/>
                  <a:gd name="T8" fmla="*/ 89 w 217"/>
                  <a:gd name="T9" fmla="*/ 119 h 298"/>
                  <a:gd name="T10" fmla="*/ 23 w 217"/>
                  <a:gd name="T11" fmla="*/ 186 h 298"/>
                  <a:gd name="T12" fmla="*/ 17 w 217"/>
                  <a:gd name="T13" fmla="*/ 251 h 298"/>
                  <a:gd name="T14" fmla="*/ 28 w 217"/>
                  <a:gd name="T15" fmla="*/ 227 h 298"/>
                  <a:gd name="T16" fmla="*/ 32 w 217"/>
                  <a:gd name="T17" fmla="*/ 259 h 298"/>
                  <a:gd name="T18" fmla="*/ 105 w 217"/>
                  <a:gd name="T19" fmla="*/ 287 h 298"/>
                  <a:gd name="T20" fmla="*/ 217 w 217"/>
                  <a:gd name="T21" fmla="*/ 227 h 298"/>
                  <a:gd name="T22" fmla="*/ 150 w 217"/>
                  <a:gd name="T23" fmla="*/ 12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298">
                    <a:moveTo>
                      <a:pt x="150" y="121"/>
                    </a:moveTo>
                    <a:cubicBezTo>
                      <a:pt x="171" y="111"/>
                      <a:pt x="186" y="89"/>
                      <a:pt x="186" y="64"/>
                    </a:cubicBezTo>
                    <a:cubicBezTo>
                      <a:pt x="186" y="29"/>
                      <a:pt x="157" y="0"/>
                      <a:pt x="122" y="0"/>
                    </a:cubicBezTo>
                    <a:cubicBezTo>
                      <a:pt x="86" y="0"/>
                      <a:pt x="58" y="29"/>
                      <a:pt x="58" y="64"/>
                    </a:cubicBezTo>
                    <a:cubicBezTo>
                      <a:pt x="58" y="87"/>
                      <a:pt x="70" y="108"/>
                      <a:pt x="89" y="119"/>
                    </a:cubicBezTo>
                    <a:cubicBezTo>
                      <a:pt x="57" y="125"/>
                      <a:pt x="40" y="145"/>
                      <a:pt x="23" y="186"/>
                    </a:cubicBezTo>
                    <a:cubicBezTo>
                      <a:pt x="0" y="237"/>
                      <a:pt x="17" y="251"/>
                      <a:pt x="17" y="251"/>
                    </a:cubicBezTo>
                    <a:cubicBezTo>
                      <a:pt x="28" y="227"/>
                      <a:pt x="28" y="227"/>
                      <a:pt x="28" y="227"/>
                    </a:cubicBezTo>
                    <a:cubicBezTo>
                      <a:pt x="32" y="259"/>
                      <a:pt x="32" y="259"/>
                      <a:pt x="32" y="259"/>
                    </a:cubicBezTo>
                    <a:cubicBezTo>
                      <a:pt x="32" y="259"/>
                      <a:pt x="51" y="282"/>
                      <a:pt x="105" y="287"/>
                    </a:cubicBezTo>
                    <a:cubicBezTo>
                      <a:pt x="162" y="292"/>
                      <a:pt x="217" y="298"/>
                      <a:pt x="217" y="227"/>
                    </a:cubicBezTo>
                    <a:cubicBezTo>
                      <a:pt x="217" y="170"/>
                      <a:pt x="189" y="134"/>
                      <a:pt x="150" y="121"/>
                    </a:cubicBezTo>
                    <a:close/>
                  </a:path>
                </a:pathLst>
              </a:custGeom>
              <a:solidFill>
                <a:schemeClr val="bg1"/>
              </a:solidFill>
              <a:ln>
                <a:noFill/>
              </a:ln>
            </p:spPr>
            <p:txBody>
              <a:bodyPr vert="horz" wrap="square" lIns="121871" tIns="60936" rIns="121871" bIns="60936" numCol="1" anchor="t" anchorCtr="0" compatLnSpc="1">
                <a:prstTxWarp prst="textNoShape">
                  <a:avLst/>
                </a:prstTxWarp>
              </a:bodyPr>
              <a:lstStyle/>
              <a:p>
                <a:endParaRPr lang="en-US" sz="3263" dirty="0"/>
              </a:p>
            </p:txBody>
          </p:sp>
        </p:grpSp>
        <p:sp>
          <p:nvSpPr>
            <p:cNvPr id="98" name="Freeform 20"/>
            <p:cNvSpPr>
              <a:spLocks noEditPoints="1"/>
            </p:cNvSpPr>
            <p:nvPr/>
          </p:nvSpPr>
          <p:spPr bwMode="black">
            <a:xfrm>
              <a:off x="5815444" y="2008876"/>
              <a:ext cx="329346" cy="22897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109696" tIns="54849" rIns="109696" bIns="54849" numCol="1" anchor="t" anchorCtr="0" compatLnSpc="1">
              <a:prstTxWarp prst="textNoShape">
                <a:avLst/>
              </a:prstTxWarp>
            </a:bodyPr>
            <a:lstStyle/>
            <a:p>
              <a:endParaRPr lang="en-US" sz="1200" dirty="0">
                <a:solidFill>
                  <a:srgbClr val="FFFFFF"/>
                </a:solidFill>
              </a:endParaRPr>
            </a:p>
          </p:txBody>
        </p:sp>
        <p:grpSp>
          <p:nvGrpSpPr>
            <p:cNvPr id="99" name="Group 8"/>
            <p:cNvGrpSpPr>
              <a:grpSpLocks noChangeAspect="1"/>
            </p:cNvGrpSpPr>
            <p:nvPr/>
          </p:nvGrpSpPr>
          <p:grpSpPr bwMode="auto">
            <a:xfrm>
              <a:off x="4715630" y="1986310"/>
              <a:ext cx="241292" cy="274104"/>
              <a:chOff x="-2" y="4"/>
              <a:chExt cx="603" cy="685"/>
            </a:xfrm>
            <a:solidFill>
              <a:schemeClr val="bg1"/>
            </a:solidFill>
          </p:grpSpPr>
          <p:sp>
            <p:nvSpPr>
              <p:cNvPr id="100" name="Freeform 9"/>
              <p:cNvSpPr>
                <a:spLocks/>
              </p:cNvSpPr>
              <p:nvPr/>
            </p:nvSpPr>
            <p:spPr bwMode="auto">
              <a:xfrm>
                <a:off x="258" y="195"/>
                <a:ext cx="225" cy="43"/>
              </a:xfrm>
              <a:custGeom>
                <a:avLst/>
                <a:gdLst>
                  <a:gd name="T0" fmla="*/ 85 w 94"/>
                  <a:gd name="T1" fmla="*/ 0 h 18"/>
                  <a:gd name="T2" fmla="*/ 9 w 94"/>
                  <a:gd name="T3" fmla="*/ 0 h 18"/>
                  <a:gd name="T4" fmla="*/ 0 w 94"/>
                  <a:gd name="T5" fmla="*/ 9 h 18"/>
                  <a:gd name="T6" fmla="*/ 9 w 94"/>
                  <a:gd name="T7" fmla="*/ 18 h 18"/>
                  <a:gd name="T8" fmla="*/ 85 w 94"/>
                  <a:gd name="T9" fmla="*/ 18 h 18"/>
                  <a:gd name="T10" fmla="*/ 94 w 94"/>
                  <a:gd name="T11" fmla="*/ 9 h 18"/>
                  <a:gd name="T12" fmla="*/ 85 w 94"/>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94" h="18">
                    <a:moveTo>
                      <a:pt x="85" y="0"/>
                    </a:moveTo>
                    <a:cubicBezTo>
                      <a:pt x="9" y="0"/>
                      <a:pt x="9" y="0"/>
                      <a:pt x="9" y="0"/>
                    </a:cubicBezTo>
                    <a:cubicBezTo>
                      <a:pt x="4" y="0"/>
                      <a:pt x="0" y="4"/>
                      <a:pt x="0" y="9"/>
                    </a:cubicBezTo>
                    <a:cubicBezTo>
                      <a:pt x="0" y="14"/>
                      <a:pt x="4" y="18"/>
                      <a:pt x="9" y="18"/>
                    </a:cubicBezTo>
                    <a:cubicBezTo>
                      <a:pt x="85" y="18"/>
                      <a:pt x="85" y="18"/>
                      <a:pt x="85" y="18"/>
                    </a:cubicBezTo>
                    <a:cubicBezTo>
                      <a:pt x="90" y="18"/>
                      <a:pt x="94" y="14"/>
                      <a:pt x="94" y="9"/>
                    </a:cubicBezTo>
                    <a:cubicBezTo>
                      <a:pt x="94" y="4"/>
                      <a:pt x="90" y="0"/>
                      <a:pt x="8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01" name="Freeform 10"/>
              <p:cNvSpPr>
                <a:spLocks/>
              </p:cNvSpPr>
              <p:nvPr/>
            </p:nvSpPr>
            <p:spPr bwMode="auto">
              <a:xfrm>
                <a:off x="115" y="290"/>
                <a:ext cx="368" cy="43"/>
              </a:xfrm>
              <a:custGeom>
                <a:avLst/>
                <a:gdLst>
                  <a:gd name="T0" fmla="*/ 145 w 154"/>
                  <a:gd name="T1" fmla="*/ 0 h 18"/>
                  <a:gd name="T2" fmla="*/ 9 w 154"/>
                  <a:gd name="T3" fmla="*/ 0 h 18"/>
                  <a:gd name="T4" fmla="*/ 0 w 154"/>
                  <a:gd name="T5" fmla="*/ 9 h 18"/>
                  <a:gd name="T6" fmla="*/ 9 w 154"/>
                  <a:gd name="T7" fmla="*/ 18 h 18"/>
                  <a:gd name="T8" fmla="*/ 145 w 154"/>
                  <a:gd name="T9" fmla="*/ 18 h 18"/>
                  <a:gd name="T10" fmla="*/ 154 w 154"/>
                  <a:gd name="T11" fmla="*/ 9 h 18"/>
                  <a:gd name="T12" fmla="*/ 145 w 154"/>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54" h="18">
                    <a:moveTo>
                      <a:pt x="145" y="0"/>
                    </a:moveTo>
                    <a:cubicBezTo>
                      <a:pt x="9" y="0"/>
                      <a:pt x="9" y="0"/>
                      <a:pt x="9" y="0"/>
                    </a:cubicBezTo>
                    <a:cubicBezTo>
                      <a:pt x="4" y="0"/>
                      <a:pt x="0" y="4"/>
                      <a:pt x="0" y="9"/>
                    </a:cubicBezTo>
                    <a:cubicBezTo>
                      <a:pt x="0" y="14"/>
                      <a:pt x="4" y="18"/>
                      <a:pt x="9" y="18"/>
                    </a:cubicBezTo>
                    <a:cubicBezTo>
                      <a:pt x="145" y="18"/>
                      <a:pt x="145" y="18"/>
                      <a:pt x="145" y="18"/>
                    </a:cubicBezTo>
                    <a:cubicBezTo>
                      <a:pt x="150" y="18"/>
                      <a:pt x="154" y="14"/>
                      <a:pt x="154" y="9"/>
                    </a:cubicBezTo>
                    <a:cubicBezTo>
                      <a:pt x="154" y="4"/>
                      <a:pt x="150" y="0"/>
                      <a:pt x="1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02" name="Freeform 11"/>
              <p:cNvSpPr>
                <a:spLocks/>
              </p:cNvSpPr>
              <p:nvPr/>
            </p:nvSpPr>
            <p:spPr bwMode="auto">
              <a:xfrm>
                <a:off x="115" y="388"/>
                <a:ext cx="368" cy="43"/>
              </a:xfrm>
              <a:custGeom>
                <a:avLst/>
                <a:gdLst>
                  <a:gd name="T0" fmla="*/ 145 w 154"/>
                  <a:gd name="T1" fmla="*/ 0 h 18"/>
                  <a:gd name="T2" fmla="*/ 9 w 154"/>
                  <a:gd name="T3" fmla="*/ 0 h 18"/>
                  <a:gd name="T4" fmla="*/ 0 w 154"/>
                  <a:gd name="T5" fmla="*/ 9 h 18"/>
                  <a:gd name="T6" fmla="*/ 9 w 154"/>
                  <a:gd name="T7" fmla="*/ 18 h 18"/>
                  <a:gd name="T8" fmla="*/ 145 w 154"/>
                  <a:gd name="T9" fmla="*/ 18 h 18"/>
                  <a:gd name="T10" fmla="*/ 154 w 154"/>
                  <a:gd name="T11" fmla="*/ 9 h 18"/>
                  <a:gd name="T12" fmla="*/ 145 w 154"/>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54" h="18">
                    <a:moveTo>
                      <a:pt x="145" y="0"/>
                    </a:moveTo>
                    <a:cubicBezTo>
                      <a:pt x="9" y="0"/>
                      <a:pt x="9" y="0"/>
                      <a:pt x="9" y="0"/>
                    </a:cubicBezTo>
                    <a:cubicBezTo>
                      <a:pt x="4" y="0"/>
                      <a:pt x="0" y="4"/>
                      <a:pt x="0" y="9"/>
                    </a:cubicBezTo>
                    <a:cubicBezTo>
                      <a:pt x="0" y="14"/>
                      <a:pt x="4" y="18"/>
                      <a:pt x="9" y="18"/>
                    </a:cubicBezTo>
                    <a:cubicBezTo>
                      <a:pt x="145" y="18"/>
                      <a:pt x="145" y="18"/>
                      <a:pt x="145" y="18"/>
                    </a:cubicBezTo>
                    <a:cubicBezTo>
                      <a:pt x="150" y="18"/>
                      <a:pt x="154" y="14"/>
                      <a:pt x="154" y="9"/>
                    </a:cubicBezTo>
                    <a:cubicBezTo>
                      <a:pt x="154" y="4"/>
                      <a:pt x="150" y="0"/>
                      <a:pt x="1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03" name="Freeform 12"/>
              <p:cNvSpPr>
                <a:spLocks/>
              </p:cNvSpPr>
              <p:nvPr/>
            </p:nvSpPr>
            <p:spPr bwMode="auto">
              <a:xfrm>
                <a:off x="115" y="486"/>
                <a:ext cx="368" cy="41"/>
              </a:xfrm>
              <a:custGeom>
                <a:avLst/>
                <a:gdLst>
                  <a:gd name="T0" fmla="*/ 145 w 154"/>
                  <a:gd name="T1" fmla="*/ 0 h 17"/>
                  <a:gd name="T2" fmla="*/ 9 w 154"/>
                  <a:gd name="T3" fmla="*/ 0 h 17"/>
                  <a:gd name="T4" fmla="*/ 0 w 154"/>
                  <a:gd name="T5" fmla="*/ 9 h 17"/>
                  <a:gd name="T6" fmla="*/ 9 w 154"/>
                  <a:gd name="T7" fmla="*/ 17 h 17"/>
                  <a:gd name="T8" fmla="*/ 145 w 154"/>
                  <a:gd name="T9" fmla="*/ 17 h 17"/>
                  <a:gd name="T10" fmla="*/ 154 w 154"/>
                  <a:gd name="T11" fmla="*/ 9 h 17"/>
                  <a:gd name="T12" fmla="*/ 145 w 15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54" h="17">
                    <a:moveTo>
                      <a:pt x="145" y="0"/>
                    </a:moveTo>
                    <a:cubicBezTo>
                      <a:pt x="9" y="0"/>
                      <a:pt x="9" y="0"/>
                      <a:pt x="9" y="0"/>
                    </a:cubicBezTo>
                    <a:cubicBezTo>
                      <a:pt x="4" y="0"/>
                      <a:pt x="0" y="4"/>
                      <a:pt x="0" y="9"/>
                    </a:cubicBezTo>
                    <a:cubicBezTo>
                      <a:pt x="0" y="13"/>
                      <a:pt x="4" y="17"/>
                      <a:pt x="9" y="17"/>
                    </a:cubicBezTo>
                    <a:cubicBezTo>
                      <a:pt x="145" y="17"/>
                      <a:pt x="145" y="17"/>
                      <a:pt x="145" y="17"/>
                    </a:cubicBezTo>
                    <a:cubicBezTo>
                      <a:pt x="150" y="17"/>
                      <a:pt x="154" y="13"/>
                      <a:pt x="154" y="9"/>
                    </a:cubicBezTo>
                    <a:cubicBezTo>
                      <a:pt x="154" y="4"/>
                      <a:pt x="150" y="0"/>
                      <a:pt x="1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04" name="Freeform 13"/>
              <p:cNvSpPr>
                <a:spLocks noEditPoints="1"/>
              </p:cNvSpPr>
              <p:nvPr/>
            </p:nvSpPr>
            <p:spPr bwMode="auto">
              <a:xfrm>
                <a:off x="-2" y="4"/>
                <a:ext cx="603" cy="685"/>
              </a:xfrm>
              <a:custGeom>
                <a:avLst/>
                <a:gdLst>
                  <a:gd name="T0" fmla="*/ 235 w 252"/>
                  <a:gd name="T1" fmla="*/ 287 h 287"/>
                  <a:gd name="T2" fmla="*/ 252 w 252"/>
                  <a:gd name="T3" fmla="*/ 287 h 287"/>
                  <a:gd name="T4" fmla="*/ 252 w 252"/>
                  <a:gd name="T5" fmla="*/ 28 h 287"/>
                  <a:gd name="T6" fmla="*/ 223 w 252"/>
                  <a:gd name="T7" fmla="*/ 0 h 287"/>
                  <a:gd name="T8" fmla="*/ 82 w 252"/>
                  <a:gd name="T9" fmla="*/ 0 h 287"/>
                  <a:gd name="T10" fmla="*/ 0 w 252"/>
                  <a:gd name="T11" fmla="*/ 73 h 287"/>
                  <a:gd name="T12" fmla="*/ 0 w 252"/>
                  <a:gd name="T13" fmla="*/ 260 h 287"/>
                  <a:gd name="T14" fmla="*/ 29 w 252"/>
                  <a:gd name="T15" fmla="*/ 287 h 287"/>
                  <a:gd name="T16" fmla="*/ 235 w 252"/>
                  <a:gd name="T17" fmla="*/ 287 h 287"/>
                  <a:gd name="T18" fmla="*/ 37 w 252"/>
                  <a:gd name="T19" fmla="*/ 271 h 287"/>
                  <a:gd name="T20" fmla="*/ 18 w 252"/>
                  <a:gd name="T21" fmla="*/ 252 h 287"/>
                  <a:gd name="T22" fmla="*/ 18 w 252"/>
                  <a:gd name="T23" fmla="*/ 83 h 287"/>
                  <a:gd name="T24" fmla="*/ 68 w 252"/>
                  <a:gd name="T25" fmla="*/ 83 h 287"/>
                  <a:gd name="T26" fmla="*/ 85 w 252"/>
                  <a:gd name="T27" fmla="*/ 80 h 287"/>
                  <a:gd name="T28" fmla="*/ 91 w 252"/>
                  <a:gd name="T29" fmla="*/ 65 h 287"/>
                  <a:gd name="T30" fmla="*/ 91 w 252"/>
                  <a:gd name="T31" fmla="*/ 18 h 287"/>
                  <a:gd name="T32" fmla="*/ 216 w 252"/>
                  <a:gd name="T33" fmla="*/ 18 h 287"/>
                  <a:gd name="T34" fmla="*/ 235 w 252"/>
                  <a:gd name="T35" fmla="*/ 37 h 287"/>
                  <a:gd name="T36" fmla="*/ 235 w 252"/>
                  <a:gd name="T37" fmla="*/ 271 h 287"/>
                  <a:gd name="T38" fmla="*/ 37 w 252"/>
                  <a:gd name="T39" fmla="*/ 27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2" h="287">
                    <a:moveTo>
                      <a:pt x="235" y="287"/>
                    </a:moveTo>
                    <a:cubicBezTo>
                      <a:pt x="252" y="287"/>
                      <a:pt x="252" y="287"/>
                      <a:pt x="252" y="287"/>
                    </a:cubicBezTo>
                    <a:cubicBezTo>
                      <a:pt x="252" y="28"/>
                      <a:pt x="252" y="28"/>
                      <a:pt x="252" y="28"/>
                    </a:cubicBezTo>
                    <a:cubicBezTo>
                      <a:pt x="252" y="11"/>
                      <a:pt x="236" y="0"/>
                      <a:pt x="223" y="0"/>
                    </a:cubicBezTo>
                    <a:cubicBezTo>
                      <a:pt x="82" y="0"/>
                      <a:pt x="82" y="0"/>
                      <a:pt x="82" y="0"/>
                    </a:cubicBezTo>
                    <a:cubicBezTo>
                      <a:pt x="61" y="19"/>
                      <a:pt x="33" y="46"/>
                      <a:pt x="0" y="73"/>
                    </a:cubicBezTo>
                    <a:cubicBezTo>
                      <a:pt x="0" y="260"/>
                      <a:pt x="0" y="260"/>
                      <a:pt x="0" y="260"/>
                    </a:cubicBezTo>
                    <a:cubicBezTo>
                      <a:pt x="0" y="277"/>
                      <a:pt x="15" y="287"/>
                      <a:pt x="29" y="287"/>
                    </a:cubicBezTo>
                    <a:cubicBezTo>
                      <a:pt x="235" y="287"/>
                      <a:pt x="235" y="287"/>
                      <a:pt x="235" y="287"/>
                    </a:cubicBezTo>
                    <a:close/>
                    <a:moveTo>
                      <a:pt x="37" y="271"/>
                    </a:moveTo>
                    <a:cubicBezTo>
                      <a:pt x="26" y="271"/>
                      <a:pt x="18" y="263"/>
                      <a:pt x="18" y="252"/>
                    </a:cubicBezTo>
                    <a:cubicBezTo>
                      <a:pt x="18" y="83"/>
                      <a:pt x="18" y="83"/>
                      <a:pt x="18" y="83"/>
                    </a:cubicBezTo>
                    <a:cubicBezTo>
                      <a:pt x="68" y="83"/>
                      <a:pt x="68" y="83"/>
                      <a:pt x="68" y="83"/>
                    </a:cubicBezTo>
                    <a:cubicBezTo>
                      <a:pt x="68" y="83"/>
                      <a:pt x="79" y="83"/>
                      <a:pt x="85" y="80"/>
                    </a:cubicBezTo>
                    <a:cubicBezTo>
                      <a:pt x="92" y="75"/>
                      <a:pt x="91" y="65"/>
                      <a:pt x="91" y="65"/>
                    </a:cubicBezTo>
                    <a:cubicBezTo>
                      <a:pt x="91" y="18"/>
                      <a:pt x="91" y="18"/>
                      <a:pt x="91" y="18"/>
                    </a:cubicBezTo>
                    <a:cubicBezTo>
                      <a:pt x="216" y="18"/>
                      <a:pt x="216" y="18"/>
                      <a:pt x="216" y="18"/>
                    </a:cubicBezTo>
                    <a:cubicBezTo>
                      <a:pt x="226" y="18"/>
                      <a:pt x="235" y="27"/>
                      <a:pt x="235" y="37"/>
                    </a:cubicBezTo>
                    <a:cubicBezTo>
                      <a:pt x="235" y="271"/>
                      <a:pt x="235" y="271"/>
                      <a:pt x="235" y="271"/>
                    </a:cubicBezTo>
                    <a:lnTo>
                      <a:pt x="37"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grpSp>
          <p:nvGrpSpPr>
            <p:cNvPr id="105" name="Group 16"/>
            <p:cNvGrpSpPr>
              <a:grpSpLocks noChangeAspect="1"/>
            </p:cNvGrpSpPr>
            <p:nvPr/>
          </p:nvGrpSpPr>
          <p:grpSpPr bwMode="auto">
            <a:xfrm>
              <a:off x="4203480" y="1987602"/>
              <a:ext cx="274780" cy="271520"/>
              <a:chOff x="1" y="-1"/>
              <a:chExt cx="590" cy="583"/>
            </a:xfrm>
            <a:solidFill>
              <a:schemeClr val="bg1"/>
            </a:solidFill>
          </p:grpSpPr>
          <p:sp>
            <p:nvSpPr>
              <p:cNvPr id="106" name="Freeform 17"/>
              <p:cNvSpPr>
                <a:spLocks noEditPoints="1"/>
              </p:cNvSpPr>
              <p:nvPr/>
            </p:nvSpPr>
            <p:spPr bwMode="auto">
              <a:xfrm>
                <a:off x="1" y="164"/>
                <a:ext cx="590" cy="279"/>
              </a:xfrm>
              <a:custGeom>
                <a:avLst/>
                <a:gdLst>
                  <a:gd name="T0" fmla="*/ 221 w 247"/>
                  <a:gd name="T1" fmla="*/ 39 h 117"/>
                  <a:gd name="T2" fmla="*/ 213 w 247"/>
                  <a:gd name="T3" fmla="*/ 31 h 117"/>
                  <a:gd name="T4" fmla="*/ 221 w 247"/>
                  <a:gd name="T5" fmla="*/ 23 h 117"/>
                  <a:gd name="T6" fmla="*/ 228 w 247"/>
                  <a:gd name="T7" fmla="*/ 31 h 117"/>
                  <a:gd name="T8" fmla="*/ 221 w 247"/>
                  <a:gd name="T9" fmla="*/ 39 h 117"/>
                  <a:gd name="T10" fmla="*/ 230 w 247"/>
                  <a:gd name="T11" fmla="*/ 0 h 117"/>
                  <a:gd name="T12" fmla="*/ 18 w 247"/>
                  <a:gd name="T13" fmla="*/ 0 h 117"/>
                  <a:gd name="T14" fmla="*/ 0 w 247"/>
                  <a:gd name="T15" fmla="*/ 17 h 117"/>
                  <a:gd name="T16" fmla="*/ 0 w 247"/>
                  <a:gd name="T17" fmla="*/ 100 h 117"/>
                  <a:gd name="T18" fmla="*/ 18 w 247"/>
                  <a:gd name="T19" fmla="*/ 117 h 117"/>
                  <a:gd name="T20" fmla="*/ 48 w 247"/>
                  <a:gd name="T21" fmla="*/ 117 h 117"/>
                  <a:gd name="T22" fmla="*/ 48 w 247"/>
                  <a:gd name="T23" fmla="*/ 62 h 117"/>
                  <a:gd name="T24" fmla="*/ 199 w 247"/>
                  <a:gd name="T25" fmla="*/ 62 h 117"/>
                  <a:gd name="T26" fmla="*/ 199 w 247"/>
                  <a:gd name="T27" fmla="*/ 117 h 117"/>
                  <a:gd name="T28" fmla="*/ 230 w 247"/>
                  <a:gd name="T29" fmla="*/ 117 h 117"/>
                  <a:gd name="T30" fmla="*/ 247 w 247"/>
                  <a:gd name="T31" fmla="*/ 100 h 117"/>
                  <a:gd name="T32" fmla="*/ 247 w 247"/>
                  <a:gd name="T33" fmla="*/ 17 h 117"/>
                  <a:gd name="T34" fmla="*/ 230 w 247"/>
                  <a:gd name="T3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7" h="117">
                    <a:moveTo>
                      <a:pt x="221" y="39"/>
                    </a:moveTo>
                    <a:cubicBezTo>
                      <a:pt x="217" y="39"/>
                      <a:pt x="213" y="35"/>
                      <a:pt x="213" y="31"/>
                    </a:cubicBezTo>
                    <a:cubicBezTo>
                      <a:pt x="213" y="27"/>
                      <a:pt x="217" y="23"/>
                      <a:pt x="221" y="23"/>
                    </a:cubicBezTo>
                    <a:cubicBezTo>
                      <a:pt x="225" y="23"/>
                      <a:pt x="228" y="27"/>
                      <a:pt x="228" y="31"/>
                    </a:cubicBezTo>
                    <a:cubicBezTo>
                      <a:pt x="228" y="35"/>
                      <a:pt x="225" y="39"/>
                      <a:pt x="221" y="39"/>
                    </a:cubicBezTo>
                    <a:moveTo>
                      <a:pt x="230" y="0"/>
                    </a:moveTo>
                    <a:cubicBezTo>
                      <a:pt x="18" y="0"/>
                      <a:pt x="18" y="0"/>
                      <a:pt x="18" y="0"/>
                    </a:cubicBezTo>
                    <a:cubicBezTo>
                      <a:pt x="8" y="0"/>
                      <a:pt x="0" y="7"/>
                      <a:pt x="0" y="17"/>
                    </a:cubicBezTo>
                    <a:cubicBezTo>
                      <a:pt x="0" y="100"/>
                      <a:pt x="0" y="100"/>
                      <a:pt x="0" y="100"/>
                    </a:cubicBezTo>
                    <a:cubicBezTo>
                      <a:pt x="0" y="110"/>
                      <a:pt x="8" y="117"/>
                      <a:pt x="18" y="117"/>
                    </a:cubicBezTo>
                    <a:cubicBezTo>
                      <a:pt x="48" y="117"/>
                      <a:pt x="48" y="117"/>
                      <a:pt x="48" y="117"/>
                    </a:cubicBezTo>
                    <a:cubicBezTo>
                      <a:pt x="48" y="62"/>
                      <a:pt x="48" y="62"/>
                      <a:pt x="48" y="62"/>
                    </a:cubicBezTo>
                    <a:cubicBezTo>
                      <a:pt x="199" y="62"/>
                      <a:pt x="199" y="62"/>
                      <a:pt x="199" y="62"/>
                    </a:cubicBezTo>
                    <a:cubicBezTo>
                      <a:pt x="199" y="117"/>
                      <a:pt x="199" y="117"/>
                      <a:pt x="199" y="117"/>
                    </a:cubicBezTo>
                    <a:cubicBezTo>
                      <a:pt x="230" y="117"/>
                      <a:pt x="230" y="117"/>
                      <a:pt x="230" y="117"/>
                    </a:cubicBezTo>
                    <a:cubicBezTo>
                      <a:pt x="239" y="117"/>
                      <a:pt x="247" y="110"/>
                      <a:pt x="247" y="100"/>
                    </a:cubicBezTo>
                    <a:cubicBezTo>
                      <a:pt x="247" y="17"/>
                      <a:pt x="247" y="17"/>
                      <a:pt x="247" y="17"/>
                    </a:cubicBezTo>
                    <a:cubicBezTo>
                      <a:pt x="247" y="7"/>
                      <a:pt x="239" y="0"/>
                      <a:pt x="2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07" name="Freeform 18"/>
              <p:cNvSpPr>
                <a:spLocks noEditPoints="1"/>
              </p:cNvSpPr>
              <p:nvPr/>
            </p:nvSpPr>
            <p:spPr bwMode="auto">
              <a:xfrm>
                <a:off x="142" y="307"/>
                <a:ext cx="306" cy="275"/>
              </a:xfrm>
              <a:custGeom>
                <a:avLst/>
                <a:gdLst>
                  <a:gd name="T0" fmla="*/ 112 w 128"/>
                  <a:gd name="T1" fmla="*/ 100 h 115"/>
                  <a:gd name="T2" fmla="*/ 48 w 128"/>
                  <a:gd name="T3" fmla="*/ 100 h 115"/>
                  <a:gd name="T4" fmla="*/ 48 w 128"/>
                  <a:gd name="T5" fmla="*/ 80 h 115"/>
                  <a:gd name="T6" fmla="*/ 35 w 128"/>
                  <a:gd name="T7" fmla="*/ 68 h 115"/>
                  <a:gd name="T8" fmla="*/ 16 w 128"/>
                  <a:gd name="T9" fmla="*/ 68 h 115"/>
                  <a:gd name="T10" fmla="*/ 16 w 128"/>
                  <a:gd name="T11" fmla="*/ 2 h 115"/>
                  <a:gd name="T12" fmla="*/ 112 w 128"/>
                  <a:gd name="T13" fmla="*/ 2 h 115"/>
                  <a:gd name="T14" fmla="*/ 112 w 128"/>
                  <a:gd name="T15" fmla="*/ 100 h 115"/>
                  <a:gd name="T16" fmla="*/ 0 w 128"/>
                  <a:gd name="T17" fmla="*/ 0 h 115"/>
                  <a:gd name="T18" fmla="*/ 0 w 128"/>
                  <a:gd name="T19" fmla="*/ 87 h 115"/>
                  <a:gd name="T20" fmla="*/ 28 w 128"/>
                  <a:gd name="T21" fmla="*/ 115 h 115"/>
                  <a:gd name="T22" fmla="*/ 128 w 128"/>
                  <a:gd name="T23" fmla="*/ 115 h 115"/>
                  <a:gd name="T24" fmla="*/ 128 w 128"/>
                  <a:gd name="T25" fmla="*/ 0 h 115"/>
                  <a:gd name="T26" fmla="*/ 0 w 128"/>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15">
                    <a:moveTo>
                      <a:pt x="112" y="100"/>
                    </a:moveTo>
                    <a:cubicBezTo>
                      <a:pt x="48" y="100"/>
                      <a:pt x="48" y="100"/>
                      <a:pt x="48" y="100"/>
                    </a:cubicBezTo>
                    <a:cubicBezTo>
                      <a:pt x="48" y="80"/>
                      <a:pt x="48" y="80"/>
                      <a:pt x="48" y="80"/>
                    </a:cubicBezTo>
                    <a:cubicBezTo>
                      <a:pt x="48" y="72"/>
                      <a:pt x="44" y="68"/>
                      <a:pt x="35" y="68"/>
                    </a:cubicBezTo>
                    <a:cubicBezTo>
                      <a:pt x="16" y="68"/>
                      <a:pt x="16" y="68"/>
                      <a:pt x="16" y="68"/>
                    </a:cubicBezTo>
                    <a:cubicBezTo>
                      <a:pt x="16" y="2"/>
                      <a:pt x="16" y="2"/>
                      <a:pt x="16" y="2"/>
                    </a:cubicBezTo>
                    <a:cubicBezTo>
                      <a:pt x="112" y="2"/>
                      <a:pt x="112" y="2"/>
                      <a:pt x="112" y="2"/>
                    </a:cubicBezTo>
                    <a:lnTo>
                      <a:pt x="112" y="100"/>
                    </a:lnTo>
                    <a:close/>
                    <a:moveTo>
                      <a:pt x="0" y="0"/>
                    </a:moveTo>
                    <a:cubicBezTo>
                      <a:pt x="0" y="87"/>
                      <a:pt x="0" y="87"/>
                      <a:pt x="0" y="87"/>
                    </a:cubicBezTo>
                    <a:cubicBezTo>
                      <a:pt x="28" y="115"/>
                      <a:pt x="28" y="115"/>
                      <a:pt x="28" y="115"/>
                    </a:cubicBezTo>
                    <a:cubicBezTo>
                      <a:pt x="128" y="115"/>
                      <a:pt x="128" y="115"/>
                      <a:pt x="128" y="115"/>
                    </a:cubicBezTo>
                    <a:cubicBezTo>
                      <a:pt x="128" y="0"/>
                      <a:pt x="128" y="0"/>
                      <a:pt x="12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08" name="Freeform 19"/>
              <p:cNvSpPr>
                <a:spLocks/>
              </p:cNvSpPr>
              <p:nvPr/>
            </p:nvSpPr>
            <p:spPr bwMode="auto">
              <a:xfrm>
                <a:off x="116" y="-1"/>
                <a:ext cx="361" cy="138"/>
              </a:xfrm>
              <a:custGeom>
                <a:avLst/>
                <a:gdLst>
                  <a:gd name="T0" fmla="*/ 0 w 151"/>
                  <a:gd name="T1" fmla="*/ 58 h 58"/>
                  <a:gd name="T2" fmla="*/ 0 w 151"/>
                  <a:gd name="T3" fmla="*/ 9 h 58"/>
                  <a:gd name="T4" fmla="*/ 9 w 151"/>
                  <a:gd name="T5" fmla="*/ 0 h 58"/>
                  <a:gd name="T6" fmla="*/ 142 w 151"/>
                  <a:gd name="T7" fmla="*/ 0 h 58"/>
                  <a:gd name="T8" fmla="*/ 151 w 151"/>
                  <a:gd name="T9" fmla="*/ 9 h 58"/>
                  <a:gd name="T10" fmla="*/ 151 w 151"/>
                  <a:gd name="T11" fmla="*/ 58 h 58"/>
                  <a:gd name="T12" fmla="*/ 0 w 151"/>
                  <a:gd name="T13" fmla="*/ 58 h 58"/>
                </a:gdLst>
                <a:ahLst/>
                <a:cxnLst>
                  <a:cxn ang="0">
                    <a:pos x="T0" y="T1"/>
                  </a:cxn>
                  <a:cxn ang="0">
                    <a:pos x="T2" y="T3"/>
                  </a:cxn>
                  <a:cxn ang="0">
                    <a:pos x="T4" y="T5"/>
                  </a:cxn>
                  <a:cxn ang="0">
                    <a:pos x="T6" y="T7"/>
                  </a:cxn>
                  <a:cxn ang="0">
                    <a:pos x="T8" y="T9"/>
                  </a:cxn>
                  <a:cxn ang="0">
                    <a:pos x="T10" y="T11"/>
                  </a:cxn>
                  <a:cxn ang="0">
                    <a:pos x="T12" y="T13"/>
                  </a:cxn>
                </a:cxnLst>
                <a:rect l="0" t="0" r="r" b="b"/>
                <a:pathLst>
                  <a:path w="151" h="58">
                    <a:moveTo>
                      <a:pt x="0" y="58"/>
                    </a:moveTo>
                    <a:cubicBezTo>
                      <a:pt x="0" y="9"/>
                      <a:pt x="0" y="9"/>
                      <a:pt x="0" y="9"/>
                    </a:cubicBezTo>
                    <a:cubicBezTo>
                      <a:pt x="0" y="4"/>
                      <a:pt x="4" y="0"/>
                      <a:pt x="9" y="0"/>
                    </a:cubicBezTo>
                    <a:cubicBezTo>
                      <a:pt x="142" y="0"/>
                      <a:pt x="142" y="0"/>
                      <a:pt x="142" y="0"/>
                    </a:cubicBezTo>
                    <a:cubicBezTo>
                      <a:pt x="147" y="0"/>
                      <a:pt x="151" y="4"/>
                      <a:pt x="151" y="9"/>
                    </a:cubicBezTo>
                    <a:cubicBezTo>
                      <a:pt x="151" y="58"/>
                      <a:pt x="151" y="58"/>
                      <a:pt x="151"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grpSp>
      <p:sp>
        <p:nvSpPr>
          <p:cNvPr id="35" name="Text Placeholder 1"/>
          <p:cNvSpPr>
            <a:spLocks noGrp="1"/>
          </p:cNvSpPr>
          <p:nvPr>
            <p:ph type="body" sz="quarter" idx="12"/>
          </p:nvPr>
        </p:nvSpPr>
        <p:spPr/>
        <p:txBody>
          <a:bodyPr/>
          <a:lstStyle/>
          <a:p>
            <a:r>
              <a:rPr lang="en-US" dirty="0" smtClean="0"/>
              <a:t>Target your destination</a:t>
            </a:r>
            <a:endParaRPr lang="en-US" dirty="0"/>
          </a:p>
        </p:txBody>
      </p:sp>
      <p:grpSp>
        <p:nvGrpSpPr>
          <p:cNvPr id="17" name="Group 16"/>
          <p:cNvGrpSpPr/>
          <p:nvPr/>
        </p:nvGrpSpPr>
        <p:grpSpPr>
          <a:xfrm>
            <a:off x="9279315" y="5037155"/>
            <a:ext cx="2171408" cy="486939"/>
            <a:chOff x="-51567" y="1682750"/>
            <a:chExt cx="2435222" cy="546100"/>
          </a:xfrm>
          <a:solidFill>
            <a:schemeClr val="accent1"/>
          </a:solidFill>
        </p:grpSpPr>
        <p:sp>
          <p:nvSpPr>
            <p:cNvPr id="8" name="Freeform 5"/>
            <p:cNvSpPr>
              <a:spLocks/>
            </p:cNvSpPr>
            <p:nvPr/>
          </p:nvSpPr>
          <p:spPr bwMode="auto">
            <a:xfrm>
              <a:off x="-51567" y="1682750"/>
              <a:ext cx="449263" cy="546100"/>
            </a:xfrm>
            <a:custGeom>
              <a:avLst/>
              <a:gdLst>
                <a:gd name="T0" fmla="*/ 0 w 283"/>
                <a:gd name="T1" fmla="*/ 277 h 344"/>
                <a:gd name="T2" fmla="*/ 0 w 283"/>
                <a:gd name="T3" fmla="*/ 67 h 344"/>
                <a:gd name="T4" fmla="*/ 183 w 283"/>
                <a:gd name="T5" fmla="*/ 0 h 344"/>
                <a:gd name="T6" fmla="*/ 283 w 283"/>
                <a:gd name="T7" fmla="*/ 31 h 344"/>
                <a:gd name="T8" fmla="*/ 283 w 283"/>
                <a:gd name="T9" fmla="*/ 313 h 344"/>
                <a:gd name="T10" fmla="*/ 183 w 283"/>
                <a:gd name="T11" fmla="*/ 344 h 344"/>
                <a:gd name="T12" fmla="*/ 0 w 283"/>
                <a:gd name="T13" fmla="*/ 277 h 344"/>
                <a:gd name="T14" fmla="*/ 183 w 283"/>
                <a:gd name="T15" fmla="*/ 301 h 344"/>
                <a:gd name="T16" fmla="*/ 183 w 283"/>
                <a:gd name="T17" fmla="*/ 55 h 344"/>
                <a:gd name="T18" fmla="*/ 65 w 283"/>
                <a:gd name="T19" fmla="*/ 84 h 344"/>
                <a:gd name="T20" fmla="*/ 65 w 283"/>
                <a:gd name="T21" fmla="*/ 250 h 344"/>
                <a:gd name="T22" fmla="*/ 0 w 283"/>
                <a:gd name="T23" fmla="*/ 27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3" h="344">
                  <a:moveTo>
                    <a:pt x="0" y="277"/>
                  </a:moveTo>
                  <a:lnTo>
                    <a:pt x="0" y="67"/>
                  </a:lnTo>
                  <a:lnTo>
                    <a:pt x="183" y="0"/>
                  </a:lnTo>
                  <a:lnTo>
                    <a:pt x="283" y="31"/>
                  </a:lnTo>
                  <a:lnTo>
                    <a:pt x="283" y="313"/>
                  </a:lnTo>
                  <a:lnTo>
                    <a:pt x="183" y="344"/>
                  </a:lnTo>
                  <a:lnTo>
                    <a:pt x="0" y="277"/>
                  </a:lnTo>
                  <a:lnTo>
                    <a:pt x="183" y="301"/>
                  </a:lnTo>
                  <a:lnTo>
                    <a:pt x="183" y="55"/>
                  </a:lnTo>
                  <a:lnTo>
                    <a:pt x="65" y="84"/>
                  </a:lnTo>
                  <a:lnTo>
                    <a:pt x="65" y="250"/>
                  </a:lnTo>
                  <a:lnTo>
                    <a:pt x="0" y="2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9" name="Freeform 6"/>
            <p:cNvSpPr>
              <a:spLocks noEditPoints="1"/>
            </p:cNvSpPr>
            <p:nvPr/>
          </p:nvSpPr>
          <p:spPr bwMode="auto">
            <a:xfrm>
              <a:off x="551684" y="1789113"/>
              <a:ext cx="304799" cy="336550"/>
            </a:xfrm>
            <a:custGeom>
              <a:avLst/>
              <a:gdLst>
                <a:gd name="T0" fmla="*/ 40 w 81"/>
                <a:gd name="T1" fmla="*/ 88 h 88"/>
                <a:gd name="T2" fmla="*/ 11 w 81"/>
                <a:gd name="T3" fmla="*/ 76 h 88"/>
                <a:gd name="T4" fmla="*/ 0 w 81"/>
                <a:gd name="T5" fmla="*/ 45 h 88"/>
                <a:gd name="T6" fmla="*/ 12 w 81"/>
                <a:gd name="T7" fmla="*/ 12 h 88"/>
                <a:gd name="T8" fmla="*/ 42 w 81"/>
                <a:gd name="T9" fmla="*/ 0 h 88"/>
                <a:gd name="T10" fmla="*/ 70 w 81"/>
                <a:gd name="T11" fmla="*/ 12 h 88"/>
                <a:gd name="T12" fmla="*/ 81 w 81"/>
                <a:gd name="T13" fmla="*/ 43 h 88"/>
                <a:gd name="T14" fmla="*/ 70 w 81"/>
                <a:gd name="T15" fmla="*/ 76 h 88"/>
                <a:gd name="T16" fmla="*/ 40 w 81"/>
                <a:gd name="T17" fmla="*/ 88 h 88"/>
                <a:gd name="T18" fmla="*/ 41 w 81"/>
                <a:gd name="T19" fmla="*/ 9 h 88"/>
                <a:gd name="T20" fmla="*/ 19 w 81"/>
                <a:gd name="T21" fmla="*/ 18 h 88"/>
                <a:gd name="T22" fmla="*/ 11 w 81"/>
                <a:gd name="T23" fmla="*/ 44 h 88"/>
                <a:gd name="T24" fmla="*/ 19 w 81"/>
                <a:gd name="T25" fmla="*/ 69 h 88"/>
                <a:gd name="T26" fmla="*/ 40 w 81"/>
                <a:gd name="T27" fmla="*/ 79 h 88"/>
                <a:gd name="T28" fmla="*/ 63 w 81"/>
                <a:gd name="T29" fmla="*/ 70 h 88"/>
                <a:gd name="T30" fmla="*/ 71 w 81"/>
                <a:gd name="T31" fmla="*/ 44 h 88"/>
                <a:gd name="T32" fmla="*/ 63 w 81"/>
                <a:gd name="T33" fmla="*/ 18 h 88"/>
                <a:gd name="T34" fmla="*/ 41 w 81"/>
                <a:gd name="T35" fmla="*/ 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 h="88">
                  <a:moveTo>
                    <a:pt x="40" y="88"/>
                  </a:moveTo>
                  <a:cubicBezTo>
                    <a:pt x="28" y="88"/>
                    <a:pt x="19" y="84"/>
                    <a:pt x="11" y="76"/>
                  </a:cubicBezTo>
                  <a:cubicBezTo>
                    <a:pt x="4" y="68"/>
                    <a:pt x="0" y="58"/>
                    <a:pt x="0" y="45"/>
                  </a:cubicBezTo>
                  <a:cubicBezTo>
                    <a:pt x="0" y="31"/>
                    <a:pt x="4" y="20"/>
                    <a:pt x="12" y="12"/>
                  </a:cubicBezTo>
                  <a:cubicBezTo>
                    <a:pt x="19" y="4"/>
                    <a:pt x="29" y="0"/>
                    <a:pt x="42" y="0"/>
                  </a:cubicBezTo>
                  <a:cubicBezTo>
                    <a:pt x="54" y="0"/>
                    <a:pt x="63" y="4"/>
                    <a:pt x="70" y="12"/>
                  </a:cubicBezTo>
                  <a:cubicBezTo>
                    <a:pt x="78" y="20"/>
                    <a:pt x="81" y="30"/>
                    <a:pt x="81" y="43"/>
                  </a:cubicBezTo>
                  <a:cubicBezTo>
                    <a:pt x="81" y="57"/>
                    <a:pt x="77" y="68"/>
                    <a:pt x="70" y="76"/>
                  </a:cubicBezTo>
                  <a:cubicBezTo>
                    <a:pt x="63" y="84"/>
                    <a:pt x="53" y="88"/>
                    <a:pt x="40" y="88"/>
                  </a:cubicBezTo>
                  <a:close/>
                  <a:moveTo>
                    <a:pt x="41" y="9"/>
                  </a:moveTo>
                  <a:cubicBezTo>
                    <a:pt x="32" y="9"/>
                    <a:pt x="25" y="12"/>
                    <a:pt x="19" y="18"/>
                  </a:cubicBezTo>
                  <a:cubicBezTo>
                    <a:pt x="14" y="25"/>
                    <a:pt x="11" y="33"/>
                    <a:pt x="11" y="44"/>
                  </a:cubicBezTo>
                  <a:cubicBezTo>
                    <a:pt x="11" y="54"/>
                    <a:pt x="14" y="63"/>
                    <a:pt x="19" y="69"/>
                  </a:cubicBezTo>
                  <a:cubicBezTo>
                    <a:pt x="25" y="76"/>
                    <a:pt x="32" y="79"/>
                    <a:pt x="40" y="79"/>
                  </a:cubicBezTo>
                  <a:cubicBezTo>
                    <a:pt x="50" y="79"/>
                    <a:pt x="57" y="76"/>
                    <a:pt x="63" y="70"/>
                  </a:cubicBezTo>
                  <a:cubicBezTo>
                    <a:pt x="68" y="64"/>
                    <a:pt x="71" y="55"/>
                    <a:pt x="71" y="44"/>
                  </a:cubicBezTo>
                  <a:cubicBezTo>
                    <a:pt x="71" y="33"/>
                    <a:pt x="68" y="24"/>
                    <a:pt x="63" y="18"/>
                  </a:cubicBezTo>
                  <a:cubicBezTo>
                    <a:pt x="58" y="12"/>
                    <a:pt x="50" y="9"/>
                    <a:pt x="4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0" name="Freeform 7"/>
            <p:cNvSpPr>
              <a:spLocks/>
            </p:cNvSpPr>
            <p:nvPr/>
          </p:nvSpPr>
          <p:spPr bwMode="auto">
            <a:xfrm>
              <a:off x="880293" y="1770063"/>
              <a:ext cx="263526" cy="347662"/>
            </a:xfrm>
            <a:custGeom>
              <a:avLst/>
              <a:gdLst>
                <a:gd name="T0" fmla="*/ 30 w 70"/>
                <a:gd name="T1" fmla="*/ 0 h 91"/>
                <a:gd name="T2" fmla="*/ 16 w 70"/>
                <a:gd name="T3" fmla="*/ 6 h 91"/>
                <a:gd name="T4" fmla="*/ 10 w 70"/>
                <a:gd name="T5" fmla="*/ 21 h 91"/>
                <a:gd name="T6" fmla="*/ 10 w 70"/>
                <a:gd name="T7" fmla="*/ 31 h 91"/>
                <a:gd name="T8" fmla="*/ 0 w 70"/>
                <a:gd name="T9" fmla="*/ 31 h 91"/>
                <a:gd name="T10" fmla="*/ 0 w 70"/>
                <a:gd name="T11" fmla="*/ 39 h 91"/>
                <a:gd name="T12" fmla="*/ 10 w 70"/>
                <a:gd name="T13" fmla="*/ 39 h 91"/>
                <a:gd name="T14" fmla="*/ 10 w 70"/>
                <a:gd name="T15" fmla="*/ 91 h 91"/>
                <a:gd name="T16" fmla="*/ 20 w 70"/>
                <a:gd name="T17" fmla="*/ 91 h 91"/>
                <a:gd name="T18" fmla="*/ 20 w 70"/>
                <a:gd name="T19" fmla="*/ 39 h 91"/>
                <a:gd name="T20" fmla="*/ 44 w 70"/>
                <a:gd name="T21" fmla="*/ 39 h 91"/>
                <a:gd name="T22" fmla="*/ 44 w 70"/>
                <a:gd name="T23" fmla="*/ 91 h 91"/>
                <a:gd name="T24" fmla="*/ 54 w 70"/>
                <a:gd name="T25" fmla="*/ 91 h 91"/>
                <a:gd name="T26" fmla="*/ 54 w 70"/>
                <a:gd name="T27" fmla="*/ 39 h 91"/>
                <a:gd name="T28" fmla="*/ 68 w 70"/>
                <a:gd name="T29" fmla="*/ 39 h 91"/>
                <a:gd name="T30" fmla="*/ 68 w 70"/>
                <a:gd name="T31" fmla="*/ 31 h 91"/>
                <a:gd name="T32" fmla="*/ 54 w 70"/>
                <a:gd name="T33" fmla="*/ 31 h 91"/>
                <a:gd name="T34" fmla="*/ 54 w 70"/>
                <a:gd name="T35" fmla="*/ 21 h 91"/>
                <a:gd name="T36" fmla="*/ 64 w 70"/>
                <a:gd name="T37" fmla="*/ 8 h 91"/>
                <a:gd name="T38" fmla="*/ 70 w 70"/>
                <a:gd name="T39" fmla="*/ 10 h 91"/>
                <a:gd name="T40" fmla="*/ 70 w 70"/>
                <a:gd name="T41" fmla="*/ 1 h 91"/>
                <a:gd name="T42" fmla="*/ 63 w 70"/>
                <a:gd name="T43" fmla="*/ 0 h 91"/>
                <a:gd name="T44" fmla="*/ 49 w 70"/>
                <a:gd name="T45" fmla="*/ 6 h 91"/>
                <a:gd name="T46" fmla="*/ 44 w 70"/>
                <a:gd name="T47" fmla="*/ 21 h 91"/>
                <a:gd name="T48" fmla="*/ 44 w 70"/>
                <a:gd name="T49" fmla="*/ 31 h 91"/>
                <a:gd name="T50" fmla="*/ 20 w 70"/>
                <a:gd name="T51" fmla="*/ 31 h 91"/>
                <a:gd name="T52" fmla="*/ 20 w 70"/>
                <a:gd name="T53" fmla="*/ 21 h 91"/>
                <a:gd name="T54" fmla="*/ 30 w 70"/>
                <a:gd name="T55" fmla="*/ 8 h 91"/>
                <a:gd name="T56" fmla="*/ 37 w 70"/>
                <a:gd name="T57" fmla="*/ 10 h 91"/>
                <a:gd name="T58" fmla="*/ 37 w 70"/>
                <a:gd name="T59" fmla="*/ 1 h 91"/>
                <a:gd name="T60" fmla="*/ 30 w 70"/>
                <a:gd name="T6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0" h="91">
                  <a:moveTo>
                    <a:pt x="30" y="0"/>
                  </a:moveTo>
                  <a:cubicBezTo>
                    <a:pt x="24" y="0"/>
                    <a:pt x="20" y="2"/>
                    <a:pt x="16" y="6"/>
                  </a:cubicBezTo>
                  <a:cubicBezTo>
                    <a:pt x="12" y="9"/>
                    <a:pt x="10" y="14"/>
                    <a:pt x="10" y="21"/>
                  </a:cubicBezTo>
                  <a:cubicBezTo>
                    <a:pt x="10" y="31"/>
                    <a:pt x="10" y="31"/>
                    <a:pt x="10" y="31"/>
                  </a:cubicBezTo>
                  <a:cubicBezTo>
                    <a:pt x="0" y="31"/>
                    <a:pt x="0" y="31"/>
                    <a:pt x="0" y="31"/>
                  </a:cubicBezTo>
                  <a:cubicBezTo>
                    <a:pt x="0" y="39"/>
                    <a:pt x="0" y="39"/>
                    <a:pt x="0" y="39"/>
                  </a:cubicBezTo>
                  <a:cubicBezTo>
                    <a:pt x="10" y="39"/>
                    <a:pt x="10" y="39"/>
                    <a:pt x="10" y="39"/>
                  </a:cubicBezTo>
                  <a:cubicBezTo>
                    <a:pt x="10" y="91"/>
                    <a:pt x="10" y="91"/>
                    <a:pt x="10" y="91"/>
                  </a:cubicBezTo>
                  <a:cubicBezTo>
                    <a:pt x="20" y="91"/>
                    <a:pt x="20" y="91"/>
                    <a:pt x="20" y="91"/>
                  </a:cubicBezTo>
                  <a:cubicBezTo>
                    <a:pt x="20" y="39"/>
                    <a:pt x="20" y="39"/>
                    <a:pt x="20" y="39"/>
                  </a:cubicBezTo>
                  <a:cubicBezTo>
                    <a:pt x="44" y="39"/>
                    <a:pt x="44" y="39"/>
                    <a:pt x="44" y="39"/>
                  </a:cubicBezTo>
                  <a:cubicBezTo>
                    <a:pt x="44" y="91"/>
                    <a:pt x="44" y="91"/>
                    <a:pt x="44" y="91"/>
                  </a:cubicBezTo>
                  <a:cubicBezTo>
                    <a:pt x="54" y="91"/>
                    <a:pt x="54" y="91"/>
                    <a:pt x="54" y="91"/>
                  </a:cubicBezTo>
                  <a:cubicBezTo>
                    <a:pt x="54" y="39"/>
                    <a:pt x="54" y="39"/>
                    <a:pt x="54" y="39"/>
                  </a:cubicBezTo>
                  <a:cubicBezTo>
                    <a:pt x="68" y="39"/>
                    <a:pt x="68" y="39"/>
                    <a:pt x="68" y="39"/>
                  </a:cubicBezTo>
                  <a:cubicBezTo>
                    <a:pt x="68" y="31"/>
                    <a:pt x="68" y="31"/>
                    <a:pt x="68" y="31"/>
                  </a:cubicBezTo>
                  <a:cubicBezTo>
                    <a:pt x="54" y="31"/>
                    <a:pt x="54" y="31"/>
                    <a:pt x="54" y="31"/>
                  </a:cubicBezTo>
                  <a:cubicBezTo>
                    <a:pt x="54" y="21"/>
                    <a:pt x="54" y="21"/>
                    <a:pt x="54" y="21"/>
                  </a:cubicBezTo>
                  <a:cubicBezTo>
                    <a:pt x="54" y="13"/>
                    <a:pt x="57" y="8"/>
                    <a:pt x="64" y="8"/>
                  </a:cubicBezTo>
                  <a:cubicBezTo>
                    <a:pt x="66" y="8"/>
                    <a:pt x="68" y="9"/>
                    <a:pt x="70" y="10"/>
                  </a:cubicBezTo>
                  <a:cubicBezTo>
                    <a:pt x="70" y="1"/>
                    <a:pt x="70" y="1"/>
                    <a:pt x="70" y="1"/>
                  </a:cubicBezTo>
                  <a:cubicBezTo>
                    <a:pt x="68" y="0"/>
                    <a:pt x="66" y="0"/>
                    <a:pt x="63" y="0"/>
                  </a:cubicBezTo>
                  <a:cubicBezTo>
                    <a:pt x="58" y="0"/>
                    <a:pt x="53" y="2"/>
                    <a:pt x="49" y="6"/>
                  </a:cubicBezTo>
                  <a:cubicBezTo>
                    <a:pt x="46" y="9"/>
                    <a:pt x="44" y="14"/>
                    <a:pt x="44" y="21"/>
                  </a:cubicBezTo>
                  <a:cubicBezTo>
                    <a:pt x="44" y="31"/>
                    <a:pt x="44" y="31"/>
                    <a:pt x="44" y="31"/>
                  </a:cubicBezTo>
                  <a:cubicBezTo>
                    <a:pt x="20" y="31"/>
                    <a:pt x="20" y="31"/>
                    <a:pt x="20" y="31"/>
                  </a:cubicBezTo>
                  <a:cubicBezTo>
                    <a:pt x="20" y="21"/>
                    <a:pt x="20" y="21"/>
                    <a:pt x="20" y="21"/>
                  </a:cubicBezTo>
                  <a:cubicBezTo>
                    <a:pt x="20" y="13"/>
                    <a:pt x="23" y="8"/>
                    <a:pt x="30" y="8"/>
                  </a:cubicBezTo>
                  <a:cubicBezTo>
                    <a:pt x="33" y="8"/>
                    <a:pt x="35" y="9"/>
                    <a:pt x="37" y="10"/>
                  </a:cubicBezTo>
                  <a:cubicBezTo>
                    <a:pt x="37" y="1"/>
                    <a:pt x="37" y="1"/>
                    <a:pt x="37" y="1"/>
                  </a:cubicBezTo>
                  <a:cubicBezTo>
                    <a:pt x="35" y="0"/>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1" name="Freeform 8"/>
            <p:cNvSpPr>
              <a:spLocks noEditPoints="1"/>
            </p:cNvSpPr>
            <p:nvPr/>
          </p:nvSpPr>
          <p:spPr bwMode="auto">
            <a:xfrm>
              <a:off x="1166043" y="1778000"/>
              <a:ext cx="46038" cy="339725"/>
            </a:xfrm>
            <a:custGeom>
              <a:avLst/>
              <a:gdLst>
                <a:gd name="T0" fmla="*/ 6 w 12"/>
                <a:gd name="T1" fmla="*/ 13 h 89"/>
                <a:gd name="T2" fmla="*/ 1 w 12"/>
                <a:gd name="T3" fmla="*/ 11 h 89"/>
                <a:gd name="T4" fmla="*/ 0 w 12"/>
                <a:gd name="T5" fmla="*/ 7 h 89"/>
                <a:gd name="T6" fmla="*/ 1 w 12"/>
                <a:gd name="T7" fmla="*/ 2 h 89"/>
                <a:gd name="T8" fmla="*/ 6 w 12"/>
                <a:gd name="T9" fmla="*/ 0 h 89"/>
                <a:gd name="T10" fmla="*/ 11 w 12"/>
                <a:gd name="T11" fmla="*/ 2 h 89"/>
                <a:gd name="T12" fmla="*/ 12 w 12"/>
                <a:gd name="T13" fmla="*/ 7 h 89"/>
                <a:gd name="T14" fmla="*/ 11 w 12"/>
                <a:gd name="T15" fmla="*/ 11 h 89"/>
                <a:gd name="T16" fmla="*/ 6 w 12"/>
                <a:gd name="T17" fmla="*/ 13 h 89"/>
                <a:gd name="T18" fmla="*/ 11 w 12"/>
                <a:gd name="T19" fmla="*/ 89 h 89"/>
                <a:gd name="T20" fmla="*/ 1 w 12"/>
                <a:gd name="T21" fmla="*/ 89 h 89"/>
                <a:gd name="T22" fmla="*/ 1 w 12"/>
                <a:gd name="T23" fmla="*/ 29 h 89"/>
                <a:gd name="T24" fmla="*/ 11 w 12"/>
                <a:gd name="T25" fmla="*/ 29 h 89"/>
                <a:gd name="T26" fmla="*/ 11 w 12"/>
                <a:gd name="T2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89">
                  <a:moveTo>
                    <a:pt x="6" y="13"/>
                  </a:moveTo>
                  <a:cubicBezTo>
                    <a:pt x="4" y="13"/>
                    <a:pt x="3" y="12"/>
                    <a:pt x="1" y="11"/>
                  </a:cubicBezTo>
                  <a:cubicBezTo>
                    <a:pt x="0" y="10"/>
                    <a:pt x="0" y="9"/>
                    <a:pt x="0" y="7"/>
                  </a:cubicBezTo>
                  <a:cubicBezTo>
                    <a:pt x="0" y="5"/>
                    <a:pt x="0" y="3"/>
                    <a:pt x="1" y="2"/>
                  </a:cubicBezTo>
                  <a:cubicBezTo>
                    <a:pt x="3" y="1"/>
                    <a:pt x="4" y="0"/>
                    <a:pt x="6" y="0"/>
                  </a:cubicBezTo>
                  <a:cubicBezTo>
                    <a:pt x="8" y="0"/>
                    <a:pt x="9" y="1"/>
                    <a:pt x="11" y="2"/>
                  </a:cubicBezTo>
                  <a:cubicBezTo>
                    <a:pt x="12" y="3"/>
                    <a:pt x="12" y="5"/>
                    <a:pt x="12" y="7"/>
                  </a:cubicBezTo>
                  <a:cubicBezTo>
                    <a:pt x="12" y="9"/>
                    <a:pt x="12" y="10"/>
                    <a:pt x="11" y="11"/>
                  </a:cubicBezTo>
                  <a:cubicBezTo>
                    <a:pt x="9" y="12"/>
                    <a:pt x="8" y="13"/>
                    <a:pt x="6" y="13"/>
                  </a:cubicBezTo>
                  <a:close/>
                  <a:moveTo>
                    <a:pt x="11" y="89"/>
                  </a:moveTo>
                  <a:cubicBezTo>
                    <a:pt x="1" y="89"/>
                    <a:pt x="1" y="89"/>
                    <a:pt x="1" y="89"/>
                  </a:cubicBezTo>
                  <a:cubicBezTo>
                    <a:pt x="1" y="29"/>
                    <a:pt x="1" y="29"/>
                    <a:pt x="1" y="29"/>
                  </a:cubicBezTo>
                  <a:cubicBezTo>
                    <a:pt x="11" y="29"/>
                    <a:pt x="11" y="29"/>
                    <a:pt x="11" y="29"/>
                  </a:cubicBezTo>
                  <a:lnTo>
                    <a:pt x="1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2" name="Freeform 9"/>
            <p:cNvSpPr>
              <a:spLocks/>
            </p:cNvSpPr>
            <p:nvPr/>
          </p:nvSpPr>
          <p:spPr bwMode="auto">
            <a:xfrm>
              <a:off x="1242246" y="1881188"/>
              <a:ext cx="173038" cy="244475"/>
            </a:xfrm>
            <a:custGeom>
              <a:avLst/>
              <a:gdLst>
                <a:gd name="T0" fmla="*/ 46 w 46"/>
                <a:gd name="T1" fmla="*/ 60 h 64"/>
                <a:gd name="T2" fmla="*/ 29 w 46"/>
                <a:gd name="T3" fmla="*/ 64 h 64"/>
                <a:gd name="T4" fmla="*/ 8 w 46"/>
                <a:gd name="T5" fmla="*/ 55 h 64"/>
                <a:gd name="T6" fmla="*/ 0 w 46"/>
                <a:gd name="T7" fmla="*/ 33 h 64"/>
                <a:gd name="T8" fmla="*/ 9 w 46"/>
                <a:gd name="T9" fmla="*/ 9 h 64"/>
                <a:gd name="T10" fmla="*/ 32 w 46"/>
                <a:gd name="T11" fmla="*/ 0 h 64"/>
                <a:gd name="T12" fmla="*/ 46 w 46"/>
                <a:gd name="T13" fmla="*/ 3 h 64"/>
                <a:gd name="T14" fmla="*/ 46 w 46"/>
                <a:gd name="T15" fmla="*/ 13 h 64"/>
                <a:gd name="T16" fmla="*/ 32 w 46"/>
                <a:gd name="T17" fmla="*/ 8 h 64"/>
                <a:gd name="T18" fmla="*/ 16 w 46"/>
                <a:gd name="T19" fmla="*/ 15 h 64"/>
                <a:gd name="T20" fmla="*/ 10 w 46"/>
                <a:gd name="T21" fmla="*/ 33 h 64"/>
                <a:gd name="T22" fmla="*/ 16 w 46"/>
                <a:gd name="T23" fmla="*/ 49 h 64"/>
                <a:gd name="T24" fmla="*/ 31 w 46"/>
                <a:gd name="T25" fmla="*/ 56 h 64"/>
                <a:gd name="T26" fmla="*/ 46 w 46"/>
                <a:gd name="T27" fmla="*/ 50 h 64"/>
                <a:gd name="T28" fmla="*/ 46 w 46"/>
                <a:gd name="T29"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64">
                  <a:moveTo>
                    <a:pt x="46" y="60"/>
                  </a:moveTo>
                  <a:cubicBezTo>
                    <a:pt x="41" y="62"/>
                    <a:pt x="36" y="64"/>
                    <a:pt x="29" y="64"/>
                  </a:cubicBezTo>
                  <a:cubicBezTo>
                    <a:pt x="21" y="64"/>
                    <a:pt x="14" y="61"/>
                    <a:pt x="8" y="55"/>
                  </a:cubicBezTo>
                  <a:cubicBezTo>
                    <a:pt x="3" y="50"/>
                    <a:pt x="0" y="42"/>
                    <a:pt x="0" y="33"/>
                  </a:cubicBezTo>
                  <a:cubicBezTo>
                    <a:pt x="0" y="23"/>
                    <a:pt x="3" y="15"/>
                    <a:pt x="9" y="9"/>
                  </a:cubicBezTo>
                  <a:cubicBezTo>
                    <a:pt x="15" y="3"/>
                    <a:pt x="22" y="0"/>
                    <a:pt x="32" y="0"/>
                  </a:cubicBezTo>
                  <a:cubicBezTo>
                    <a:pt x="37" y="0"/>
                    <a:pt x="42" y="1"/>
                    <a:pt x="46" y="3"/>
                  </a:cubicBezTo>
                  <a:cubicBezTo>
                    <a:pt x="46" y="13"/>
                    <a:pt x="46" y="13"/>
                    <a:pt x="46" y="13"/>
                  </a:cubicBezTo>
                  <a:cubicBezTo>
                    <a:pt x="42" y="10"/>
                    <a:pt x="37" y="8"/>
                    <a:pt x="32" y="8"/>
                  </a:cubicBezTo>
                  <a:cubicBezTo>
                    <a:pt x="26" y="8"/>
                    <a:pt x="20" y="11"/>
                    <a:pt x="16" y="15"/>
                  </a:cubicBezTo>
                  <a:cubicBezTo>
                    <a:pt x="12" y="19"/>
                    <a:pt x="10" y="25"/>
                    <a:pt x="10" y="33"/>
                  </a:cubicBezTo>
                  <a:cubicBezTo>
                    <a:pt x="10" y="40"/>
                    <a:pt x="12" y="45"/>
                    <a:pt x="16" y="49"/>
                  </a:cubicBezTo>
                  <a:cubicBezTo>
                    <a:pt x="20" y="54"/>
                    <a:pt x="25" y="56"/>
                    <a:pt x="31" y="56"/>
                  </a:cubicBezTo>
                  <a:cubicBezTo>
                    <a:pt x="36" y="56"/>
                    <a:pt x="41" y="54"/>
                    <a:pt x="46" y="50"/>
                  </a:cubicBezTo>
                  <a:lnTo>
                    <a:pt x="4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3" name="Freeform 10"/>
            <p:cNvSpPr>
              <a:spLocks noEditPoints="1"/>
            </p:cNvSpPr>
            <p:nvPr/>
          </p:nvSpPr>
          <p:spPr bwMode="auto">
            <a:xfrm>
              <a:off x="1440685" y="1881188"/>
              <a:ext cx="200025" cy="244475"/>
            </a:xfrm>
            <a:custGeom>
              <a:avLst/>
              <a:gdLst>
                <a:gd name="T0" fmla="*/ 53 w 53"/>
                <a:gd name="T1" fmla="*/ 34 h 64"/>
                <a:gd name="T2" fmla="*/ 10 w 53"/>
                <a:gd name="T3" fmla="*/ 34 h 64"/>
                <a:gd name="T4" fmla="*/ 15 w 53"/>
                <a:gd name="T5" fmla="*/ 50 h 64"/>
                <a:gd name="T6" fmla="*/ 30 w 53"/>
                <a:gd name="T7" fmla="*/ 56 h 64"/>
                <a:gd name="T8" fmla="*/ 49 w 53"/>
                <a:gd name="T9" fmla="*/ 49 h 64"/>
                <a:gd name="T10" fmla="*/ 49 w 53"/>
                <a:gd name="T11" fmla="*/ 58 h 64"/>
                <a:gd name="T12" fmla="*/ 27 w 53"/>
                <a:gd name="T13" fmla="*/ 64 h 64"/>
                <a:gd name="T14" fmla="*/ 7 w 53"/>
                <a:gd name="T15" fmla="*/ 56 h 64"/>
                <a:gd name="T16" fmla="*/ 0 w 53"/>
                <a:gd name="T17" fmla="*/ 32 h 64"/>
                <a:gd name="T18" fmla="*/ 8 w 53"/>
                <a:gd name="T19" fmla="*/ 9 h 64"/>
                <a:gd name="T20" fmla="*/ 28 w 53"/>
                <a:gd name="T21" fmla="*/ 0 h 64"/>
                <a:gd name="T22" fmla="*/ 46 w 53"/>
                <a:gd name="T23" fmla="*/ 8 h 64"/>
                <a:gd name="T24" fmla="*/ 53 w 53"/>
                <a:gd name="T25" fmla="*/ 29 h 64"/>
                <a:gd name="T26" fmla="*/ 53 w 53"/>
                <a:gd name="T27" fmla="*/ 34 h 64"/>
                <a:gd name="T28" fmla="*/ 43 w 53"/>
                <a:gd name="T29" fmla="*/ 26 h 64"/>
                <a:gd name="T30" fmla="*/ 39 w 53"/>
                <a:gd name="T31" fmla="*/ 13 h 64"/>
                <a:gd name="T32" fmla="*/ 28 w 53"/>
                <a:gd name="T33" fmla="*/ 8 h 64"/>
                <a:gd name="T34" fmla="*/ 16 w 53"/>
                <a:gd name="T35" fmla="*/ 13 h 64"/>
                <a:gd name="T36" fmla="*/ 10 w 53"/>
                <a:gd name="T37" fmla="*/ 26 h 64"/>
                <a:gd name="T38" fmla="*/ 43 w 53"/>
                <a:gd name="T39" fmla="*/ 2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53" y="34"/>
                  </a:moveTo>
                  <a:cubicBezTo>
                    <a:pt x="10" y="34"/>
                    <a:pt x="10" y="34"/>
                    <a:pt x="10" y="34"/>
                  </a:cubicBezTo>
                  <a:cubicBezTo>
                    <a:pt x="10" y="41"/>
                    <a:pt x="12" y="46"/>
                    <a:pt x="15" y="50"/>
                  </a:cubicBezTo>
                  <a:cubicBezTo>
                    <a:pt x="19" y="54"/>
                    <a:pt x="24" y="56"/>
                    <a:pt x="30" y="56"/>
                  </a:cubicBezTo>
                  <a:cubicBezTo>
                    <a:pt x="37" y="56"/>
                    <a:pt x="43" y="53"/>
                    <a:pt x="49" y="49"/>
                  </a:cubicBezTo>
                  <a:cubicBezTo>
                    <a:pt x="49" y="58"/>
                    <a:pt x="49" y="58"/>
                    <a:pt x="49" y="58"/>
                  </a:cubicBezTo>
                  <a:cubicBezTo>
                    <a:pt x="43" y="62"/>
                    <a:pt x="36" y="64"/>
                    <a:pt x="27" y="64"/>
                  </a:cubicBezTo>
                  <a:cubicBezTo>
                    <a:pt x="19" y="64"/>
                    <a:pt x="12" y="61"/>
                    <a:pt x="7" y="56"/>
                  </a:cubicBezTo>
                  <a:cubicBezTo>
                    <a:pt x="2" y="50"/>
                    <a:pt x="0" y="42"/>
                    <a:pt x="0" y="32"/>
                  </a:cubicBezTo>
                  <a:cubicBezTo>
                    <a:pt x="0" y="23"/>
                    <a:pt x="2" y="15"/>
                    <a:pt x="8" y="9"/>
                  </a:cubicBezTo>
                  <a:cubicBezTo>
                    <a:pt x="13" y="3"/>
                    <a:pt x="20" y="0"/>
                    <a:pt x="28" y="0"/>
                  </a:cubicBezTo>
                  <a:cubicBezTo>
                    <a:pt x="36" y="0"/>
                    <a:pt x="42" y="3"/>
                    <a:pt x="46" y="8"/>
                  </a:cubicBezTo>
                  <a:cubicBezTo>
                    <a:pt x="51" y="13"/>
                    <a:pt x="53" y="20"/>
                    <a:pt x="53" y="29"/>
                  </a:cubicBezTo>
                  <a:lnTo>
                    <a:pt x="53" y="34"/>
                  </a:lnTo>
                  <a:close/>
                  <a:moveTo>
                    <a:pt x="43" y="26"/>
                  </a:moveTo>
                  <a:cubicBezTo>
                    <a:pt x="43" y="21"/>
                    <a:pt x="41" y="16"/>
                    <a:pt x="39" y="13"/>
                  </a:cubicBezTo>
                  <a:cubicBezTo>
                    <a:pt x="36" y="10"/>
                    <a:pt x="32" y="8"/>
                    <a:pt x="28" y="8"/>
                  </a:cubicBezTo>
                  <a:cubicBezTo>
                    <a:pt x="23" y="8"/>
                    <a:pt x="19" y="10"/>
                    <a:pt x="16" y="13"/>
                  </a:cubicBezTo>
                  <a:cubicBezTo>
                    <a:pt x="13" y="17"/>
                    <a:pt x="11" y="21"/>
                    <a:pt x="10" y="26"/>
                  </a:cubicBezTo>
                  <a:lnTo>
                    <a:pt x="43"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4" name="Freeform 11"/>
            <p:cNvSpPr>
              <a:spLocks/>
            </p:cNvSpPr>
            <p:nvPr/>
          </p:nvSpPr>
          <p:spPr bwMode="auto">
            <a:xfrm>
              <a:off x="1728017" y="1789113"/>
              <a:ext cx="187325" cy="336550"/>
            </a:xfrm>
            <a:custGeom>
              <a:avLst/>
              <a:gdLst>
                <a:gd name="T0" fmla="*/ 50 w 50"/>
                <a:gd name="T1" fmla="*/ 62 h 88"/>
                <a:gd name="T2" fmla="*/ 41 w 50"/>
                <a:gd name="T3" fmla="*/ 81 h 88"/>
                <a:gd name="T4" fmla="*/ 20 w 50"/>
                <a:gd name="T5" fmla="*/ 88 h 88"/>
                <a:gd name="T6" fmla="*/ 0 w 50"/>
                <a:gd name="T7" fmla="*/ 83 h 88"/>
                <a:gd name="T8" fmla="*/ 0 w 50"/>
                <a:gd name="T9" fmla="*/ 73 h 88"/>
                <a:gd name="T10" fmla="*/ 20 w 50"/>
                <a:gd name="T11" fmla="*/ 80 h 88"/>
                <a:gd name="T12" fmla="*/ 34 w 50"/>
                <a:gd name="T13" fmla="*/ 75 h 88"/>
                <a:gd name="T14" fmla="*/ 40 w 50"/>
                <a:gd name="T15" fmla="*/ 63 h 88"/>
                <a:gd name="T16" fmla="*/ 16 w 50"/>
                <a:gd name="T17" fmla="*/ 47 h 88"/>
                <a:gd name="T18" fmla="*/ 9 w 50"/>
                <a:gd name="T19" fmla="*/ 47 h 88"/>
                <a:gd name="T20" fmla="*/ 9 w 50"/>
                <a:gd name="T21" fmla="*/ 38 h 88"/>
                <a:gd name="T22" fmla="*/ 16 w 50"/>
                <a:gd name="T23" fmla="*/ 38 h 88"/>
                <a:gd name="T24" fmla="*/ 37 w 50"/>
                <a:gd name="T25" fmla="*/ 23 h 88"/>
                <a:gd name="T26" fmla="*/ 21 w 50"/>
                <a:gd name="T27" fmla="*/ 8 h 88"/>
                <a:gd name="T28" fmla="*/ 4 w 50"/>
                <a:gd name="T29" fmla="*/ 14 h 88"/>
                <a:gd name="T30" fmla="*/ 4 w 50"/>
                <a:gd name="T31" fmla="*/ 5 h 88"/>
                <a:gd name="T32" fmla="*/ 23 w 50"/>
                <a:gd name="T33" fmla="*/ 0 h 88"/>
                <a:gd name="T34" fmla="*/ 40 w 50"/>
                <a:gd name="T35" fmla="*/ 6 h 88"/>
                <a:gd name="T36" fmla="*/ 47 w 50"/>
                <a:gd name="T37" fmla="*/ 20 h 88"/>
                <a:gd name="T38" fmla="*/ 30 w 50"/>
                <a:gd name="T39" fmla="*/ 42 h 88"/>
                <a:gd name="T40" fmla="*/ 30 w 50"/>
                <a:gd name="T41" fmla="*/ 42 h 88"/>
                <a:gd name="T42" fmla="*/ 44 w 50"/>
                <a:gd name="T43" fmla="*/ 49 h 88"/>
                <a:gd name="T44" fmla="*/ 50 w 50"/>
                <a:gd name="T45"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88">
                  <a:moveTo>
                    <a:pt x="50" y="62"/>
                  </a:moveTo>
                  <a:cubicBezTo>
                    <a:pt x="50" y="70"/>
                    <a:pt x="47" y="76"/>
                    <a:pt x="41" y="81"/>
                  </a:cubicBezTo>
                  <a:cubicBezTo>
                    <a:pt x="36" y="85"/>
                    <a:pt x="29" y="88"/>
                    <a:pt x="20" y="88"/>
                  </a:cubicBezTo>
                  <a:cubicBezTo>
                    <a:pt x="12" y="88"/>
                    <a:pt x="5" y="86"/>
                    <a:pt x="0" y="83"/>
                  </a:cubicBezTo>
                  <a:cubicBezTo>
                    <a:pt x="0" y="73"/>
                    <a:pt x="0" y="73"/>
                    <a:pt x="0" y="73"/>
                  </a:cubicBezTo>
                  <a:cubicBezTo>
                    <a:pt x="6" y="77"/>
                    <a:pt x="13" y="80"/>
                    <a:pt x="20" y="80"/>
                  </a:cubicBezTo>
                  <a:cubicBezTo>
                    <a:pt x="26" y="80"/>
                    <a:pt x="31" y="78"/>
                    <a:pt x="34" y="75"/>
                  </a:cubicBezTo>
                  <a:cubicBezTo>
                    <a:pt x="38" y="72"/>
                    <a:pt x="40" y="68"/>
                    <a:pt x="40" y="63"/>
                  </a:cubicBezTo>
                  <a:cubicBezTo>
                    <a:pt x="40" y="52"/>
                    <a:pt x="32" y="47"/>
                    <a:pt x="16" y="47"/>
                  </a:cubicBezTo>
                  <a:cubicBezTo>
                    <a:pt x="9" y="47"/>
                    <a:pt x="9" y="47"/>
                    <a:pt x="9" y="47"/>
                  </a:cubicBezTo>
                  <a:cubicBezTo>
                    <a:pt x="9" y="38"/>
                    <a:pt x="9" y="38"/>
                    <a:pt x="9" y="38"/>
                  </a:cubicBezTo>
                  <a:cubicBezTo>
                    <a:pt x="16" y="38"/>
                    <a:pt x="16" y="38"/>
                    <a:pt x="16" y="38"/>
                  </a:cubicBezTo>
                  <a:cubicBezTo>
                    <a:pt x="30" y="38"/>
                    <a:pt x="37" y="33"/>
                    <a:pt x="37" y="23"/>
                  </a:cubicBezTo>
                  <a:cubicBezTo>
                    <a:pt x="37" y="13"/>
                    <a:pt x="31" y="8"/>
                    <a:pt x="21" y="8"/>
                  </a:cubicBezTo>
                  <a:cubicBezTo>
                    <a:pt x="15" y="8"/>
                    <a:pt x="9" y="10"/>
                    <a:pt x="4" y="14"/>
                  </a:cubicBezTo>
                  <a:cubicBezTo>
                    <a:pt x="4" y="5"/>
                    <a:pt x="4" y="5"/>
                    <a:pt x="4" y="5"/>
                  </a:cubicBezTo>
                  <a:cubicBezTo>
                    <a:pt x="9" y="2"/>
                    <a:pt x="16" y="0"/>
                    <a:pt x="23" y="0"/>
                  </a:cubicBezTo>
                  <a:cubicBezTo>
                    <a:pt x="30" y="0"/>
                    <a:pt x="36" y="2"/>
                    <a:pt x="40" y="6"/>
                  </a:cubicBezTo>
                  <a:cubicBezTo>
                    <a:pt x="44" y="9"/>
                    <a:pt x="47" y="14"/>
                    <a:pt x="47" y="20"/>
                  </a:cubicBezTo>
                  <a:cubicBezTo>
                    <a:pt x="47" y="31"/>
                    <a:pt x="41" y="39"/>
                    <a:pt x="30" y="42"/>
                  </a:cubicBezTo>
                  <a:cubicBezTo>
                    <a:pt x="30" y="42"/>
                    <a:pt x="30" y="42"/>
                    <a:pt x="30" y="42"/>
                  </a:cubicBezTo>
                  <a:cubicBezTo>
                    <a:pt x="36" y="43"/>
                    <a:pt x="40" y="45"/>
                    <a:pt x="44" y="49"/>
                  </a:cubicBezTo>
                  <a:cubicBezTo>
                    <a:pt x="48" y="52"/>
                    <a:pt x="50" y="57"/>
                    <a:pt x="5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5" name="Freeform 12"/>
            <p:cNvSpPr>
              <a:spLocks noEditPoints="1"/>
            </p:cNvSpPr>
            <p:nvPr/>
          </p:nvSpPr>
          <p:spPr bwMode="auto">
            <a:xfrm>
              <a:off x="1958209" y="1789113"/>
              <a:ext cx="203200" cy="336550"/>
            </a:xfrm>
            <a:custGeom>
              <a:avLst/>
              <a:gdLst>
                <a:gd name="T0" fmla="*/ 54 w 54"/>
                <a:gd name="T1" fmla="*/ 59 h 88"/>
                <a:gd name="T2" fmla="*/ 51 w 54"/>
                <a:gd name="T3" fmla="*/ 74 h 88"/>
                <a:gd name="T4" fmla="*/ 41 w 54"/>
                <a:gd name="T5" fmla="*/ 84 h 88"/>
                <a:gd name="T6" fmla="*/ 28 w 54"/>
                <a:gd name="T7" fmla="*/ 88 h 88"/>
                <a:gd name="T8" fmla="*/ 8 w 54"/>
                <a:gd name="T9" fmla="*/ 78 h 88"/>
                <a:gd name="T10" fmla="*/ 0 w 54"/>
                <a:gd name="T11" fmla="*/ 49 h 88"/>
                <a:gd name="T12" fmla="*/ 5 w 54"/>
                <a:gd name="T13" fmla="*/ 23 h 88"/>
                <a:gd name="T14" fmla="*/ 17 w 54"/>
                <a:gd name="T15" fmla="*/ 6 h 88"/>
                <a:gd name="T16" fmla="*/ 35 w 54"/>
                <a:gd name="T17" fmla="*/ 0 h 88"/>
                <a:gd name="T18" fmla="*/ 49 w 54"/>
                <a:gd name="T19" fmla="*/ 2 h 88"/>
                <a:gd name="T20" fmla="*/ 49 w 54"/>
                <a:gd name="T21" fmla="*/ 12 h 88"/>
                <a:gd name="T22" fmla="*/ 35 w 54"/>
                <a:gd name="T23" fmla="*/ 8 h 88"/>
                <a:gd name="T24" fmla="*/ 17 w 54"/>
                <a:gd name="T25" fmla="*/ 18 h 88"/>
                <a:gd name="T26" fmla="*/ 10 w 54"/>
                <a:gd name="T27" fmla="*/ 45 h 88"/>
                <a:gd name="T28" fmla="*/ 11 w 54"/>
                <a:gd name="T29" fmla="*/ 45 h 88"/>
                <a:gd name="T30" fmla="*/ 30 w 54"/>
                <a:gd name="T31" fmla="*/ 33 h 88"/>
                <a:gd name="T32" fmla="*/ 48 w 54"/>
                <a:gd name="T33" fmla="*/ 40 h 88"/>
                <a:gd name="T34" fmla="*/ 54 w 54"/>
                <a:gd name="T35" fmla="*/ 59 h 88"/>
                <a:gd name="T36" fmla="*/ 44 w 54"/>
                <a:gd name="T37" fmla="*/ 61 h 88"/>
                <a:gd name="T38" fmla="*/ 40 w 54"/>
                <a:gd name="T39" fmla="*/ 47 h 88"/>
                <a:gd name="T40" fmla="*/ 28 w 54"/>
                <a:gd name="T41" fmla="*/ 41 h 88"/>
                <a:gd name="T42" fmla="*/ 16 w 54"/>
                <a:gd name="T43" fmla="*/ 46 h 88"/>
                <a:gd name="T44" fmla="*/ 11 w 54"/>
                <a:gd name="T45" fmla="*/ 59 h 88"/>
                <a:gd name="T46" fmla="*/ 16 w 54"/>
                <a:gd name="T47" fmla="*/ 73 h 88"/>
                <a:gd name="T48" fmla="*/ 28 w 54"/>
                <a:gd name="T49" fmla="*/ 80 h 88"/>
                <a:gd name="T50" fmla="*/ 40 w 54"/>
                <a:gd name="T51" fmla="*/ 74 h 88"/>
                <a:gd name="T52" fmla="*/ 44 w 54"/>
                <a:gd name="T53" fmla="*/ 6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88">
                  <a:moveTo>
                    <a:pt x="54" y="59"/>
                  </a:moveTo>
                  <a:cubicBezTo>
                    <a:pt x="54" y="65"/>
                    <a:pt x="53" y="70"/>
                    <a:pt x="51" y="74"/>
                  </a:cubicBezTo>
                  <a:cubicBezTo>
                    <a:pt x="49" y="78"/>
                    <a:pt x="45" y="82"/>
                    <a:pt x="41" y="84"/>
                  </a:cubicBezTo>
                  <a:cubicBezTo>
                    <a:pt x="37" y="87"/>
                    <a:pt x="33" y="88"/>
                    <a:pt x="28" y="88"/>
                  </a:cubicBezTo>
                  <a:cubicBezTo>
                    <a:pt x="19" y="88"/>
                    <a:pt x="12" y="84"/>
                    <a:pt x="8" y="78"/>
                  </a:cubicBezTo>
                  <a:cubicBezTo>
                    <a:pt x="3" y="71"/>
                    <a:pt x="0" y="61"/>
                    <a:pt x="0" y="49"/>
                  </a:cubicBezTo>
                  <a:cubicBezTo>
                    <a:pt x="0" y="39"/>
                    <a:pt x="2" y="31"/>
                    <a:pt x="5" y="23"/>
                  </a:cubicBezTo>
                  <a:cubicBezTo>
                    <a:pt x="8" y="16"/>
                    <a:pt x="12" y="10"/>
                    <a:pt x="17" y="6"/>
                  </a:cubicBezTo>
                  <a:cubicBezTo>
                    <a:pt x="22" y="2"/>
                    <a:pt x="28" y="0"/>
                    <a:pt x="35" y="0"/>
                  </a:cubicBezTo>
                  <a:cubicBezTo>
                    <a:pt x="41" y="0"/>
                    <a:pt x="46" y="1"/>
                    <a:pt x="49" y="2"/>
                  </a:cubicBezTo>
                  <a:cubicBezTo>
                    <a:pt x="49" y="12"/>
                    <a:pt x="49" y="12"/>
                    <a:pt x="49" y="12"/>
                  </a:cubicBezTo>
                  <a:cubicBezTo>
                    <a:pt x="45" y="9"/>
                    <a:pt x="40" y="8"/>
                    <a:pt x="35" y="8"/>
                  </a:cubicBezTo>
                  <a:cubicBezTo>
                    <a:pt x="28" y="8"/>
                    <a:pt x="22" y="12"/>
                    <a:pt x="17" y="18"/>
                  </a:cubicBezTo>
                  <a:cubicBezTo>
                    <a:pt x="13" y="25"/>
                    <a:pt x="10" y="34"/>
                    <a:pt x="10" y="45"/>
                  </a:cubicBezTo>
                  <a:cubicBezTo>
                    <a:pt x="11" y="45"/>
                    <a:pt x="11" y="45"/>
                    <a:pt x="11" y="45"/>
                  </a:cubicBezTo>
                  <a:cubicBezTo>
                    <a:pt x="15" y="37"/>
                    <a:pt x="21" y="33"/>
                    <a:pt x="30" y="33"/>
                  </a:cubicBezTo>
                  <a:cubicBezTo>
                    <a:pt x="37" y="33"/>
                    <a:pt x="43" y="36"/>
                    <a:pt x="48" y="40"/>
                  </a:cubicBezTo>
                  <a:cubicBezTo>
                    <a:pt x="52" y="45"/>
                    <a:pt x="54" y="52"/>
                    <a:pt x="54" y="59"/>
                  </a:cubicBezTo>
                  <a:close/>
                  <a:moveTo>
                    <a:pt x="44" y="61"/>
                  </a:moveTo>
                  <a:cubicBezTo>
                    <a:pt x="44" y="55"/>
                    <a:pt x="43" y="50"/>
                    <a:pt x="40" y="47"/>
                  </a:cubicBezTo>
                  <a:cubicBezTo>
                    <a:pt x="37" y="43"/>
                    <a:pt x="33" y="41"/>
                    <a:pt x="28" y="41"/>
                  </a:cubicBezTo>
                  <a:cubicBezTo>
                    <a:pt x="23" y="41"/>
                    <a:pt x="19" y="43"/>
                    <a:pt x="16" y="46"/>
                  </a:cubicBezTo>
                  <a:cubicBezTo>
                    <a:pt x="13" y="50"/>
                    <a:pt x="11" y="54"/>
                    <a:pt x="11" y="59"/>
                  </a:cubicBezTo>
                  <a:cubicBezTo>
                    <a:pt x="11" y="65"/>
                    <a:pt x="13" y="69"/>
                    <a:pt x="16" y="73"/>
                  </a:cubicBezTo>
                  <a:cubicBezTo>
                    <a:pt x="19" y="78"/>
                    <a:pt x="23" y="80"/>
                    <a:pt x="28" y="80"/>
                  </a:cubicBezTo>
                  <a:cubicBezTo>
                    <a:pt x="33" y="80"/>
                    <a:pt x="37" y="78"/>
                    <a:pt x="40" y="74"/>
                  </a:cubicBezTo>
                  <a:cubicBezTo>
                    <a:pt x="43" y="71"/>
                    <a:pt x="44" y="66"/>
                    <a:pt x="44"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6" name="Freeform 13"/>
            <p:cNvSpPr>
              <a:spLocks/>
            </p:cNvSpPr>
            <p:nvPr/>
          </p:nvSpPr>
          <p:spPr bwMode="auto">
            <a:xfrm>
              <a:off x="2205855" y="1792288"/>
              <a:ext cx="177800" cy="333375"/>
            </a:xfrm>
            <a:custGeom>
              <a:avLst/>
              <a:gdLst>
                <a:gd name="T0" fmla="*/ 47 w 47"/>
                <a:gd name="T1" fmla="*/ 59 h 87"/>
                <a:gd name="T2" fmla="*/ 39 w 47"/>
                <a:gd name="T3" fmla="*/ 79 h 87"/>
                <a:gd name="T4" fmla="*/ 17 w 47"/>
                <a:gd name="T5" fmla="*/ 87 h 87"/>
                <a:gd name="T6" fmla="*/ 0 w 47"/>
                <a:gd name="T7" fmla="*/ 83 h 87"/>
                <a:gd name="T8" fmla="*/ 0 w 47"/>
                <a:gd name="T9" fmla="*/ 73 h 87"/>
                <a:gd name="T10" fmla="*/ 17 w 47"/>
                <a:gd name="T11" fmla="*/ 79 h 87"/>
                <a:gd name="T12" fmla="*/ 32 w 47"/>
                <a:gd name="T13" fmla="*/ 73 h 87"/>
                <a:gd name="T14" fmla="*/ 37 w 47"/>
                <a:gd name="T15" fmla="*/ 60 h 87"/>
                <a:gd name="T16" fmla="*/ 32 w 47"/>
                <a:gd name="T17" fmla="*/ 47 h 87"/>
                <a:gd name="T18" fmla="*/ 16 w 47"/>
                <a:gd name="T19" fmla="*/ 42 h 87"/>
                <a:gd name="T20" fmla="*/ 1 w 47"/>
                <a:gd name="T21" fmla="*/ 43 h 87"/>
                <a:gd name="T22" fmla="*/ 4 w 47"/>
                <a:gd name="T23" fmla="*/ 0 h 87"/>
                <a:gd name="T24" fmla="*/ 43 w 47"/>
                <a:gd name="T25" fmla="*/ 0 h 87"/>
                <a:gd name="T26" fmla="*/ 43 w 47"/>
                <a:gd name="T27" fmla="*/ 9 h 87"/>
                <a:gd name="T28" fmla="*/ 13 w 47"/>
                <a:gd name="T29" fmla="*/ 9 h 87"/>
                <a:gd name="T30" fmla="*/ 11 w 47"/>
                <a:gd name="T31" fmla="*/ 34 h 87"/>
                <a:gd name="T32" fmla="*/ 19 w 47"/>
                <a:gd name="T33" fmla="*/ 34 h 87"/>
                <a:gd name="T34" fmla="*/ 40 w 47"/>
                <a:gd name="T35" fmla="*/ 40 h 87"/>
                <a:gd name="T36" fmla="*/ 47 w 47"/>
                <a:gd name="T37" fmla="*/ 5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7">
                  <a:moveTo>
                    <a:pt x="47" y="59"/>
                  </a:moveTo>
                  <a:cubicBezTo>
                    <a:pt x="47" y="68"/>
                    <a:pt x="45" y="74"/>
                    <a:pt x="39" y="79"/>
                  </a:cubicBezTo>
                  <a:cubicBezTo>
                    <a:pt x="34" y="84"/>
                    <a:pt x="26" y="87"/>
                    <a:pt x="17" y="87"/>
                  </a:cubicBezTo>
                  <a:cubicBezTo>
                    <a:pt x="9" y="87"/>
                    <a:pt x="3" y="86"/>
                    <a:pt x="0" y="83"/>
                  </a:cubicBezTo>
                  <a:cubicBezTo>
                    <a:pt x="0" y="73"/>
                    <a:pt x="0" y="73"/>
                    <a:pt x="0" y="73"/>
                  </a:cubicBezTo>
                  <a:cubicBezTo>
                    <a:pt x="5" y="77"/>
                    <a:pt x="11" y="79"/>
                    <a:pt x="17" y="79"/>
                  </a:cubicBezTo>
                  <a:cubicBezTo>
                    <a:pt x="23" y="79"/>
                    <a:pt x="28" y="77"/>
                    <a:pt x="32" y="73"/>
                  </a:cubicBezTo>
                  <a:cubicBezTo>
                    <a:pt x="36" y="70"/>
                    <a:pt x="37" y="66"/>
                    <a:pt x="37" y="60"/>
                  </a:cubicBezTo>
                  <a:cubicBezTo>
                    <a:pt x="37" y="54"/>
                    <a:pt x="36" y="50"/>
                    <a:pt x="32" y="47"/>
                  </a:cubicBezTo>
                  <a:cubicBezTo>
                    <a:pt x="28" y="44"/>
                    <a:pt x="23" y="42"/>
                    <a:pt x="16" y="42"/>
                  </a:cubicBezTo>
                  <a:cubicBezTo>
                    <a:pt x="10" y="42"/>
                    <a:pt x="5" y="42"/>
                    <a:pt x="1" y="43"/>
                  </a:cubicBezTo>
                  <a:cubicBezTo>
                    <a:pt x="4" y="0"/>
                    <a:pt x="4" y="0"/>
                    <a:pt x="4" y="0"/>
                  </a:cubicBezTo>
                  <a:cubicBezTo>
                    <a:pt x="43" y="0"/>
                    <a:pt x="43" y="0"/>
                    <a:pt x="43" y="0"/>
                  </a:cubicBezTo>
                  <a:cubicBezTo>
                    <a:pt x="43" y="9"/>
                    <a:pt x="43" y="9"/>
                    <a:pt x="43" y="9"/>
                  </a:cubicBezTo>
                  <a:cubicBezTo>
                    <a:pt x="13" y="9"/>
                    <a:pt x="13" y="9"/>
                    <a:pt x="13" y="9"/>
                  </a:cubicBezTo>
                  <a:cubicBezTo>
                    <a:pt x="11" y="34"/>
                    <a:pt x="11" y="34"/>
                    <a:pt x="11" y="34"/>
                  </a:cubicBezTo>
                  <a:cubicBezTo>
                    <a:pt x="19" y="34"/>
                    <a:pt x="19" y="34"/>
                    <a:pt x="19" y="34"/>
                  </a:cubicBezTo>
                  <a:cubicBezTo>
                    <a:pt x="28" y="34"/>
                    <a:pt x="34" y="36"/>
                    <a:pt x="40" y="40"/>
                  </a:cubicBezTo>
                  <a:cubicBezTo>
                    <a:pt x="45" y="45"/>
                    <a:pt x="47" y="51"/>
                    <a:pt x="47"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grpSp>
        <p:nvGrpSpPr>
          <p:cNvPr id="18" name="Group 17"/>
          <p:cNvGrpSpPr/>
          <p:nvPr/>
        </p:nvGrpSpPr>
        <p:grpSpPr>
          <a:xfrm>
            <a:off x="1640810" y="4513433"/>
            <a:ext cx="461718" cy="950689"/>
            <a:chOff x="1674147" y="4810992"/>
            <a:chExt cx="471099" cy="970005"/>
          </a:xfrm>
        </p:grpSpPr>
        <p:sp>
          <p:nvSpPr>
            <p:cNvPr id="90" name="Freeform 76"/>
            <p:cNvSpPr>
              <a:spLocks/>
            </p:cNvSpPr>
            <p:nvPr/>
          </p:nvSpPr>
          <p:spPr bwMode="auto">
            <a:xfrm>
              <a:off x="1682327" y="4810992"/>
              <a:ext cx="440020" cy="160304"/>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92" name="Freeform 77"/>
            <p:cNvSpPr>
              <a:spLocks noEditPoints="1"/>
            </p:cNvSpPr>
            <p:nvPr/>
          </p:nvSpPr>
          <p:spPr bwMode="auto">
            <a:xfrm>
              <a:off x="1674147" y="4987653"/>
              <a:ext cx="471099" cy="793344"/>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sp>
        <p:nvSpPr>
          <p:cNvPr id="94" name="Freeform 5"/>
          <p:cNvSpPr>
            <a:spLocks/>
          </p:cNvSpPr>
          <p:nvPr/>
        </p:nvSpPr>
        <p:spPr bwMode="auto">
          <a:xfrm>
            <a:off x="4114848" y="4637279"/>
            <a:ext cx="1125526" cy="765617"/>
          </a:xfrm>
          <a:custGeom>
            <a:avLst/>
            <a:gdLst>
              <a:gd name="T0" fmla="*/ 254 w 288"/>
              <a:gd name="T1" fmla="*/ 74 h 195"/>
              <a:gd name="T2" fmla="*/ 241 w 288"/>
              <a:gd name="T3" fmla="*/ 76 h 195"/>
              <a:gd name="T4" fmla="*/ 241 w 288"/>
              <a:gd name="T5" fmla="*/ 61 h 195"/>
              <a:gd name="T6" fmla="*/ 165 w 288"/>
              <a:gd name="T7" fmla="*/ 5 h 195"/>
              <a:gd name="T8" fmla="*/ 116 w 288"/>
              <a:gd name="T9" fmla="*/ 40 h 195"/>
              <a:gd name="T10" fmla="*/ 116 w 288"/>
              <a:gd name="T11" fmla="*/ 40 h 195"/>
              <a:gd name="T12" fmla="*/ 87 w 288"/>
              <a:gd name="T13" fmla="*/ 25 h 195"/>
              <a:gd name="T14" fmla="*/ 41 w 288"/>
              <a:gd name="T15" fmla="*/ 64 h 195"/>
              <a:gd name="T16" fmla="*/ 44 w 288"/>
              <a:gd name="T17" fmla="*/ 82 h 195"/>
              <a:gd name="T18" fmla="*/ 44 w 288"/>
              <a:gd name="T19" fmla="*/ 82 h 195"/>
              <a:gd name="T20" fmla="*/ 7 w 288"/>
              <a:gd name="T21" fmla="*/ 105 h 195"/>
              <a:gd name="T22" fmla="*/ 27 w 288"/>
              <a:gd name="T23" fmla="*/ 150 h 195"/>
              <a:gd name="T24" fmla="*/ 55 w 288"/>
              <a:gd name="T25" fmla="*/ 148 h 195"/>
              <a:gd name="T26" fmla="*/ 55 w 288"/>
              <a:gd name="T27" fmla="*/ 148 h 195"/>
              <a:gd name="T28" fmla="*/ 59 w 288"/>
              <a:gd name="T29" fmla="*/ 161 h 195"/>
              <a:gd name="T30" fmla="*/ 126 w 288"/>
              <a:gd name="T31" fmla="*/ 183 h 195"/>
              <a:gd name="T32" fmla="*/ 143 w 288"/>
              <a:gd name="T33" fmla="*/ 169 h 195"/>
              <a:gd name="T34" fmla="*/ 179 w 288"/>
              <a:gd name="T35" fmla="*/ 181 h 195"/>
              <a:gd name="T36" fmla="*/ 201 w 288"/>
              <a:gd name="T37" fmla="*/ 157 h 195"/>
              <a:gd name="T38" fmla="*/ 230 w 288"/>
              <a:gd name="T39" fmla="*/ 159 h 195"/>
              <a:gd name="T40" fmla="*/ 242 w 288"/>
              <a:gd name="T41" fmla="*/ 141 h 195"/>
              <a:gd name="T42" fmla="*/ 253 w 288"/>
              <a:gd name="T43" fmla="*/ 143 h 195"/>
              <a:gd name="T44" fmla="*/ 288 w 288"/>
              <a:gd name="T45" fmla="*/ 109 h 195"/>
              <a:gd name="T46" fmla="*/ 254 w 288"/>
              <a:gd name="T47"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8" h="195">
                <a:moveTo>
                  <a:pt x="254" y="74"/>
                </a:moveTo>
                <a:cubicBezTo>
                  <a:pt x="249" y="74"/>
                  <a:pt x="245" y="75"/>
                  <a:pt x="241" y="76"/>
                </a:cubicBezTo>
                <a:cubicBezTo>
                  <a:pt x="242" y="71"/>
                  <a:pt x="242" y="66"/>
                  <a:pt x="241" y="61"/>
                </a:cubicBezTo>
                <a:cubicBezTo>
                  <a:pt x="235" y="24"/>
                  <a:pt x="201" y="0"/>
                  <a:pt x="165" y="5"/>
                </a:cubicBezTo>
                <a:cubicBezTo>
                  <a:pt x="143" y="9"/>
                  <a:pt x="126" y="22"/>
                  <a:pt x="116" y="40"/>
                </a:cubicBezTo>
                <a:cubicBezTo>
                  <a:pt x="116" y="40"/>
                  <a:pt x="116" y="40"/>
                  <a:pt x="116" y="40"/>
                </a:cubicBezTo>
                <a:cubicBezTo>
                  <a:pt x="109" y="32"/>
                  <a:pt x="99" y="26"/>
                  <a:pt x="87" y="25"/>
                </a:cubicBezTo>
                <a:cubicBezTo>
                  <a:pt x="64" y="23"/>
                  <a:pt x="43" y="41"/>
                  <a:pt x="41" y="64"/>
                </a:cubicBezTo>
                <a:cubicBezTo>
                  <a:pt x="41" y="71"/>
                  <a:pt x="42" y="77"/>
                  <a:pt x="44" y="82"/>
                </a:cubicBezTo>
                <a:cubicBezTo>
                  <a:pt x="44" y="82"/>
                  <a:pt x="44" y="82"/>
                  <a:pt x="44" y="82"/>
                </a:cubicBezTo>
                <a:cubicBezTo>
                  <a:pt x="28" y="81"/>
                  <a:pt x="13" y="89"/>
                  <a:pt x="7" y="105"/>
                </a:cubicBezTo>
                <a:cubicBezTo>
                  <a:pt x="0" y="123"/>
                  <a:pt x="9" y="143"/>
                  <a:pt x="27" y="150"/>
                </a:cubicBezTo>
                <a:cubicBezTo>
                  <a:pt x="37" y="153"/>
                  <a:pt x="47" y="153"/>
                  <a:pt x="55" y="148"/>
                </a:cubicBezTo>
                <a:cubicBezTo>
                  <a:pt x="55" y="148"/>
                  <a:pt x="55" y="148"/>
                  <a:pt x="55" y="148"/>
                </a:cubicBezTo>
                <a:cubicBezTo>
                  <a:pt x="56" y="153"/>
                  <a:pt x="57" y="157"/>
                  <a:pt x="59" y="161"/>
                </a:cubicBezTo>
                <a:cubicBezTo>
                  <a:pt x="72" y="185"/>
                  <a:pt x="101" y="195"/>
                  <a:pt x="126" y="183"/>
                </a:cubicBezTo>
                <a:cubicBezTo>
                  <a:pt x="132" y="180"/>
                  <a:pt x="138" y="175"/>
                  <a:pt x="143" y="169"/>
                </a:cubicBezTo>
                <a:cubicBezTo>
                  <a:pt x="150" y="180"/>
                  <a:pt x="165" y="186"/>
                  <a:pt x="179" y="181"/>
                </a:cubicBezTo>
                <a:cubicBezTo>
                  <a:pt x="190" y="178"/>
                  <a:pt x="198" y="168"/>
                  <a:pt x="201" y="157"/>
                </a:cubicBezTo>
                <a:cubicBezTo>
                  <a:pt x="209" y="164"/>
                  <a:pt x="221" y="165"/>
                  <a:pt x="230" y="159"/>
                </a:cubicBezTo>
                <a:cubicBezTo>
                  <a:pt x="237" y="155"/>
                  <a:pt x="241" y="148"/>
                  <a:pt x="242" y="141"/>
                </a:cubicBezTo>
                <a:cubicBezTo>
                  <a:pt x="246" y="142"/>
                  <a:pt x="249" y="143"/>
                  <a:pt x="253" y="143"/>
                </a:cubicBezTo>
                <a:cubicBezTo>
                  <a:pt x="272" y="143"/>
                  <a:pt x="288" y="128"/>
                  <a:pt x="288" y="109"/>
                </a:cubicBezTo>
                <a:cubicBezTo>
                  <a:pt x="288" y="90"/>
                  <a:pt x="273" y="74"/>
                  <a:pt x="254" y="74"/>
                </a:cubicBezTo>
                <a:close/>
              </a:path>
            </a:pathLst>
          </a:custGeom>
          <a:solidFill>
            <a:schemeClr val="accent1"/>
          </a:solidFill>
          <a:ln>
            <a:noFill/>
          </a:ln>
        </p:spPr>
        <p:txBody>
          <a:bodyPr vert="horz" wrap="square" lIns="121871" tIns="60936" rIns="121871" bIns="60936" numCol="1" anchor="t" anchorCtr="0" compatLnSpc="1">
            <a:prstTxWarp prst="textNoShape">
              <a:avLst/>
            </a:prstTxWarp>
          </a:bodyPr>
          <a:lstStyle/>
          <a:p>
            <a:endParaRPr lang="en-US" sz="1764" dirty="0"/>
          </a:p>
        </p:txBody>
      </p:sp>
      <p:grpSp>
        <p:nvGrpSpPr>
          <p:cNvPr id="115" name="Group 114"/>
          <p:cNvGrpSpPr/>
          <p:nvPr/>
        </p:nvGrpSpPr>
        <p:grpSpPr>
          <a:xfrm>
            <a:off x="11257406" y="131601"/>
            <a:ext cx="727437" cy="705891"/>
            <a:chOff x="8824912" y="508000"/>
            <a:chExt cx="1125539" cy="1092200"/>
          </a:xfrm>
          <a:solidFill>
            <a:schemeClr val="bg1"/>
          </a:solidFill>
        </p:grpSpPr>
        <p:sp>
          <p:nvSpPr>
            <p:cNvPr id="116" name="Freeform 27"/>
            <p:cNvSpPr>
              <a:spLocks noEditPoints="1"/>
            </p:cNvSpPr>
            <p:nvPr/>
          </p:nvSpPr>
          <p:spPr bwMode="auto">
            <a:xfrm>
              <a:off x="8997950" y="508000"/>
              <a:ext cx="496888" cy="835025"/>
            </a:xfrm>
            <a:custGeom>
              <a:avLst/>
              <a:gdLst>
                <a:gd name="T0" fmla="*/ 237 w 295"/>
                <a:gd name="T1" fmla="*/ 275 h 495"/>
                <a:gd name="T2" fmla="*/ 242 w 295"/>
                <a:gd name="T3" fmla="*/ 312 h 495"/>
                <a:gd name="T4" fmla="*/ 255 w 295"/>
                <a:gd name="T5" fmla="*/ 305 h 495"/>
                <a:gd name="T6" fmla="*/ 272 w 295"/>
                <a:gd name="T7" fmla="*/ 335 h 495"/>
                <a:gd name="T8" fmla="*/ 277 w 295"/>
                <a:gd name="T9" fmla="*/ 372 h 495"/>
                <a:gd name="T10" fmla="*/ 289 w 295"/>
                <a:gd name="T11" fmla="*/ 365 h 495"/>
                <a:gd name="T12" fmla="*/ 35 w 295"/>
                <a:gd name="T13" fmla="*/ 343 h 495"/>
                <a:gd name="T14" fmla="*/ 5 w 295"/>
                <a:gd name="T15" fmla="*/ 365 h 495"/>
                <a:gd name="T16" fmla="*/ 17 w 295"/>
                <a:gd name="T17" fmla="*/ 372 h 495"/>
                <a:gd name="T18" fmla="*/ 70 w 295"/>
                <a:gd name="T19" fmla="*/ 282 h 495"/>
                <a:gd name="T20" fmla="*/ 40 w 295"/>
                <a:gd name="T21" fmla="*/ 305 h 495"/>
                <a:gd name="T22" fmla="*/ 52 w 295"/>
                <a:gd name="T23" fmla="*/ 312 h 495"/>
                <a:gd name="T24" fmla="*/ 220 w 295"/>
                <a:gd name="T25" fmla="*/ 161 h 495"/>
                <a:gd name="T26" fmla="*/ 251 w 295"/>
                <a:gd name="T27" fmla="*/ 31 h 495"/>
                <a:gd name="T28" fmla="*/ 74 w 295"/>
                <a:gd name="T29" fmla="*/ 0 h 495"/>
                <a:gd name="T30" fmla="*/ 44 w 295"/>
                <a:gd name="T31" fmla="*/ 130 h 495"/>
                <a:gd name="T32" fmla="*/ 62 w 295"/>
                <a:gd name="T33" fmla="*/ 31 h 495"/>
                <a:gd name="T34" fmla="*/ 220 w 295"/>
                <a:gd name="T35" fmla="*/ 18 h 495"/>
                <a:gd name="T36" fmla="*/ 233 w 295"/>
                <a:gd name="T37" fmla="*/ 130 h 495"/>
                <a:gd name="T38" fmla="*/ 74 w 295"/>
                <a:gd name="T39" fmla="*/ 143 h 495"/>
                <a:gd name="T40" fmla="*/ 62 w 295"/>
                <a:gd name="T41" fmla="*/ 31 h 495"/>
                <a:gd name="T42" fmla="*/ 7 w 295"/>
                <a:gd name="T43" fmla="*/ 246 h 495"/>
                <a:gd name="T44" fmla="*/ 295 w 295"/>
                <a:gd name="T45" fmla="*/ 238 h 495"/>
                <a:gd name="T46" fmla="*/ 290 w 295"/>
                <a:gd name="T47" fmla="*/ 221 h 495"/>
                <a:gd name="T48" fmla="*/ 240 w 295"/>
                <a:gd name="T49" fmla="*/ 172 h 495"/>
                <a:gd name="T50" fmla="*/ 41 w 295"/>
                <a:gd name="T51" fmla="*/ 178 h 495"/>
                <a:gd name="T52" fmla="*/ 0 w 295"/>
                <a:gd name="T53" fmla="*/ 234 h 495"/>
                <a:gd name="T54" fmla="*/ 7 w 295"/>
                <a:gd name="T55" fmla="*/ 246 h 495"/>
                <a:gd name="T56" fmla="*/ 130 w 295"/>
                <a:gd name="T57" fmla="*/ 495 h 495"/>
                <a:gd name="T58" fmla="*/ 95 w 295"/>
                <a:gd name="T59" fmla="*/ 480 h 495"/>
                <a:gd name="T60" fmla="*/ 95 w 295"/>
                <a:gd name="T61" fmla="*/ 495 h 495"/>
                <a:gd name="T62" fmla="*/ 165 w 295"/>
                <a:gd name="T63" fmla="*/ 480 h 495"/>
                <a:gd name="T64" fmla="*/ 199 w 295"/>
                <a:gd name="T65" fmla="*/ 495 h 495"/>
                <a:gd name="T66" fmla="*/ 199 w 295"/>
                <a:gd name="T67" fmla="*/ 48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5" h="495">
                  <a:moveTo>
                    <a:pt x="255" y="305"/>
                  </a:moveTo>
                  <a:cubicBezTo>
                    <a:pt x="237" y="275"/>
                    <a:pt x="237" y="275"/>
                    <a:pt x="237" y="275"/>
                  </a:cubicBezTo>
                  <a:cubicBezTo>
                    <a:pt x="225" y="282"/>
                    <a:pt x="225" y="282"/>
                    <a:pt x="225" y="282"/>
                  </a:cubicBezTo>
                  <a:cubicBezTo>
                    <a:pt x="242" y="312"/>
                    <a:pt x="242" y="312"/>
                    <a:pt x="242" y="312"/>
                  </a:cubicBezTo>
                  <a:cubicBezTo>
                    <a:pt x="255" y="305"/>
                    <a:pt x="255" y="305"/>
                    <a:pt x="255" y="305"/>
                  </a:cubicBezTo>
                  <a:cubicBezTo>
                    <a:pt x="255" y="305"/>
                    <a:pt x="255" y="305"/>
                    <a:pt x="255" y="305"/>
                  </a:cubicBezTo>
                  <a:close/>
                  <a:moveTo>
                    <a:pt x="289" y="365"/>
                  </a:moveTo>
                  <a:cubicBezTo>
                    <a:pt x="272" y="335"/>
                    <a:pt x="272" y="335"/>
                    <a:pt x="272" y="335"/>
                  </a:cubicBezTo>
                  <a:cubicBezTo>
                    <a:pt x="259" y="343"/>
                    <a:pt x="259" y="343"/>
                    <a:pt x="259" y="343"/>
                  </a:cubicBezTo>
                  <a:cubicBezTo>
                    <a:pt x="277" y="372"/>
                    <a:pt x="277" y="372"/>
                    <a:pt x="277" y="372"/>
                  </a:cubicBezTo>
                  <a:cubicBezTo>
                    <a:pt x="289" y="365"/>
                    <a:pt x="289" y="365"/>
                    <a:pt x="289" y="365"/>
                  </a:cubicBezTo>
                  <a:cubicBezTo>
                    <a:pt x="289" y="365"/>
                    <a:pt x="289" y="365"/>
                    <a:pt x="289" y="365"/>
                  </a:cubicBezTo>
                  <a:close/>
                  <a:moveTo>
                    <a:pt x="17" y="372"/>
                  </a:moveTo>
                  <a:cubicBezTo>
                    <a:pt x="35" y="343"/>
                    <a:pt x="35" y="343"/>
                    <a:pt x="35" y="343"/>
                  </a:cubicBezTo>
                  <a:cubicBezTo>
                    <a:pt x="22" y="335"/>
                    <a:pt x="22" y="335"/>
                    <a:pt x="22" y="335"/>
                  </a:cubicBezTo>
                  <a:cubicBezTo>
                    <a:pt x="5" y="365"/>
                    <a:pt x="5" y="365"/>
                    <a:pt x="5" y="365"/>
                  </a:cubicBezTo>
                  <a:cubicBezTo>
                    <a:pt x="17" y="372"/>
                    <a:pt x="17" y="372"/>
                    <a:pt x="17" y="372"/>
                  </a:cubicBezTo>
                  <a:cubicBezTo>
                    <a:pt x="17" y="372"/>
                    <a:pt x="17" y="372"/>
                    <a:pt x="17" y="372"/>
                  </a:cubicBezTo>
                  <a:close/>
                  <a:moveTo>
                    <a:pt x="52" y="312"/>
                  </a:moveTo>
                  <a:cubicBezTo>
                    <a:pt x="70" y="282"/>
                    <a:pt x="70" y="282"/>
                    <a:pt x="70" y="282"/>
                  </a:cubicBezTo>
                  <a:cubicBezTo>
                    <a:pt x="57" y="275"/>
                    <a:pt x="57" y="275"/>
                    <a:pt x="57" y="275"/>
                  </a:cubicBezTo>
                  <a:cubicBezTo>
                    <a:pt x="40" y="305"/>
                    <a:pt x="40" y="305"/>
                    <a:pt x="40" y="305"/>
                  </a:cubicBezTo>
                  <a:cubicBezTo>
                    <a:pt x="52" y="312"/>
                    <a:pt x="52" y="312"/>
                    <a:pt x="52" y="312"/>
                  </a:cubicBezTo>
                  <a:cubicBezTo>
                    <a:pt x="52" y="312"/>
                    <a:pt x="52" y="312"/>
                    <a:pt x="52" y="312"/>
                  </a:cubicBezTo>
                  <a:close/>
                  <a:moveTo>
                    <a:pt x="74" y="161"/>
                  </a:moveTo>
                  <a:cubicBezTo>
                    <a:pt x="220" y="161"/>
                    <a:pt x="220" y="161"/>
                    <a:pt x="220" y="161"/>
                  </a:cubicBezTo>
                  <a:cubicBezTo>
                    <a:pt x="237" y="161"/>
                    <a:pt x="251" y="147"/>
                    <a:pt x="251" y="130"/>
                  </a:cubicBezTo>
                  <a:cubicBezTo>
                    <a:pt x="251" y="31"/>
                    <a:pt x="251" y="31"/>
                    <a:pt x="251" y="31"/>
                  </a:cubicBezTo>
                  <a:cubicBezTo>
                    <a:pt x="251" y="14"/>
                    <a:pt x="237" y="0"/>
                    <a:pt x="220" y="0"/>
                  </a:cubicBezTo>
                  <a:cubicBezTo>
                    <a:pt x="74" y="0"/>
                    <a:pt x="74" y="0"/>
                    <a:pt x="74" y="0"/>
                  </a:cubicBezTo>
                  <a:cubicBezTo>
                    <a:pt x="57" y="0"/>
                    <a:pt x="44" y="14"/>
                    <a:pt x="44" y="31"/>
                  </a:cubicBezTo>
                  <a:cubicBezTo>
                    <a:pt x="44" y="130"/>
                    <a:pt x="44" y="130"/>
                    <a:pt x="44" y="130"/>
                  </a:cubicBezTo>
                  <a:cubicBezTo>
                    <a:pt x="44" y="147"/>
                    <a:pt x="57" y="161"/>
                    <a:pt x="74" y="161"/>
                  </a:cubicBezTo>
                  <a:close/>
                  <a:moveTo>
                    <a:pt x="62" y="31"/>
                  </a:moveTo>
                  <a:cubicBezTo>
                    <a:pt x="62" y="23"/>
                    <a:pt x="67" y="18"/>
                    <a:pt x="74" y="18"/>
                  </a:cubicBezTo>
                  <a:cubicBezTo>
                    <a:pt x="220" y="18"/>
                    <a:pt x="220" y="18"/>
                    <a:pt x="220" y="18"/>
                  </a:cubicBezTo>
                  <a:cubicBezTo>
                    <a:pt x="227" y="18"/>
                    <a:pt x="233" y="23"/>
                    <a:pt x="233" y="31"/>
                  </a:cubicBezTo>
                  <a:cubicBezTo>
                    <a:pt x="233" y="130"/>
                    <a:pt x="233" y="130"/>
                    <a:pt x="233" y="130"/>
                  </a:cubicBezTo>
                  <a:cubicBezTo>
                    <a:pt x="233" y="137"/>
                    <a:pt x="227" y="143"/>
                    <a:pt x="220" y="143"/>
                  </a:cubicBezTo>
                  <a:cubicBezTo>
                    <a:pt x="74" y="143"/>
                    <a:pt x="74" y="143"/>
                    <a:pt x="74" y="143"/>
                  </a:cubicBezTo>
                  <a:cubicBezTo>
                    <a:pt x="67" y="143"/>
                    <a:pt x="62" y="137"/>
                    <a:pt x="62" y="130"/>
                  </a:cubicBezTo>
                  <a:cubicBezTo>
                    <a:pt x="62" y="31"/>
                    <a:pt x="62" y="31"/>
                    <a:pt x="62" y="31"/>
                  </a:cubicBezTo>
                  <a:cubicBezTo>
                    <a:pt x="62" y="31"/>
                    <a:pt x="62" y="31"/>
                    <a:pt x="62" y="31"/>
                  </a:cubicBezTo>
                  <a:close/>
                  <a:moveTo>
                    <a:pt x="7" y="246"/>
                  </a:moveTo>
                  <a:cubicBezTo>
                    <a:pt x="287" y="246"/>
                    <a:pt x="287" y="246"/>
                    <a:pt x="287" y="246"/>
                  </a:cubicBezTo>
                  <a:cubicBezTo>
                    <a:pt x="291" y="246"/>
                    <a:pt x="295" y="242"/>
                    <a:pt x="295" y="238"/>
                  </a:cubicBezTo>
                  <a:cubicBezTo>
                    <a:pt x="295" y="234"/>
                    <a:pt x="295" y="234"/>
                    <a:pt x="295" y="234"/>
                  </a:cubicBezTo>
                  <a:cubicBezTo>
                    <a:pt x="295" y="230"/>
                    <a:pt x="292" y="224"/>
                    <a:pt x="290" y="221"/>
                  </a:cubicBezTo>
                  <a:cubicBezTo>
                    <a:pt x="253" y="178"/>
                    <a:pt x="253" y="178"/>
                    <a:pt x="253" y="178"/>
                  </a:cubicBezTo>
                  <a:cubicBezTo>
                    <a:pt x="250" y="174"/>
                    <a:pt x="244" y="172"/>
                    <a:pt x="240" y="172"/>
                  </a:cubicBezTo>
                  <a:cubicBezTo>
                    <a:pt x="54" y="172"/>
                    <a:pt x="54" y="172"/>
                    <a:pt x="54" y="172"/>
                  </a:cubicBezTo>
                  <a:cubicBezTo>
                    <a:pt x="50" y="172"/>
                    <a:pt x="44" y="174"/>
                    <a:pt x="41" y="178"/>
                  </a:cubicBezTo>
                  <a:cubicBezTo>
                    <a:pt x="5" y="221"/>
                    <a:pt x="5" y="221"/>
                    <a:pt x="5" y="221"/>
                  </a:cubicBezTo>
                  <a:cubicBezTo>
                    <a:pt x="2" y="224"/>
                    <a:pt x="0" y="230"/>
                    <a:pt x="0" y="234"/>
                  </a:cubicBezTo>
                  <a:cubicBezTo>
                    <a:pt x="0" y="238"/>
                    <a:pt x="0" y="238"/>
                    <a:pt x="0" y="238"/>
                  </a:cubicBezTo>
                  <a:cubicBezTo>
                    <a:pt x="0" y="242"/>
                    <a:pt x="3" y="246"/>
                    <a:pt x="7" y="246"/>
                  </a:cubicBezTo>
                  <a:close/>
                  <a:moveTo>
                    <a:pt x="95" y="495"/>
                  </a:moveTo>
                  <a:cubicBezTo>
                    <a:pt x="130" y="495"/>
                    <a:pt x="130" y="495"/>
                    <a:pt x="130" y="495"/>
                  </a:cubicBezTo>
                  <a:cubicBezTo>
                    <a:pt x="130" y="480"/>
                    <a:pt x="130" y="480"/>
                    <a:pt x="130" y="480"/>
                  </a:cubicBezTo>
                  <a:cubicBezTo>
                    <a:pt x="95" y="480"/>
                    <a:pt x="95" y="480"/>
                    <a:pt x="95" y="480"/>
                  </a:cubicBezTo>
                  <a:cubicBezTo>
                    <a:pt x="95" y="495"/>
                    <a:pt x="95" y="495"/>
                    <a:pt x="95" y="495"/>
                  </a:cubicBezTo>
                  <a:cubicBezTo>
                    <a:pt x="95" y="495"/>
                    <a:pt x="95" y="495"/>
                    <a:pt x="95" y="495"/>
                  </a:cubicBezTo>
                  <a:close/>
                  <a:moveTo>
                    <a:pt x="199" y="480"/>
                  </a:moveTo>
                  <a:cubicBezTo>
                    <a:pt x="165" y="480"/>
                    <a:pt x="165" y="480"/>
                    <a:pt x="165" y="480"/>
                  </a:cubicBezTo>
                  <a:cubicBezTo>
                    <a:pt x="165" y="495"/>
                    <a:pt x="165" y="495"/>
                    <a:pt x="165" y="495"/>
                  </a:cubicBezTo>
                  <a:cubicBezTo>
                    <a:pt x="199" y="495"/>
                    <a:pt x="199" y="495"/>
                    <a:pt x="199" y="495"/>
                  </a:cubicBezTo>
                  <a:cubicBezTo>
                    <a:pt x="199" y="480"/>
                    <a:pt x="199" y="480"/>
                    <a:pt x="199" y="480"/>
                  </a:cubicBezTo>
                  <a:cubicBezTo>
                    <a:pt x="199" y="480"/>
                    <a:pt x="199" y="480"/>
                    <a:pt x="199"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17" name="Freeform 28"/>
            <p:cNvSpPr>
              <a:spLocks noEditPoints="1"/>
            </p:cNvSpPr>
            <p:nvPr/>
          </p:nvSpPr>
          <p:spPr bwMode="auto">
            <a:xfrm>
              <a:off x="9404350" y="1198563"/>
              <a:ext cx="342900" cy="266700"/>
            </a:xfrm>
            <a:custGeom>
              <a:avLst/>
              <a:gdLst>
                <a:gd name="T0" fmla="*/ 173 w 203"/>
                <a:gd name="T1" fmla="*/ 0 h 158"/>
                <a:gd name="T2" fmla="*/ 31 w 203"/>
                <a:gd name="T3" fmla="*/ 0 h 158"/>
                <a:gd name="T4" fmla="*/ 0 w 203"/>
                <a:gd name="T5" fmla="*/ 30 h 158"/>
                <a:gd name="T6" fmla="*/ 0 w 203"/>
                <a:gd name="T7" fmla="*/ 128 h 158"/>
                <a:gd name="T8" fmla="*/ 31 w 203"/>
                <a:gd name="T9" fmla="*/ 158 h 158"/>
                <a:gd name="T10" fmla="*/ 173 w 203"/>
                <a:gd name="T11" fmla="*/ 158 h 158"/>
                <a:gd name="T12" fmla="*/ 203 w 203"/>
                <a:gd name="T13" fmla="*/ 128 h 158"/>
                <a:gd name="T14" fmla="*/ 203 w 203"/>
                <a:gd name="T15" fmla="*/ 30 h 158"/>
                <a:gd name="T16" fmla="*/ 173 w 203"/>
                <a:gd name="T17" fmla="*/ 0 h 158"/>
                <a:gd name="T18" fmla="*/ 186 w 203"/>
                <a:gd name="T19" fmla="*/ 128 h 158"/>
                <a:gd name="T20" fmla="*/ 173 w 203"/>
                <a:gd name="T21" fmla="*/ 141 h 158"/>
                <a:gd name="T22" fmla="*/ 31 w 203"/>
                <a:gd name="T23" fmla="*/ 141 h 158"/>
                <a:gd name="T24" fmla="*/ 18 w 203"/>
                <a:gd name="T25" fmla="*/ 128 h 158"/>
                <a:gd name="T26" fmla="*/ 18 w 203"/>
                <a:gd name="T27" fmla="*/ 30 h 158"/>
                <a:gd name="T28" fmla="*/ 31 w 203"/>
                <a:gd name="T29" fmla="*/ 17 h 158"/>
                <a:gd name="T30" fmla="*/ 173 w 203"/>
                <a:gd name="T31" fmla="*/ 17 h 158"/>
                <a:gd name="T32" fmla="*/ 186 w 203"/>
                <a:gd name="T33" fmla="*/ 30 h 158"/>
                <a:gd name="T34" fmla="*/ 186 w 203"/>
                <a:gd name="T35" fmla="*/ 128 h 158"/>
                <a:gd name="T36" fmla="*/ 186 w 203"/>
                <a:gd name="T37" fmla="*/ 12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3" h="158">
                  <a:moveTo>
                    <a:pt x="173" y="0"/>
                  </a:moveTo>
                  <a:cubicBezTo>
                    <a:pt x="31" y="0"/>
                    <a:pt x="31" y="0"/>
                    <a:pt x="31" y="0"/>
                  </a:cubicBezTo>
                  <a:cubicBezTo>
                    <a:pt x="14" y="0"/>
                    <a:pt x="0" y="13"/>
                    <a:pt x="0" y="30"/>
                  </a:cubicBezTo>
                  <a:cubicBezTo>
                    <a:pt x="0" y="128"/>
                    <a:pt x="0" y="128"/>
                    <a:pt x="0" y="128"/>
                  </a:cubicBezTo>
                  <a:cubicBezTo>
                    <a:pt x="0" y="145"/>
                    <a:pt x="14" y="158"/>
                    <a:pt x="31" y="158"/>
                  </a:cubicBezTo>
                  <a:cubicBezTo>
                    <a:pt x="173" y="158"/>
                    <a:pt x="173" y="158"/>
                    <a:pt x="173" y="158"/>
                  </a:cubicBezTo>
                  <a:cubicBezTo>
                    <a:pt x="190" y="158"/>
                    <a:pt x="203" y="145"/>
                    <a:pt x="203" y="128"/>
                  </a:cubicBezTo>
                  <a:cubicBezTo>
                    <a:pt x="203" y="30"/>
                    <a:pt x="203" y="30"/>
                    <a:pt x="203" y="30"/>
                  </a:cubicBezTo>
                  <a:cubicBezTo>
                    <a:pt x="203" y="13"/>
                    <a:pt x="190" y="0"/>
                    <a:pt x="173" y="0"/>
                  </a:cubicBezTo>
                  <a:moveTo>
                    <a:pt x="186" y="128"/>
                  </a:moveTo>
                  <a:cubicBezTo>
                    <a:pt x="186" y="135"/>
                    <a:pt x="180" y="141"/>
                    <a:pt x="173" y="141"/>
                  </a:cubicBezTo>
                  <a:cubicBezTo>
                    <a:pt x="31" y="141"/>
                    <a:pt x="31" y="141"/>
                    <a:pt x="31" y="141"/>
                  </a:cubicBezTo>
                  <a:cubicBezTo>
                    <a:pt x="24" y="141"/>
                    <a:pt x="18" y="135"/>
                    <a:pt x="18" y="128"/>
                  </a:cubicBezTo>
                  <a:cubicBezTo>
                    <a:pt x="18" y="30"/>
                    <a:pt x="18" y="30"/>
                    <a:pt x="18" y="30"/>
                  </a:cubicBezTo>
                  <a:cubicBezTo>
                    <a:pt x="18" y="23"/>
                    <a:pt x="24" y="17"/>
                    <a:pt x="31" y="17"/>
                  </a:cubicBezTo>
                  <a:cubicBezTo>
                    <a:pt x="173" y="17"/>
                    <a:pt x="173" y="17"/>
                    <a:pt x="173" y="17"/>
                  </a:cubicBezTo>
                  <a:cubicBezTo>
                    <a:pt x="180" y="17"/>
                    <a:pt x="186" y="23"/>
                    <a:pt x="186" y="30"/>
                  </a:cubicBezTo>
                  <a:cubicBezTo>
                    <a:pt x="186" y="128"/>
                    <a:pt x="186" y="128"/>
                    <a:pt x="186" y="128"/>
                  </a:cubicBezTo>
                  <a:cubicBezTo>
                    <a:pt x="186" y="128"/>
                    <a:pt x="186" y="128"/>
                    <a:pt x="18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18" name="Freeform 29"/>
            <p:cNvSpPr>
              <a:spLocks/>
            </p:cNvSpPr>
            <p:nvPr/>
          </p:nvSpPr>
          <p:spPr bwMode="auto">
            <a:xfrm>
              <a:off x="9483725" y="1484313"/>
              <a:ext cx="185738" cy="44450"/>
            </a:xfrm>
            <a:custGeom>
              <a:avLst/>
              <a:gdLst>
                <a:gd name="T0" fmla="*/ 110 w 110"/>
                <a:gd name="T1" fmla="*/ 24 h 27"/>
                <a:gd name="T2" fmla="*/ 110 w 110"/>
                <a:gd name="T3" fmla="*/ 22 h 27"/>
                <a:gd name="T4" fmla="*/ 108 w 110"/>
                <a:gd name="T5" fmla="*/ 18 h 27"/>
                <a:gd name="T6" fmla="*/ 94 w 110"/>
                <a:gd name="T7" fmla="*/ 2 h 27"/>
                <a:gd name="T8" fmla="*/ 89 w 110"/>
                <a:gd name="T9" fmla="*/ 0 h 27"/>
                <a:gd name="T10" fmla="*/ 21 w 110"/>
                <a:gd name="T11" fmla="*/ 0 h 27"/>
                <a:gd name="T12" fmla="*/ 16 w 110"/>
                <a:gd name="T13" fmla="*/ 2 h 27"/>
                <a:gd name="T14" fmla="*/ 2 w 110"/>
                <a:gd name="T15" fmla="*/ 18 h 27"/>
                <a:gd name="T16" fmla="*/ 0 w 110"/>
                <a:gd name="T17" fmla="*/ 22 h 27"/>
                <a:gd name="T18" fmla="*/ 0 w 110"/>
                <a:gd name="T19" fmla="*/ 24 h 27"/>
                <a:gd name="T20" fmla="*/ 3 w 110"/>
                <a:gd name="T21" fmla="*/ 27 h 27"/>
                <a:gd name="T22" fmla="*/ 107 w 110"/>
                <a:gd name="T23" fmla="*/ 27 h 27"/>
                <a:gd name="T24" fmla="*/ 110 w 110"/>
                <a:gd name="T2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27">
                  <a:moveTo>
                    <a:pt x="110" y="24"/>
                  </a:moveTo>
                  <a:cubicBezTo>
                    <a:pt x="110" y="22"/>
                    <a:pt x="110" y="22"/>
                    <a:pt x="110" y="22"/>
                  </a:cubicBezTo>
                  <a:cubicBezTo>
                    <a:pt x="110" y="22"/>
                    <a:pt x="109" y="20"/>
                    <a:pt x="108" y="18"/>
                  </a:cubicBezTo>
                  <a:cubicBezTo>
                    <a:pt x="94" y="2"/>
                    <a:pt x="94" y="2"/>
                    <a:pt x="94" y="2"/>
                  </a:cubicBezTo>
                  <a:cubicBezTo>
                    <a:pt x="93" y="1"/>
                    <a:pt x="91" y="0"/>
                    <a:pt x="89" y="0"/>
                  </a:cubicBezTo>
                  <a:cubicBezTo>
                    <a:pt x="21" y="0"/>
                    <a:pt x="21" y="0"/>
                    <a:pt x="21" y="0"/>
                  </a:cubicBezTo>
                  <a:cubicBezTo>
                    <a:pt x="19" y="0"/>
                    <a:pt x="17" y="1"/>
                    <a:pt x="16" y="2"/>
                  </a:cubicBezTo>
                  <a:cubicBezTo>
                    <a:pt x="2" y="18"/>
                    <a:pt x="2" y="18"/>
                    <a:pt x="2" y="18"/>
                  </a:cubicBezTo>
                  <a:cubicBezTo>
                    <a:pt x="1" y="20"/>
                    <a:pt x="0" y="22"/>
                    <a:pt x="0" y="22"/>
                  </a:cubicBezTo>
                  <a:cubicBezTo>
                    <a:pt x="0" y="24"/>
                    <a:pt x="0" y="24"/>
                    <a:pt x="0" y="24"/>
                  </a:cubicBezTo>
                  <a:cubicBezTo>
                    <a:pt x="0" y="25"/>
                    <a:pt x="1" y="27"/>
                    <a:pt x="3" y="27"/>
                  </a:cubicBezTo>
                  <a:cubicBezTo>
                    <a:pt x="107" y="27"/>
                    <a:pt x="107" y="27"/>
                    <a:pt x="107" y="27"/>
                  </a:cubicBezTo>
                  <a:cubicBezTo>
                    <a:pt x="109" y="27"/>
                    <a:pt x="110" y="25"/>
                    <a:pt x="11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19" name="Freeform 30"/>
            <p:cNvSpPr>
              <a:spLocks noEditPoints="1"/>
            </p:cNvSpPr>
            <p:nvPr/>
          </p:nvSpPr>
          <p:spPr bwMode="auto">
            <a:xfrm>
              <a:off x="9783763" y="1198563"/>
              <a:ext cx="166688" cy="330200"/>
            </a:xfrm>
            <a:custGeom>
              <a:avLst/>
              <a:gdLst>
                <a:gd name="T0" fmla="*/ 85 w 99"/>
                <a:gd name="T1" fmla="*/ 0 h 196"/>
                <a:gd name="T2" fmla="*/ 12 w 99"/>
                <a:gd name="T3" fmla="*/ 0 h 196"/>
                <a:gd name="T4" fmla="*/ 0 w 99"/>
                <a:gd name="T5" fmla="*/ 12 h 196"/>
                <a:gd name="T6" fmla="*/ 0 w 99"/>
                <a:gd name="T7" fmla="*/ 183 h 196"/>
                <a:gd name="T8" fmla="*/ 12 w 99"/>
                <a:gd name="T9" fmla="*/ 196 h 196"/>
                <a:gd name="T10" fmla="*/ 85 w 99"/>
                <a:gd name="T11" fmla="*/ 196 h 196"/>
                <a:gd name="T12" fmla="*/ 99 w 99"/>
                <a:gd name="T13" fmla="*/ 183 h 196"/>
                <a:gd name="T14" fmla="*/ 99 w 99"/>
                <a:gd name="T15" fmla="*/ 12 h 196"/>
                <a:gd name="T16" fmla="*/ 85 w 99"/>
                <a:gd name="T17" fmla="*/ 0 h 196"/>
                <a:gd name="T18" fmla="*/ 50 w 99"/>
                <a:gd name="T19" fmla="*/ 183 h 196"/>
                <a:gd name="T20" fmla="*/ 38 w 99"/>
                <a:gd name="T21" fmla="*/ 171 h 196"/>
                <a:gd name="T22" fmla="*/ 50 w 99"/>
                <a:gd name="T23" fmla="*/ 159 h 196"/>
                <a:gd name="T24" fmla="*/ 60 w 99"/>
                <a:gd name="T25" fmla="*/ 171 h 196"/>
                <a:gd name="T26" fmla="*/ 50 w 99"/>
                <a:gd name="T27" fmla="*/ 1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96">
                  <a:moveTo>
                    <a:pt x="85" y="0"/>
                  </a:moveTo>
                  <a:cubicBezTo>
                    <a:pt x="12" y="0"/>
                    <a:pt x="12" y="0"/>
                    <a:pt x="12" y="0"/>
                  </a:cubicBezTo>
                  <a:cubicBezTo>
                    <a:pt x="5" y="0"/>
                    <a:pt x="0" y="6"/>
                    <a:pt x="0" y="12"/>
                  </a:cubicBezTo>
                  <a:cubicBezTo>
                    <a:pt x="0" y="183"/>
                    <a:pt x="0" y="183"/>
                    <a:pt x="0" y="183"/>
                  </a:cubicBezTo>
                  <a:cubicBezTo>
                    <a:pt x="0" y="191"/>
                    <a:pt x="5" y="196"/>
                    <a:pt x="12" y="196"/>
                  </a:cubicBezTo>
                  <a:cubicBezTo>
                    <a:pt x="85" y="196"/>
                    <a:pt x="85" y="196"/>
                    <a:pt x="85" y="196"/>
                  </a:cubicBezTo>
                  <a:cubicBezTo>
                    <a:pt x="93" y="196"/>
                    <a:pt x="99" y="191"/>
                    <a:pt x="99" y="183"/>
                  </a:cubicBezTo>
                  <a:cubicBezTo>
                    <a:pt x="99" y="12"/>
                    <a:pt x="99" y="12"/>
                    <a:pt x="99" y="12"/>
                  </a:cubicBezTo>
                  <a:cubicBezTo>
                    <a:pt x="99" y="6"/>
                    <a:pt x="93" y="0"/>
                    <a:pt x="85" y="0"/>
                  </a:cubicBezTo>
                  <a:moveTo>
                    <a:pt x="50" y="183"/>
                  </a:moveTo>
                  <a:cubicBezTo>
                    <a:pt x="43" y="183"/>
                    <a:pt x="38" y="177"/>
                    <a:pt x="38" y="171"/>
                  </a:cubicBezTo>
                  <a:cubicBezTo>
                    <a:pt x="38" y="164"/>
                    <a:pt x="43" y="159"/>
                    <a:pt x="50" y="159"/>
                  </a:cubicBezTo>
                  <a:cubicBezTo>
                    <a:pt x="56" y="159"/>
                    <a:pt x="60" y="164"/>
                    <a:pt x="60" y="171"/>
                  </a:cubicBezTo>
                  <a:cubicBezTo>
                    <a:pt x="60" y="177"/>
                    <a:pt x="56" y="183"/>
                    <a:pt x="50" y="1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20" name="Freeform 31"/>
            <p:cNvSpPr>
              <a:spLocks/>
            </p:cNvSpPr>
            <p:nvPr/>
          </p:nvSpPr>
          <p:spPr bwMode="auto">
            <a:xfrm>
              <a:off x="8828088" y="1182688"/>
              <a:ext cx="190500" cy="68263"/>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7"/>
                    <a:pt x="86" y="0"/>
                    <a:pt x="78" y="0"/>
                  </a:cubicBezTo>
                  <a:cubicBezTo>
                    <a:pt x="38" y="0"/>
                    <a:pt x="38" y="0"/>
                    <a:pt x="38" y="0"/>
                  </a:cubicBezTo>
                  <a:cubicBezTo>
                    <a:pt x="29" y="0"/>
                    <a:pt x="19" y="7"/>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sp>
          <p:nvSpPr>
            <p:cNvPr id="121" name="Freeform 32"/>
            <p:cNvSpPr>
              <a:spLocks noEditPoints="1"/>
            </p:cNvSpPr>
            <p:nvPr/>
          </p:nvSpPr>
          <p:spPr bwMode="auto">
            <a:xfrm>
              <a:off x="8824912" y="1257300"/>
              <a:ext cx="203200" cy="342900"/>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8 h 203"/>
                <a:gd name="T44" fmla="*/ 100 w 121"/>
                <a:gd name="T45" fmla="*/ 128 h 203"/>
                <a:gd name="T46" fmla="*/ 106 w 121"/>
                <a:gd name="T47" fmla="*/ 134 h 203"/>
                <a:gd name="T48" fmla="*/ 100 w 121"/>
                <a:gd name="T49" fmla="*/ 140 h 203"/>
                <a:gd name="T50" fmla="*/ 100 w 121"/>
                <a:gd name="T51" fmla="*/ 112 h 203"/>
                <a:gd name="T52" fmla="*/ 28 w 121"/>
                <a:gd name="T53" fmla="*/ 112 h 203"/>
                <a:gd name="T54" fmla="*/ 21 w 121"/>
                <a:gd name="T55" fmla="*/ 105 h 203"/>
                <a:gd name="T56" fmla="*/ 28 w 121"/>
                <a:gd name="T57" fmla="*/ 100 h 203"/>
                <a:gd name="T58" fmla="*/ 100 w 121"/>
                <a:gd name="T59" fmla="*/ 100 h 203"/>
                <a:gd name="T60" fmla="*/ 106 w 121"/>
                <a:gd name="T61" fmla="*/ 105 h 203"/>
                <a:gd name="T62" fmla="*/ 100 w 121"/>
                <a:gd name="T63" fmla="*/ 112 h 203"/>
                <a:gd name="T64" fmla="*/ 97 w 121"/>
                <a:gd name="T65" fmla="*/ 38 h 203"/>
                <a:gd name="T66" fmla="*/ 89 w 121"/>
                <a:gd name="T67" fmla="*/ 29 h 203"/>
                <a:gd name="T68" fmla="*/ 97 w 121"/>
                <a:gd name="T69" fmla="*/ 21 h 203"/>
                <a:gd name="T70" fmla="*/ 106 w 121"/>
                <a:gd name="T71" fmla="*/ 29 h 203"/>
                <a:gd name="T72" fmla="*/ 97 w 121"/>
                <a:gd name="T73"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5"/>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5"/>
                    <a:pt x="114" y="2"/>
                  </a:cubicBezTo>
                  <a:moveTo>
                    <a:pt x="100" y="169"/>
                  </a:moveTo>
                  <a:cubicBezTo>
                    <a:pt x="28" y="169"/>
                    <a:pt x="28" y="169"/>
                    <a:pt x="28" y="169"/>
                  </a:cubicBezTo>
                  <a:cubicBezTo>
                    <a:pt x="24" y="169"/>
                    <a:pt x="21" y="166"/>
                    <a:pt x="21" y="162"/>
                  </a:cubicBezTo>
                  <a:cubicBezTo>
                    <a:pt x="21" y="159"/>
                    <a:pt x="24" y="156"/>
                    <a:pt x="28" y="156"/>
                  </a:cubicBezTo>
                  <a:cubicBezTo>
                    <a:pt x="100" y="156"/>
                    <a:pt x="100" y="156"/>
                    <a:pt x="100" y="156"/>
                  </a:cubicBezTo>
                  <a:cubicBezTo>
                    <a:pt x="103" y="156"/>
                    <a:pt x="106" y="159"/>
                    <a:pt x="106" y="162"/>
                  </a:cubicBezTo>
                  <a:cubicBezTo>
                    <a:pt x="106" y="166"/>
                    <a:pt x="103" y="169"/>
                    <a:pt x="100" y="169"/>
                  </a:cubicBezTo>
                  <a:moveTo>
                    <a:pt x="100" y="140"/>
                  </a:moveTo>
                  <a:cubicBezTo>
                    <a:pt x="28" y="140"/>
                    <a:pt x="28" y="140"/>
                    <a:pt x="28" y="140"/>
                  </a:cubicBezTo>
                  <a:cubicBezTo>
                    <a:pt x="24" y="140"/>
                    <a:pt x="21" y="137"/>
                    <a:pt x="21" y="134"/>
                  </a:cubicBezTo>
                  <a:cubicBezTo>
                    <a:pt x="21" y="131"/>
                    <a:pt x="24" y="128"/>
                    <a:pt x="28" y="128"/>
                  </a:cubicBezTo>
                  <a:cubicBezTo>
                    <a:pt x="100" y="128"/>
                    <a:pt x="100" y="128"/>
                    <a:pt x="100" y="128"/>
                  </a:cubicBezTo>
                  <a:cubicBezTo>
                    <a:pt x="103" y="128"/>
                    <a:pt x="106" y="131"/>
                    <a:pt x="106" y="134"/>
                  </a:cubicBezTo>
                  <a:cubicBezTo>
                    <a:pt x="106" y="137"/>
                    <a:pt x="103" y="140"/>
                    <a:pt x="100" y="140"/>
                  </a:cubicBezTo>
                  <a:moveTo>
                    <a:pt x="100" y="112"/>
                  </a:moveTo>
                  <a:cubicBezTo>
                    <a:pt x="28" y="112"/>
                    <a:pt x="28" y="112"/>
                    <a:pt x="28" y="112"/>
                  </a:cubicBezTo>
                  <a:cubicBezTo>
                    <a:pt x="24" y="112"/>
                    <a:pt x="21" y="109"/>
                    <a:pt x="21" y="105"/>
                  </a:cubicBezTo>
                  <a:cubicBezTo>
                    <a:pt x="21" y="102"/>
                    <a:pt x="24" y="100"/>
                    <a:pt x="28" y="100"/>
                  </a:cubicBezTo>
                  <a:cubicBezTo>
                    <a:pt x="100" y="100"/>
                    <a:pt x="100" y="100"/>
                    <a:pt x="100" y="100"/>
                  </a:cubicBezTo>
                  <a:cubicBezTo>
                    <a:pt x="103" y="100"/>
                    <a:pt x="106" y="102"/>
                    <a:pt x="106" y="105"/>
                  </a:cubicBezTo>
                  <a:cubicBezTo>
                    <a:pt x="106" y="109"/>
                    <a:pt x="103" y="112"/>
                    <a:pt x="100" y="112"/>
                  </a:cubicBezTo>
                  <a:moveTo>
                    <a:pt x="97" y="38"/>
                  </a:moveTo>
                  <a:cubicBezTo>
                    <a:pt x="93" y="38"/>
                    <a:pt x="89" y="34"/>
                    <a:pt x="89" y="29"/>
                  </a:cubicBezTo>
                  <a:cubicBezTo>
                    <a:pt x="89" y="24"/>
                    <a:pt x="93" y="21"/>
                    <a:pt x="97" y="21"/>
                  </a:cubicBezTo>
                  <a:cubicBezTo>
                    <a:pt x="102" y="21"/>
                    <a:pt x="106" y="24"/>
                    <a:pt x="106" y="29"/>
                  </a:cubicBezTo>
                  <a:cubicBezTo>
                    <a:pt x="106" y="34"/>
                    <a:pt x="102" y="38"/>
                    <a:pt x="97"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endParaRPr lang="en-US" sz="3263" dirty="0"/>
            </a:p>
          </p:txBody>
        </p:sp>
      </p:grpSp>
      <p:grpSp>
        <p:nvGrpSpPr>
          <p:cNvPr id="68" name="Group 67"/>
          <p:cNvGrpSpPr/>
          <p:nvPr/>
        </p:nvGrpSpPr>
        <p:grpSpPr>
          <a:xfrm>
            <a:off x="7178378" y="4400199"/>
            <a:ext cx="838744" cy="1216604"/>
            <a:chOff x="526999" y="4024370"/>
            <a:chExt cx="935922" cy="1357754"/>
          </a:xfrm>
          <a:solidFill>
            <a:schemeClr val="bg1"/>
          </a:solidFill>
        </p:grpSpPr>
        <p:sp>
          <p:nvSpPr>
            <p:cNvPr id="71" name="Freeform 5"/>
            <p:cNvSpPr>
              <a:spLocks/>
            </p:cNvSpPr>
            <p:nvPr/>
          </p:nvSpPr>
          <p:spPr bwMode="auto">
            <a:xfrm>
              <a:off x="705628" y="4024370"/>
              <a:ext cx="757293" cy="491873"/>
            </a:xfrm>
            <a:custGeom>
              <a:avLst/>
              <a:gdLst>
                <a:gd name="T0" fmla="*/ 3780 w 3790"/>
                <a:gd name="T1" fmla="*/ 1582 h 2332"/>
                <a:gd name="T2" fmla="*/ 3710 w 3790"/>
                <a:gd name="T3" fmla="*/ 1358 h 2332"/>
                <a:gd name="T4" fmla="*/ 3580 w 3790"/>
                <a:gd name="T5" fmla="*/ 1158 h 2332"/>
                <a:gd name="T6" fmla="*/ 3400 w 3790"/>
                <a:gd name="T7" fmla="*/ 1004 h 2332"/>
                <a:gd name="T8" fmla="*/ 3286 w 3790"/>
                <a:gd name="T9" fmla="*/ 944 h 2332"/>
                <a:gd name="T10" fmla="*/ 3280 w 3790"/>
                <a:gd name="T11" fmla="*/ 908 h 2332"/>
                <a:gd name="T12" fmla="*/ 3260 w 3790"/>
                <a:gd name="T13" fmla="*/ 796 h 2332"/>
                <a:gd name="T14" fmla="*/ 3220 w 3790"/>
                <a:gd name="T15" fmla="*/ 690 h 2332"/>
                <a:gd name="T16" fmla="*/ 3162 w 3790"/>
                <a:gd name="T17" fmla="*/ 596 h 2332"/>
                <a:gd name="T18" fmla="*/ 3088 w 3790"/>
                <a:gd name="T19" fmla="*/ 516 h 2332"/>
                <a:gd name="T20" fmla="*/ 2998 w 3790"/>
                <a:gd name="T21" fmla="*/ 450 h 2332"/>
                <a:gd name="T22" fmla="*/ 2898 w 3790"/>
                <a:gd name="T23" fmla="*/ 402 h 2332"/>
                <a:gd name="T24" fmla="*/ 2788 w 3790"/>
                <a:gd name="T25" fmla="*/ 374 h 2332"/>
                <a:gd name="T26" fmla="*/ 2700 w 3790"/>
                <a:gd name="T27" fmla="*/ 368 h 2332"/>
                <a:gd name="T28" fmla="*/ 2522 w 3790"/>
                <a:gd name="T29" fmla="*/ 396 h 2332"/>
                <a:gd name="T30" fmla="*/ 2366 w 3790"/>
                <a:gd name="T31" fmla="*/ 472 h 2332"/>
                <a:gd name="T32" fmla="*/ 2256 w 3790"/>
                <a:gd name="T33" fmla="*/ 324 h 2332"/>
                <a:gd name="T34" fmla="*/ 2070 w 3790"/>
                <a:gd name="T35" fmla="*/ 164 h 2332"/>
                <a:gd name="T36" fmla="*/ 1848 w 3790"/>
                <a:gd name="T37" fmla="*/ 54 h 2332"/>
                <a:gd name="T38" fmla="*/ 1596 w 3790"/>
                <a:gd name="T39" fmla="*/ 2 h 2332"/>
                <a:gd name="T40" fmla="*/ 1430 w 3790"/>
                <a:gd name="T41" fmla="*/ 6 h 2332"/>
                <a:gd name="T42" fmla="*/ 1240 w 3790"/>
                <a:gd name="T43" fmla="*/ 44 h 2332"/>
                <a:gd name="T44" fmla="*/ 1064 w 3790"/>
                <a:gd name="T45" fmla="*/ 118 h 2332"/>
                <a:gd name="T46" fmla="*/ 908 w 3790"/>
                <a:gd name="T47" fmla="*/ 224 h 2332"/>
                <a:gd name="T48" fmla="*/ 776 w 3790"/>
                <a:gd name="T49" fmla="*/ 356 h 2332"/>
                <a:gd name="T50" fmla="*/ 672 w 3790"/>
                <a:gd name="T51" fmla="*/ 512 h 2332"/>
                <a:gd name="T52" fmla="*/ 598 w 3790"/>
                <a:gd name="T53" fmla="*/ 688 h 2332"/>
                <a:gd name="T54" fmla="*/ 558 w 3790"/>
                <a:gd name="T55" fmla="*/ 878 h 2332"/>
                <a:gd name="T56" fmla="*/ 554 w 3790"/>
                <a:gd name="T57" fmla="*/ 1012 h 2332"/>
                <a:gd name="T58" fmla="*/ 560 w 3790"/>
                <a:gd name="T59" fmla="*/ 1056 h 2332"/>
                <a:gd name="T60" fmla="*/ 388 w 3790"/>
                <a:gd name="T61" fmla="*/ 1120 h 2332"/>
                <a:gd name="T62" fmla="*/ 198 w 3790"/>
                <a:gd name="T63" fmla="*/ 1252 h 2332"/>
                <a:gd name="T64" fmla="*/ 92 w 3790"/>
                <a:gd name="T65" fmla="*/ 1384 h 2332"/>
                <a:gd name="T66" fmla="*/ 42 w 3790"/>
                <a:gd name="T67" fmla="*/ 1484 h 2332"/>
                <a:gd name="T68" fmla="*/ 10 w 3790"/>
                <a:gd name="T69" fmla="*/ 1594 h 2332"/>
                <a:gd name="T70" fmla="*/ 0 w 3790"/>
                <a:gd name="T71" fmla="*/ 1712 h 2332"/>
                <a:gd name="T72" fmla="*/ 8 w 3790"/>
                <a:gd name="T73" fmla="*/ 1816 h 2332"/>
                <a:gd name="T74" fmla="*/ 44 w 3790"/>
                <a:gd name="T75" fmla="*/ 1942 h 2332"/>
                <a:gd name="T76" fmla="*/ 106 w 3790"/>
                <a:gd name="T77" fmla="*/ 2052 h 2332"/>
                <a:gd name="T78" fmla="*/ 192 w 3790"/>
                <a:gd name="T79" fmla="*/ 2146 h 2332"/>
                <a:gd name="T80" fmla="*/ 298 w 3790"/>
                <a:gd name="T81" fmla="*/ 2222 h 2332"/>
                <a:gd name="T82" fmla="*/ 420 w 3790"/>
                <a:gd name="T83" fmla="*/ 2278 h 2332"/>
                <a:gd name="T84" fmla="*/ 558 w 3790"/>
                <a:gd name="T85" fmla="*/ 2316 h 2332"/>
                <a:gd name="T86" fmla="*/ 706 w 3790"/>
                <a:gd name="T87" fmla="*/ 2332 h 2332"/>
                <a:gd name="T88" fmla="*/ 3106 w 3790"/>
                <a:gd name="T89" fmla="*/ 2322 h 2332"/>
                <a:gd name="T90" fmla="*/ 3360 w 3790"/>
                <a:gd name="T91" fmla="*/ 2260 h 2332"/>
                <a:gd name="T92" fmla="*/ 3486 w 3790"/>
                <a:gd name="T93" fmla="*/ 2204 h 2332"/>
                <a:gd name="T94" fmla="*/ 3594 w 3790"/>
                <a:gd name="T95" fmla="*/ 2132 h 2332"/>
                <a:gd name="T96" fmla="*/ 3682 w 3790"/>
                <a:gd name="T97" fmla="*/ 2044 h 2332"/>
                <a:gd name="T98" fmla="*/ 3744 w 3790"/>
                <a:gd name="T99" fmla="*/ 1936 h 2332"/>
                <a:gd name="T100" fmla="*/ 3782 w 3790"/>
                <a:gd name="T101" fmla="*/ 1810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0" h="2332">
                  <a:moveTo>
                    <a:pt x="3790" y="1700"/>
                  </a:moveTo>
                  <a:lnTo>
                    <a:pt x="3790" y="1700"/>
                  </a:lnTo>
                  <a:lnTo>
                    <a:pt x="3788" y="1642"/>
                  </a:lnTo>
                  <a:lnTo>
                    <a:pt x="3780" y="1582"/>
                  </a:lnTo>
                  <a:lnTo>
                    <a:pt x="3770" y="1524"/>
                  </a:lnTo>
                  <a:lnTo>
                    <a:pt x="3754" y="1468"/>
                  </a:lnTo>
                  <a:lnTo>
                    <a:pt x="3734" y="1412"/>
                  </a:lnTo>
                  <a:lnTo>
                    <a:pt x="3710" y="1358"/>
                  </a:lnTo>
                  <a:lnTo>
                    <a:pt x="3684" y="1304"/>
                  </a:lnTo>
                  <a:lnTo>
                    <a:pt x="3652" y="1254"/>
                  </a:lnTo>
                  <a:lnTo>
                    <a:pt x="3618" y="1206"/>
                  </a:lnTo>
                  <a:lnTo>
                    <a:pt x="3580" y="1158"/>
                  </a:lnTo>
                  <a:lnTo>
                    <a:pt x="3540" y="1116"/>
                  </a:lnTo>
                  <a:lnTo>
                    <a:pt x="3496" y="1076"/>
                  </a:lnTo>
                  <a:lnTo>
                    <a:pt x="3448" y="1038"/>
                  </a:lnTo>
                  <a:lnTo>
                    <a:pt x="3400" y="1004"/>
                  </a:lnTo>
                  <a:lnTo>
                    <a:pt x="3348" y="974"/>
                  </a:lnTo>
                  <a:lnTo>
                    <a:pt x="3294" y="948"/>
                  </a:lnTo>
                  <a:lnTo>
                    <a:pt x="3294" y="948"/>
                  </a:lnTo>
                  <a:lnTo>
                    <a:pt x="3286" y="944"/>
                  </a:lnTo>
                  <a:lnTo>
                    <a:pt x="3280" y="938"/>
                  </a:lnTo>
                  <a:lnTo>
                    <a:pt x="3280" y="938"/>
                  </a:lnTo>
                  <a:lnTo>
                    <a:pt x="3280" y="938"/>
                  </a:lnTo>
                  <a:lnTo>
                    <a:pt x="3280" y="908"/>
                  </a:lnTo>
                  <a:lnTo>
                    <a:pt x="3278" y="880"/>
                  </a:lnTo>
                  <a:lnTo>
                    <a:pt x="3272" y="852"/>
                  </a:lnTo>
                  <a:lnTo>
                    <a:pt x="3268" y="822"/>
                  </a:lnTo>
                  <a:lnTo>
                    <a:pt x="3260" y="796"/>
                  </a:lnTo>
                  <a:lnTo>
                    <a:pt x="3252" y="768"/>
                  </a:lnTo>
                  <a:lnTo>
                    <a:pt x="3244" y="742"/>
                  </a:lnTo>
                  <a:lnTo>
                    <a:pt x="3232" y="716"/>
                  </a:lnTo>
                  <a:lnTo>
                    <a:pt x="3220" y="690"/>
                  </a:lnTo>
                  <a:lnTo>
                    <a:pt x="3208" y="666"/>
                  </a:lnTo>
                  <a:lnTo>
                    <a:pt x="3194" y="642"/>
                  </a:lnTo>
                  <a:lnTo>
                    <a:pt x="3178" y="618"/>
                  </a:lnTo>
                  <a:lnTo>
                    <a:pt x="3162" y="596"/>
                  </a:lnTo>
                  <a:lnTo>
                    <a:pt x="3144" y="574"/>
                  </a:lnTo>
                  <a:lnTo>
                    <a:pt x="3126" y="554"/>
                  </a:lnTo>
                  <a:lnTo>
                    <a:pt x="3108" y="534"/>
                  </a:lnTo>
                  <a:lnTo>
                    <a:pt x="3088" y="516"/>
                  </a:lnTo>
                  <a:lnTo>
                    <a:pt x="3066" y="498"/>
                  </a:lnTo>
                  <a:lnTo>
                    <a:pt x="3044" y="480"/>
                  </a:lnTo>
                  <a:lnTo>
                    <a:pt x="3022" y="464"/>
                  </a:lnTo>
                  <a:lnTo>
                    <a:pt x="2998" y="450"/>
                  </a:lnTo>
                  <a:lnTo>
                    <a:pt x="2974" y="436"/>
                  </a:lnTo>
                  <a:lnTo>
                    <a:pt x="2950" y="424"/>
                  </a:lnTo>
                  <a:lnTo>
                    <a:pt x="2924" y="412"/>
                  </a:lnTo>
                  <a:lnTo>
                    <a:pt x="2898" y="402"/>
                  </a:lnTo>
                  <a:lnTo>
                    <a:pt x="2870" y="394"/>
                  </a:lnTo>
                  <a:lnTo>
                    <a:pt x="2844" y="386"/>
                  </a:lnTo>
                  <a:lnTo>
                    <a:pt x="2816" y="380"/>
                  </a:lnTo>
                  <a:lnTo>
                    <a:pt x="2788" y="374"/>
                  </a:lnTo>
                  <a:lnTo>
                    <a:pt x="2758" y="370"/>
                  </a:lnTo>
                  <a:lnTo>
                    <a:pt x="2730" y="368"/>
                  </a:lnTo>
                  <a:lnTo>
                    <a:pt x="2700" y="368"/>
                  </a:lnTo>
                  <a:lnTo>
                    <a:pt x="2700" y="368"/>
                  </a:lnTo>
                  <a:lnTo>
                    <a:pt x="2654" y="370"/>
                  </a:lnTo>
                  <a:lnTo>
                    <a:pt x="2608" y="374"/>
                  </a:lnTo>
                  <a:lnTo>
                    <a:pt x="2564" y="384"/>
                  </a:lnTo>
                  <a:lnTo>
                    <a:pt x="2522" y="396"/>
                  </a:lnTo>
                  <a:lnTo>
                    <a:pt x="2482" y="410"/>
                  </a:lnTo>
                  <a:lnTo>
                    <a:pt x="2442" y="428"/>
                  </a:lnTo>
                  <a:lnTo>
                    <a:pt x="2404" y="450"/>
                  </a:lnTo>
                  <a:lnTo>
                    <a:pt x="2366" y="472"/>
                  </a:lnTo>
                  <a:lnTo>
                    <a:pt x="2366" y="472"/>
                  </a:lnTo>
                  <a:lnTo>
                    <a:pt x="2334" y="420"/>
                  </a:lnTo>
                  <a:lnTo>
                    <a:pt x="2296" y="372"/>
                  </a:lnTo>
                  <a:lnTo>
                    <a:pt x="2256" y="324"/>
                  </a:lnTo>
                  <a:lnTo>
                    <a:pt x="2214" y="280"/>
                  </a:lnTo>
                  <a:lnTo>
                    <a:pt x="2168" y="238"/>
                  </a:lnTo>
                  <a:lnTo>
                    <a:pt x="2120" y="198"/>
                  </a:lnTo>
                  <a:lnTo>
                    <a:pt x="2070" y="164"/>
                  </a:lnTo>
                  <a:lnTo>
                    <a:pt x="2018" y="130"/>
                  </a:lnTo>
                  <a:lnTo>
                    <a:pt x="1962" y="102"/>
                  </a:lnTo>
                  <a:lnTo>
                    <a:pt x="1906" y="76"/>
                  </a:lnTo>
                  <a:lnTo>
                    <a:pt x="1848" y="54"/>
                  </a:lnTo>
                  <a:lnTo>
                    <a:pt x="1786" y="34"/>
                  </a:lnTo>
                  <a:lnTo>
                    <a:pt x="1724" y="20"/>
                  </a:lnTo>
                  <a:lnTo>
                    <a:pt x="1662" y="10"/>
                  </a:lnTo>
                  <a:lnTo>
                    <a:pt x="1596" y="2"/>
                  </a:lnTo>
                  <a:lnTo>
                    <a:pt x="1530" y="0"/>
                  </a:lnTo>
                  <a:lnTo>
                    <a:pt x="1530" y="0"/>
                  </a:lnTo>
                  <a:lnTo>
                    <a:pt x="1480" y="2"/>
                  </a:lnTo>
                  <a:lnTo>
                    <a:pt x="1430" y="6"/>
                  </a:lnTo>
                  <a:lnTo>
                    <a:pt x="1382" y="12"/>
                  </a:lnTo>
                  <a:lnTo>
                    <a:pt x="1334" y="20"/>
                  </a:lnTo>
                  <a:lnTo>
                    <a:pt x="1286" y="32"/>
                  </a:lnTo>
                  <a:lnTo>
                    <a:pt x="1240" y="44"/>
                  </a:lnTo>
                  <a:lnTo>
                    <a:pt x="1194" y="60"/>
                  </a:lnTo>
                  <a:lnTo>
                    <a:pt x="1150" y="78"/>
                  </a:lnTo>
                  <a:lnTo>
                    <a:pt x="1106" y="96"/>
                  </a:lnTo>
                  <a:lnTo>
                    <a:pt x="1064" y="118"/>
                  </a:lnTo>
                  <a:lnTo>
                    <a:pt x="1024" y="142"/>
                  </a:lnTo>
                  <a:lnTo>
                    <a:pt x="984" y="168"/>
                  </a:lnTo>
                  <a:lnTo>
                    <a:pt x="946" y="194"/>
                  </a:lnTo>
                  <a:lnTo>
                    <a:pt x="908" y="224"/>
                  </a:lnTo>
                  <a:lnTo>
                    <a:pt x="874" y="254"/>
                  </a:lnTo>
                  <a:lnTo>
                    <a:pt x="840" y="286"/>
                  </a:lnTo>
                  <a:lnTo>
                    <a:pt x="808" y="320"/>
                  </a:lnTo>
                  <a:lnTo>
                    <a:pt x="776" y="356"/>
                  </a:lnTo>
                  <a:lnTo>
                    <a:pt x="748" y="394"/>
                  </a:lnTo>
                  <a:lnTo>
                    <a:pt x="720" y="432"/>
                  </a:lnTo>
                  <a:lnTo>
                    <a:pt x="694" y="470"/>
                  </a:lnTo>
                  <a:lnTo>
                    <a:pt x="672" y="512"/>
                  </a:lnTo>
                  <a:lnTo>
                    <a:pt x="650" y="554"/>
                  </a:lnTo>
                  <a:lnTo>
                    <a:pt x="630" y="598"/>
                  </a:lnTo>
                  <a:lnTo>
                    <a:pt x="612" y="642"/>
                  </a:lnTo>
                  <a:lnTo>
                    <a:pt x="598" y="688"/>
                  </a:lnTo>
                  <a:lnTo>
                    <a:pt x="584" y="734"/>
                  </a:lnTo>
                  <a:lnTo>
                    <a:pt x="574" y="780"/>
                  </a:lnTo>
                  <a:lnTo>
                    <a:pt x="564" y="828"/>
                  </a:lnTo>
                  <a:lnTo>
                    <a:pt x="558" y="878"/>
                  </a:lnTo>
                  <a:lnTo>
                    <a:pt x="554" y="928"/>
                  </a:lnTo>
                  <a:lnTo>
                    <a:pt x="554" y="978"/>
                  </a:lnTo>
                  <a:lnTo>
                    <a:pt x="554" y="978"/>
                  </a:lnTo>
                  <a:lnTo>
                    <a:pt x="554" y="1012"/>
                  </a:lnTo>
                  <a:lnTo>
                    <a:pt x="556" y="1046"/>
                  </a:lnTo>
                  <a:lnTo>
                    <a:pt x="556" y="1046"/>
                  </a:lnTo>
                  <a:lnTo>
                    <a:pt x="556" y="1054"/>
                  </a:lnTo>
                  <a:lnTo>
                    <a:pt x="560" y="1056"/>
                  </a:lnTo>
                  <a:lnTo>
                    <a:pt x="560" y="1056"/>
                  </a:lnTo>
                  <a:lnTo>
                    <a:pt x="502" y="1074"/>
                  </a:lnTo>
                  <a:lnTo>
                    <a:pt x="444" y="1094"/>
                  </a:lnTo>
                  <a:lnTo>
                    <a:pt x="388" y="1120"/>
                  </a:lnTo>
                  <a:lnTo>
                    <a:pt x="336" y="1148"/>
                  </a:lnTo>
                  <a:lnTo>
                    <a:pt x="288" y="1180"/>
                  </a:lnTo>
                  <a:lnTo>
                    <a:pt x="242" y="1214"/>
                  </a:lnTo>
                  <a:lnTo>
                    <a:pt x="198" y="1252"/>
                  </a:lnTo>
                  <a:lnTo>
                    <a:pt x="158" y="1292"/>
                  </a:lnTo>
                  <a:lnTo>
                    <a:pt x="124" y="1336"/>
                  </a:lnTo>
                  <a:lnTo>
                    <a:pt x="106" y="1360"/>
                  </a:lnTo>
                  <a:lnTo>
                    <a:pt x="92" y="1384"/>
                  </a:lnTo>
                  <a:lnTo>
                    <a:pt x="78" y="1408"/>
                  </a:lnTo>
                  <a:lnTo>
                    <a:pt x="64" y="1432"/>
                  </a:lnTo>
                  <a:lnTo>
                    <a:pt x="52" y="1458"/>
                  </a:lnTo>
                  <a:lnTo>
                    <a:pt x="42" y="1484"/>
                  </a:lnTo>
                  <a:lnTo>
                    <a:pt x="32" y="1510"/>
                  </a:lnTo>
                  <a:lnTo>
                    <a:pt x="24" y="1538"/>
                  </a:lnTo>
                  <a:lnTo>
                    <a:pt x="16" y="1566"/>
                  </a:lnTo>
                  <a:lnTo>
                    <a:pt x="10" y="1594"/>
                  </a:lnTo>
                  <a:lnTo>
                    <a:pt x="6" y="1622"/>
                  </a:lnTo>
                  <a:lnTo>
                    <a:pt x="2" y="1652"/>
                  </a:lnTo>
                  <a:lnTo>
                    <a:pt x="0" y="1682"/>
                  </a:lnTo>
                  <a:lnTo>
                    <a:pt x="0" y="1712"/>
                  </a:lnTo>
                  <a:lnTo>
                    <a:pt x="0" y="1712"/>
                  </a:lnTo>
                  <a:lnTo>
                    <a:pt x="0" y="1748"/>
                  </a:lnTo>
                  <a:lnTo>
                    <a:pt x="2" y="1782"/>
                  </a:lnTo>
                  <a:lnTo>
                    <a:pt x="8" y="1816"/>
                  </a:lnTo>
                  <a:lnTo>
                    <a:pt x="14" y="1848"/>
                  </a:lnTo>
                  <a:lnTo>
                    <a:pt x="22" y="1880"/>
                  </a:lnTo>
                  <a:lnTo>
                    <a:pt x="32" y="1912"/>
                  </a:lnTo>
                  <a:lnTo>
                    <a:pt x="44" y="1942"/>
                  </a:lnTo>
                  <a:lnTo>
                    <a:pt x="58" y="1970"/>
                  </a:lnTo>
                  <a:lnTo>
                    <a:pt x="72" y="1998"/>
                  </a:lnTo>
                  <a:lnTo>
                    <a:pt x="88" y="2026"/>
                  </a:lnTo>
                  <a:lnTo>
                    <a:pt x="106" y="2052"/>
                  </a:lnTo>
                  <a:lnTo>
                    <a:pt x="126" y="2076"/>
                  </a:lnTo>
                  <a:lnTo>
                    <a:pt x="146" y="2100"/>
                  </a:lnTo>
                  <a:lnTo>
                    <a:pt x="170" y="2124"/>
                  </a:lnTo>
                  <a:lnTo>
                    <a:pt x="192" y="2146"/>
                  </a:lnTo>
                  <a:lnTo>
                    <a:pt x="218" y="2166"/>
                  </a:lnTo>
                  <a:lnTo>
                    <a:pt x="244" y="2186"/>
                  </a:lnTo>
                  <a:lnTo>
                    <a:pt x="270" y="2204"/>
                  </a:lnTo>
                  <a:lnTo>
                    <a:pt x="298" y="2222"/>
                  </a:lnTo>
                  <a:lnTo>
                    <a:pt x="328" y="2238"/>
                  </a:lnTo>
                  <a:lnTo>
                    <a:pt x="358" y="2252"/>
                  </a:lnTo>
                  <a:lnTo>
                    <a:pt x="388" y="2266"/>
                  </a:lnTo>
                  <a:lnTo>
                    <a:pt x="420" y="2278"/>
                  </a:lnTo>
                  <a:lnTo>
                    <a:pt x="454" y="2290"/>
                  </a:lnTo>
                  <a:lnTo>
                    <a:pt x="488" y="2300"/>
                  </a:lnTo>
                  <a:lnTo>
                    <a:pt x="522" y="2308"/>
                  </a:lnTo>
                  <a:lnTo>
                    <a:pt x="558" y="2316"/>
                  </a:lnTo>
                  <a:lnTo>
                    <a:pt x="594" y="2322"/>
                  </a:lnTo>
                  <a:lnTo>
                    <a:pt x="630" y="2326"/>
                  </a:lnTo>
                  <a:lnTo>
                    <a:pt x="668" y="2330"/>
                  </a:lnTo>
                  <a:lnTo>
                    <a:pt x="706" y="2332"/>
                  </a:lnTo>
                  <a:lnTo>
                    <a:pt x="744" y="2332"/>
                  </a:lnTo>
                  <a:lnTo>
                    <a:pt x="3026" y="2332"/>
                  </a:lnTo>
                  <a:lnTo>
                    <a:pt x="3026" y="2332"/>
                  </a:lnTo>
                  <a:lnTo>
                    <a:pt x="3106" y="2322"/>
                  </a:lnTo>
                  <a:lnTo>
                    <a:pt x="3182" y="2308"/>
                  </a:lnTo>
                  <a:lnTo>
                    <a:pt x="3256" y="2292"/>
                  </a:lnTo>
                  <a:lnTo>
                    <a:pt x="3326" y="2272"/>
                  </a:lnTo>
                  <a:lnTo>
                    <a:pt x="3360" y="2260"/>
                  </a:lnTo>
                  <a:lnTo>
                    <a:pt x="3394" y="2248"/>
                  </a:lnTo>
                  <a:lnTo>
                    <a:pt x="3426" y="2234"/>
                  </a:lnTo>
                  <a:lnTo>
                    <a:pt x="3456" y="2220"/>
                  </a:lnTo>
                  <a:lnTo>
                    <a:pt x="3486" y="2204"/>
                  </a:lnTo>
                  <a:lnTo>
                    <a:pt x="3516" y="2188"/>
                  </a:lnTo>
                  <a:lnTo>
                    <a:pt x="3544" y="2170"/>
                  </a:lnTo>
                  <a:lnTo>
                    <a:pt x="3570" y="2152"/>
                  </a:lnTo>
                  <a:lnTo>
                    <a:pt x="3594" y="2132"/>
                  </a:lnTo>
                  <a:lnTo>
                    <a:pt x="3618" y="2112"/>
                  </a:lnTo>
                  <a:lnTo>
                    <a:pt x="3640" y="2090"/>
                  </a:lnTo>
                  <a:lnTo>
                    <a:pt x="3662" y="2068"/>
                  </a:lnTo>
                  <a:lnTo>
                    <a:pt x="3682" y="2044"/>
                  </a:lnTo>
                  <a:lnTo>
                    <a:pt x="3700" y="2018"/>
                  </a:lnTo>
                  <a:lnTo>
                    <a:pt x="3716" y="1992"/>
                  </a:lnTo>
                  <a:lnTo>
                    <a:pt x="3732" y="1964"/>
                  </a:lnTo>
                  <a:lnTo>
                    <a:pt x="3744" y="1936"/>
                  </a:lnTo>
                  <a:lnTo>
                    <a:pt x="3756" y="1906"/>
                  </a:lnTo>
                  <a:lnTo>
                    <a:pt x="3766" y="1876"/>
                  </a:lnTo>
                  <a:lnTo>
                    <a:pt x="3774" y="1844"/>
                  </a:lnTo>
                  <a:lnTo>
                    <a:pt x="3782" y="1810"/>
                  </a:lnTo>
                  <a:lnTo>
                    <a:pt x="3786" y="1774"/>
                  </a:lnTo>
                  <a:lnTo>
                    <a:pt x="3790" y="1738"/>
                  </a:lnTo>
                  <a:lnTo>
                    <a:pt x="3790" y="1700"/>
                  </a:lnTo>
                  <a:close/>
                </a:path>
              </a:pathLst>
            </a:custGeom>
            <a:solidFill>
              <a:schemeClr val="accent1">
                <a:lumMod val="60000"/>
                <a:lumOff val="40000"/>
              </a:schemeClr>
            </a:solidFill>
            <a:ln>
              <a:noFill/>
            </a:ln>
          </p:spPr>
          <p:txBody>
            <a:bodyPr vert="horz" wrap="square" lIns="87844" tIns="43923" rIns="87844" bIns="43923" numCol="1" anchor="t" anchorCtr="0" compatLnSpc="1">
              <a:prstTxWarp prst="textNoShape">
                <a:avLst/>
              </a:prstTxWarp>
            </a:bodyPr>
            <a:lstStyle/>
            <a:p>
              <a:pPr defTabSz="914033"/>
              <a:endParaRPr lang="en-US" sz="1765" dirty="0">
                <a:solidFill>
                  <a:srgbClr val="000000"/>
                </a:solidFill>
              </a:endParaRPr>
            </a:p>
          </p:txBody>
        </p:sp>
        <p:grpSp>
          <p:nvGrpSpPr>
            <p:cNvPr id="72" name="Group 71"/>
            <p:cNvGrpSpPr/>
            <p:nvPr/>
          </p:nvGrpSpPr>
          <p:grpSpPr>
            <a:xfrm>
              <a:off x="526999" y="4304912"/>
              <a:ext cx="704894" cy="1077212"/>
              <a:chOff x="480937" y="3786752"/>
              <a:chExt cx="708101" cy="1082111"/>
            </a:xfrm>
            <a:grpFill/>
          </p:grpSpPr>
          <p:sp>
            <p:nvSpPr>
              <p:cNvPr id="73" name="Rectangle 72"/>
              <p:cNvSpPr/>
              <p:nvPr/>
            </p:nvSpPr>
            <p:spPr bwMode="auto">
              <a:xfrm>
                <a:off x="515628" y="3819265"/>
                <a:ext cx="378333" cy="169213"/>
              </a:xfrm>
              <a:prstGeom prst="rect">
                <a:avLst/>
              </a:prstGeom>
              <a:solidFill>
                <a:schemeClr val="tx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5689" tIns="140551" rIns="175689" bIns="140551" numCol="1" spcCol="0" rtlCol="0" fromWordArt="0" anchor="t" anchorCtr="0" forceAA="0" compatLnSpc="1">
                <a:prstTxWarp prst="textNoShape">
                  <a:avLst/>
                </a:prstTxWarp>
                <a:noAutofit/>
              </a:bodyPr>
              <a:lstStyle/>
              <a:p>
                <a:pPr algn="ctr" defTabSz="913770" fontAlgn="base">
                  <a:lnSpc>
                    <a:spcPct val="90000"/>
                  </a:lnSpc>
                  <a:spcBef>
                    <a:spcPct val="0"/>
                  </a:spcBef>
                  <a:spcAft>
                    <a:spcPct val="0"/>
                  </a:spcAft>
                </a:pPr>
                <a:endParaRPr lang="en-US" sz="2352" dirty="0">
                  <a:gradFill>
                    <a:gsLst>
                      <a:gs pos="0">
                        <a:srgbClr val="FFFFFF"/>
                      </a:gs>
                      <a:gs pos="100000">
                        <a:srgbClr val="FFFFFF"/>
                      </a:gs>
                    </a:gsLst>
                    <a:lin ang="5400000" scaled="0"/>
                  </a:gradFill>
                  <a:ea typeface="Segoe UI" pitchFamily="34" charset="0"/>
                  <a:cs typeface="Segoe UI" pitchFamily="34" charset="0"/>
                </a:endParaRPr>
              </a:p>
            </p:txBody>
          </p:sp>
          <p:grpSp>
            <p:nvGrpSpPr>
              <p:cNvPr id="74" name="Group 73"/>
              <p:cNvGrpSpPr/>
              <p:nvPr/>
            </p:nvGrpSpPr>
            <p:grpSpPr>
              <a:xfrm>
                <a:off x="480937" y="3786752"/>
                <a:ext cx="708101" cy="1082111"/>
                <a:chOff x="537043" y="4136923"/>
                <a:chExt cx="1187061" cy="1814051"/>
              </a:xfrm>
              <a:grpFill/>
            </p:grpSpPr>
            <p:sp>
              <p:nvSpPr>
                <p:cNvPr id="75" name="Rectangle 30"/>
                <p:cNvSpPr/>
                <p:nvPr/>
              </p:nvSpPr>
              <p:spPr>
                <a:xfrm>
                  <a:off x="1003226" y="4854116"/>
                  <a:ext cx="720878" cy="1096858"/>
                </a:xfrm>
                <a:custGeom>
                  <a:avLst/>
                  <a:gdLst/>
                  <a:ahLst/>
                  <a:cxnLst/>
                  <a:rect l="l" t="t" r="r" b="b"/>
                  <a:pathLst>
                    <a:path w="720878" h="1096858">
                      <a:moveTo>
                        <a:pt x="398934" y="811889"/>
                      </a:moveTo>
                      <a:lnTo>
                        <a:pt x="398934" y="981222"/>
                      </a:lnTo>
                      <a:lnTo>
                        <a:pt x="562623" y="981222"/>
                      </a:lnTo>
                      <a:lnTo>
                        <a:pt x="562623" y="811889"/>
                      </a:lnTo>
                      <a:close/>
                      <a:moveTo>
                        <a:pt x="140837" y="811889"/>
                      </a:moveTo>
                      <a:lnTo>
                        <a:pt x="140837" y="981222"/>
                      </a:lnTo>
                      <a:lnTo>
                        <a:pt x="304526" y="981222"/>
                      </a:lnTo>
                      <a:lnTo>
                        <a:pt x="304526" y="811889"/>
                      </a:lnTo>
                      <a:close/>
                      <a:moveTo>
                        <a:pt x="398934" y="583580"/>
                      </a:moveTo>
                      <a:lnTo>
                        <a:pt x="398934" y="752913"/>
                      </a:lnTo>
                      <a:lnTo>
                        <a:pt x="562623" y="752913"/>
                      </a:lnTo>
                      <a:lnTo>
                        <a:pt x="562623" y="583580"/>
                      </a:lnTo>
                      <a:close/>
                      <a:moveTo>
                        <a:pt x="140837" y="583580"/>
                      </a:moveTo>
                      <a:lnTo>
                        <a:pt x="140837" y="752913"/>
                      </a:lnTo>
                      <a:lnTo>
                        <a:pt x="304526" y="752913"/>
                      </a:lnTo>
                      <a:lnTo>
                        <a:pt x="304526" y="583580"/>
                      </a:lnTo>
                      <a:close/>
                      <a:moveTo>
                        <a:pt x="398934" y="362353"/>
                      </a:moveTo>
                      <a:lnTo>
                        <a:pt x="398934" y="531686"/>
                      </a:lnTo>
                      <a:lnTo>
                        <a:pt x="562623" y="531686"/>
                      </a:lnTo>
                      <a:lnTo>
                        <a:pt x="562623" y="362353"/>
                      </a:lnTo>
                      <a:close/>
                      <a:moveTo>
                        <a:pt x="140837" y="362353"/>
                      </a:moveTo>
                      <a:lnTo>
                        <a:pt x="140837" y="531686"/>
                      </a:lnTo>
                      <a:lnTo>
                        <a:pt x="304526" y="531686"/>
                      </a:lnTo>
                      <a:lnTo>
                        <a:pt x="304526" y="362353"/>
                      </a:lnTo>
                      <a:close/>
                      <a:moveTo>
                        <a:pt x="398934" y="121463"/>
                      </a:moveTo>
                      <a:lnTo>
                        <a:pt x="398934" y="290796"/>
                      </a:lnTo>
                      <a:lnTo>
                        <a:pt x="562623" y="290796"/>
                      </a:lnTo>
                      <a:lnTo>
                        <a:pt x="562623" y="121463"/>
                      </a:lnTo>
                      <a:close/>
                      <a:moveTo>
                        <a:pt x="140837" y="121463"/>
                      </a:moveTo>
                      <a:lnTo>
                        <a:pt x="140837" y="290796"/>
                      </a:lnTo>
                      <a:lnTo>
                        <a:pt x="304526" y="290796"/>
                      </a:lnTo>
                      <a:lnTo>
                        <a:pt x="304526" y="121463"/>
                      </a:lnTo>
                      <a:close/>
                      <a:moveTo>
                        <a:pt x="0" y="0"/>
                      </a:moveTo>
                      <a:lnTo>
                        <a:pt x="720878" y="0"/>
                      </a:lnTo>
                      <a:lnTo>
                        <a:pt x="720878" y="1096858"/>
                      </a:lnTo>
                      <a:lnTo>
                        <a:pt x="0" y="1096858"/>
                      </a:lnTo>
                      <a:close/>
                    </a:path>
                  </a:pathLst>
                </a:custGeom>
                <a:solidFill>
                  <a:schemeClr val="accent1"/>
                </a:solidFill>
                <a:ln w="25400" cap="flat" cmpd="sng" algn="ctr">
                  <a:noFill/>
                  <a:prstDash val="solid"/>
                </a:ln>
                <a:effectLst/>
              </p:spPr>
              <p:txBody>
                <a:bodyPr rtlCol="0" anchor="ctr"/>
                <a:lstStyle/>
                <a:p>
                  <a:pPr algn="ctr" defTabSz="914121">
                    <a:defRPr/>
                  </a:pPr>
                  <a:endParaRPr lang="en-US" sz="1765" kern="0" dirty="0">
                    <a:solidFill>
                      <a:srgbClr val="FFFFFF"/>
                    </a:solidFill>
                  </a:endParaRPr>
                </a:p>
              </p:txBody>
            </p:sp>
            <p:sp>
              <p:nvSpPr>
                <p:cNvPr id="76" name="Rectangle 31"/>
                <p:cNvSpPr/>
                <p:nvPr/>
              </p:nvSpPr>
              <p:spPr>
                <a:xfrm>
                  <a:off x="537043" y="4136923"/>
                  <a:ext cx="766917" cy="1814051"/>
                </a:xfrm>
                <a:custGeom>
                  <a:avLst/>
                  <a:gdLst/>
                  <a:ahLst/>
                  <a:cxnLst/>
                  <a:rect l="l" t="t" r="r" b="b"/>
                  <a:pathLst>
                    <a:path w="766916" h="1814051">
                      <a:moveTo>
                        <a:pt x="167877" y="1280651"/>
                      </a:moveTo>
                      <a:lnTo>
                        <a:pt x="167877" y="1449984"/>
                      </a:lnTo>
                      <a:lnTo>
                        <a:pt x="331566" y="1449984"/>
                      </a:lnTo>
                      <a:lnTo>
                        <a:pt x="331566" y="1280651"/>
                      </a:lnTo>
                      <a:close/>
                      <a:moveTo>
                        <a:pt x="167877" y="1066800"/>
                      </a:moveTo>
                      <a:lnTo>
                        <a:pt x="167877" y="1236133"/>
                      </a:lnTo>
                      <a:lnTo>
                        <a:pt x="331566" y="1236133"/>
                      </a:lnTo>
                      <a:lnTo>
                        <a:pt x="331566" y="1066800"/>
                      </a:lnTo>
                      <a:close/>
                      <a:moveTo>
                        <a:pt x="167877" y="838200"/>
                      </a:moveTo>
                      <a:lnTo>
                        <a:pt x="167877" y="1007533"/>
                      </a:lnTo>
                      <a:lnTo>
                        <a:pt x="331566" y="1007533"/>
                      </a:lnTo>
                      <a:lnTo>
                        <a:pt x="331566" y="838200"/>
                      </a:lnTo>
                      <a:close/>
                      <a:moveTo>
                        <a:pt x="167877" y="599477"/>
                      </a:moveTo>
                      <a:lnTo>
                        <a:pt x="167877" y="768810"/>
                      </a:lnTo>
                      <a:lnTo>
                        <a:pt x="331566" y="768810"/>
                      </a:lnTo>
                      <a:lnTo>
                        <a:pt x="331566" y="599477"/>
                      </a:lnTo>
                      <a:close/>
                      <a:moveTo>
                        <a:pt x="433348" y="366252"/>
                      </a:moveTo>
                      <a:lnTo>
                        <a:pt x="433348" y="535585"/>
                      </a:lnTo>
                      <a:lnTo>
                        <a:pt x="597037" y="535585"/>
                      </a:lnTo>
                      <a:lnTo>
                        <a:pt x="597037" y="366252"/>
                      </a:lnTo>
                      <a:close/>
                      <a:moveTo>
                        <a:pt x="167877" y="366251"/>
                      </a:moveTo>
                      <a:lnTo>
                        <a:pt x="167877" y="535584"/>
                      </a:lnTo>
                      <a:lnTo>
                        <a:pt x="331566" y="535584"/>
                      </a:lnTo>
                      <a:lnTo>
                        <a:pt x="331566" y="366251"/>
                      </a:lnTo>
                      <a:close/>
                      <a:moveTo>
                        <a:pt x="433348" y="130277"/>
                      </a:moveTo>
                      <a:lnTo>
                        <a:pt x="433348" y="299610"/>
                      </a:lnTo>
                      <a:lnTo>
                        <a:pt x="597037" y="299610"/>
                      </a:lnTo>
                      <a:lnTo>
                        <a:pt x="597037" y="130277"/>
                      </a:lnTo>
                      <a:close/>
                      <a:moveTo>
                        <a:pt x="167876" y="130277"/>
                      </a:moveTo>
                      <a:lnTo>
                        <a:pt x="167876" y="299610"/>
                      </a:lnTo>
                      <a:lnTo>
                        <a:pt x="331565" y="299610"/>
                      </a:lnTo>
                      <a:lnTo>
                        <a:pt x="331565" y="130277"/>
                      </a:lnTo>
                      <a:close/>
                      <a:moveTo>
                        <a:pt x="0" y="0"/>
                      </a:moveTo>
                      <a:lnTo>
                        <a:pt x="766916" y="0"/>
                      </a:lnTo>
                      <a:lnTo>
                        <a:pt x="766916" y="661479"/>
                      </a:lnTo>
                      <a:lnTo>
                        <a:pt x="406219" y="661479"/>
                      </a:lnTo>
                      <a:lnTo>
                        <a:pt x="406219" y="1814051"/>
                      </a:lnTo>
                      <a:lnTo>
                        <a:pt x="0" y="1814051"/>
                      </a:lnTo>
                      <a:close/>
                    </a:path>
                  </a:pathLst>
                </a:custGeom>
                <a:solidFill>
                  <a:schemeClr val="accent1"/>
                </a:solidFill>
                <a:ln w="25400" cap="flat" cmpd="sng" algn="ctr">
                  <a:noFill/>
                  <a:prstDash val="solid"/>
                </a:ln>
                <a:effectLst/>
              </p:spPr>
              <p:txBody>
                <a:bodyPr rtlCol="0" anchor="ctr"/>
                <a:lstStyle/>
                <a:p>
                  <a:pPr algn="ctr" defTabSz="914121">
                    <a:defRPr/>
                  </a:pPr>
                  <a:endParaRPr lang="en-US" sz="1765" kern="0" dirty="0">
                    <a:solidFill>
                      <a:srgbClr val="FFFFFF"/>
                    </a:solidFill>
                  </a:endParaRPr>
                </a:p>
              </p:txBody>
            </p:sp>
          </p:grpSp>
        </p:grpSp>
      </p:grpSp>
      <p:grpSp>
        <p:nvGrpSpPr>
          <p:cNvPr id="109" name="Group 108"/>
          <p:cNvGrpSpPr/>
          <p:nvPr/>
        </p:nvGrpSpPr>
        <p:grpSpPr>
          <a:xfrm>
            <a:off x="9410010" y="384956"/>
            <a:ext cx="2323465" cy="582630"/>
            <a:chOff x="8853544" y="1975755"/>
            <a:chExt cx="2370673" cy="594468"/>
          </a:xfrm>
        </p:grpSpPr>
        <p:sp>
          <p:nvSpPr>
            <p:cNvPr id="111" name="Rectangle 110"/>
            <p:cNvSpPr/>
            <p:nvPr/>
          </p:nvSpPr>
          <p:spPr bwMode="auto">
            <a:xfrm>
              <a:off x="10631118"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4. Migrate</a:t>
              </a:r>
            </a:p>
          </p:txBody>
        </p:sp>
        <p:grpSp>
          <p:nvGrpSpPr>
            <p:cNvPr id="112" name="Group 111"/>
            <p:cNvGrpSpPr/>
            <p:nvPr/>
          </p:nvGrpSpPr>
          <p:grpSpPr>
            <a:xfrm>
              <a:off x="10813074" y="2311806"/>
              <a:ext cx="333511" cy="208181"/>
              <a:chOff x="8918575" y="2044700"/>
              <a:chExt cx="1508125" cy="941388"/>
            </a:xfrm>
            <a:solidFill>
              <a:schemeClr val="bg1"/>
            </a:solidFill>
          </p:grpSpPr>
          <p:sp>
            <p:nvSpPr>
              <p:cNvPr id="186" name="Freeform 76"/>
              <p:cNvSpPr>
                <a:spLocks/>
              </p:cNvSpPr>
              <p:nvPr/>
            </p:nvSpPr>
            <p:spPr bwMode="auto">
              <a:xfrm>
                <a:off x="8926513" y="2044700"/>
                <a:ext cx="427038" cy="155575"/>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7" name="Freeform 77"/>
              <p:cNvSpPr>
                <a:spLocks noEditPoints="1"/>
              </p:cNvSpPr>
              <p:nvPr/>
            </p:nvSpPr>
            <p:spPr bwMode="auto">
              <a:xfrm>
                <a:off x="8918575" y="2216150"/>
                <a:ext cx="457200" cy="769938"/>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8" name="Freeform 78"/>
              <p:cNvSpPr>
                <a:spLocks/>
              </p:cNvSpPr>
              <p:nvPr/>
            </p:nvSpPr>
            <p:spPr bwMode="auto">
              <a:xfrm>
                <a:off x="9977438" y="2044700"/>
                <a:ext cx="427038" cy="155575"/>
              </a:xfrm>
              <a:custGeom>
                <a:avLst/>
                <a:gdLst>
                  <a:gd name="T0" fmla="*/ 0 w 113"/>
                  <a:gd name="T1" fmla="*/ 41 h 41"/>
                  <a:gd name="T2" fmla="*/ 13 w 113"/>
                  <a:gd name="T3" fmla="*/ 37 h 41"/>
                  <a:gd name="T4" fmla="*/ 103 w 113"/>
                  <a:gd name="T5" fmla="*/ 37 h 41"/>
                  <a:gd name="T6" fmla="*/ 113 w 113"/>
                  <a:gd name="T7" fmla="*/ 39 h 41"/>
                  <a:gd name="T8" fmla="*/ 100 w 113"/>
                  <a:gd name="T9" fmla="*/ 14 h 41"/>
                  <a:gd name="T10" fmla="*/ 77 w 113"/>
                  <a:gd name="T11" fmla="*/ 0 h 41"/>
                  <a:gd name="T12" fmla="*/ 37 w 113"/>
                  <a:gd name="T13" fmla="*/ 0 h 41"/>
                  <a:gd name="T14" fmla="*/ 14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3" y="37"/>
                    </a:cubicBezTo>
                    <a:cubicBezTo>
                      <a:pt x="103" y="37"/>
                      <a:pt x="103" y="37"/>
                      <a:pt x="103" y="37"/>
                    </a:cubicBezTo>
                    <a:cubicBezTo>
                      <a:pt x="106" y="37"/>
                      <a:pt x="110" y="38"/>
                      <a:pt x="113" y="39"/>
                    </a:cubicBezTo>
                    <a:cubicBezTo>
                      <a:pt x="100" y="14"/>
                      <a:pt x="100" y="14"/>
                      <a:pt x="100" y="14"/>
                    </a:cubicBezTo>
                    <a:cubicBezTo>
                      <a:pt x="97" y="6"/>
                      <a:pt x="86" y="0"/>
                      <a:pt x="77" y="0"/>
                    </a:cubicBezTo>
                    <a:cubicBezTo>
                      <a:pt x="37" y="0"/>
                      <a:pt x="37" y="0"/>
                      <a:pt x="37" y="0"/>
                    </a:cubicBezTo>
                    <a:cubicBezTo>
                      <a:pt x="29" y="0"/>
                      <a:pt x="18" y="6"/>
                      <a:pt x="14"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9" name="Freeform 79"/>
              <p:cNvSpPr>
                <a:spLocks noEditPoints="1"/>
              </p:cNvSpPr>
              <p:nvPr/>
            </p:nvSpPr>
            <p:spPr bwMode="auto">
              <a:xfrm>
                <a:off x="9969500" y="2216150"/>
                <a:ext cx="457200" cy="769938"/>
              </a:xfrm>
              <a:custGeom>
                <a:avLst/>
                <a:gdLst>
                  <a:gd name="T0" fmla="*/ 113 w 121"/>
                  <a:gd name="T1" fmla="*/ 2 h 203"/>
                  <a:gd name="T2" fmla="*/ 106 w 121"/>
                  <a:gd name="T3" fmla="*/ 0 h 203"/>
                  <a:gd name="T4" fmla="*/ 16 w 121"/>
                  <a:gd name="T5" fmla="*/ 0 h 203"/>
                  <a:gd name="T6" fmla="*/ 9 w 121"/>
                  <a:gd name="T7" fmla="*/ 2 h 203"/>
                  <a:gd name="T8" fmla="*/ 0 w 121"/>
                  <a:gd name="T9" fmla="*/ 16 h 203"/>
                  <a:gd name="T10" fmla="*/ 0 w 121"/>
                  <a:gd name="T11" fmla="*/ 187 h 203"/>
                  <a:gd name="T12" fmla="*/ 16 w 121"/>
                  <a:gd name="T13" fmla="*/ 203 h 203"/>
                  <a:gd name="T14" fmla="*/ 106 w 121"/>
                  <a:gd name="T15" fmla="*/ 203 h 203"/>
                  <a:gd name="T16" fmla="*/ 121 w 121"/>
                  <a:gd name="T17" fmla="*/ 187 h 203"/>
                  <a:gd name="T18" fmla="*/ 121 w 121"/>
                  <a:gd name="T19" fmla="*/ 16 h 203"/>
                  <a:gd name="T20" fmla="*/ 113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3" y="2"/>
                    </a:moveTo>
                    <a:cubicBezTo>
                      <a:pt x="110" y="1"/>
                      <a:pt x="109" y="0"/>
                      <a:pt x="106" y="0"/>
                    </a:cubicBezTo>
                    <a:cubicBezTo>
                      <a:pt x="16" y="0"/>
                      <a:pt x="16" y="0"/>
                      <a:pt x="16" y="0"/>
                    </a:cubicBezTo>
                    <a:cubicBezTo>
                      <a:pt x="13" y="0"/>
                      <a:pt x="11" y="1"/>
                      <a:pt x="9" y="2"/>
                    </a:cubicBezTo>
                    <a:cubicBezTo>
                      <a:pt x="4" y="4"/>
                      <a:pt x="0" y="9"/>
                      <a:pt x="0" y="16"/>
                    </a:cubicBezTo>
                    <a:cubicBezTo>
                      <a:pt x="0" y="187"/>
                      <a:pt x="0" y="187"/>
                      <a:pt x="0" y="187"/>
                    </a:cubicBezTo>
                    <a:cubicBezTo>
                      <a:pt x="0" y="195"/>
                      <a:pt x="8" y="203"/>
                      <a:pt x="16" y="203"/>
                    </a:cubicBezTo>
                    <a:cubicBezTo>
                      <a:pt x="106" y="203"/>
                      <a:pt x="106" y="203"/>
                      <a:pt x="106" y="203"/>
                    </a:cubicBezTo>
                    <a:cubicBezTo>
                      <a:pt x="114" y="203"/>
                      <a:pt x="121" y="195"/>
                      <a:pt x="121" y="187"/>
                    </a:cubicBezTo>
                    <a:cubicBezTo>
                      <a:pt x="121" y="16"/>
                      <a:pt x="121" y="16"/>
                      <a:pt x="121" y="16"/>
                    </a:cubicBezTo>
                    <a:cubicBezTo>
                      <a:pt x="121" y="9"/>
                      <a:pt x="118" y="4"/>
                      <a:pt x="113"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2" y="37"/>
                      <a:pt x="89" y="34"/>
                      <a:pt x="89" y="29"/>
                    </a:cubicBezTo>
                    <a:cubicBezTo>
                      <a:pt x="89" y="24"/>
                      <a:pt x="92"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90" name="Rectangle 80"/>
              <p:cNvSpPr>
                <a:spLocks noChangeArrowheads="1"/>
              </p:cNvSpPr>
              <p:nvPr/>
            </p:nvSpPr>
            <p:spPr bwMode="auto">
              <a:xfrm>
                <a:off x="9471025"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91" name="Freeform 81"/>
              <p:cNvSpPr>
                <a:spLocks noEditPoints="1"/>
              </p:cNvSpPr>
              <p:nvPr/>
            </p:nvSpPr>
            <p:spPr bwMode="auto">
              <a:xfrm>
                <a:off x="9553575" y="2492375"/>
                <a:ext cx="261938" cy="46038"/>
              </a:xfrm>
              <a:custGeom>
                <a:avLst/>
                <a:gdLst>
                  <a:gd name="T0" fmla="*/ 165 w 165"/>
                  <a:gd name="T1" fmla="*/ 29 h 29"/>
                  <a:gd name="T2" fmla="*/ 136 w 165"/>
                  <a:gd name="T3" fmla="*/ 29 h 29"/>
                  <a:gd name="T4" fmla="*/ 136 w 165"/>
                  <a:gd name="T5" fmla="*/ 0 h 29"/>
                  <a:gd name="T6" fmla="*/ 165 w 165"/>
                  <a:gd name="T7" fmla="*/ 0 h 29"/>
                  <a:gd name="T8" fmla="*/ 165 w 165"/>
                  <a:gd name="T9" fmla="*/ 29 h 29"/>
                  <a:gd name="T10" fmla="*/ 98 w 165"/>
                  <a:gd name="T11" fmla="*/ 29 h 29"/>
                  <a:gd name="T12" fmla="*/ 69 w 165"/>
                  <a:gd name="T13" fmla="*/ 29 h 29"/>
                  <a:gd name="T14" fmla="*/ 69 w 165"/>
                  <a:gd name="T15" fmla="*/ 0 h 29"/>
                  <a:gd name="T16" fmla="*/ 98 w 165"/>
                  <a:gd name="T17" fmla="*/ 0 h 29"/>
                  <a:gd name="T18" fmla="*/ 98 w 165"/>
                  <a:gd name="T19" fmla="*/ 29 h 29"/>
                  <a:gd name="T20" fmla="*/ 31 w 165"/>
                  <a:gd name="T21" fmla="*/ 29 h 29"/>
                  <a:gd name="T22" fmla="*/ 0 w 165"/>
                  <a:gd name="T23" fmla="*/ 29 h 29"/>
                  <a:gd name="T24" fmla="*/ 0 w 165"/>
                  <a:gd name="T25" fmla="*/ 0 h 29"/>
                  <a:gd name="T26" fmla="*/ 31 w 165"/>
                  <a:gd name="T27" fmla="*/ 0 h 29"/>
                  <a:gd name="T28" fmla="*/ 31 w 165"/>
                  <a:gd name="T2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5" h="29">
                    <a:moveTo>
                      <a:pt x="165" y="29"/>
                    </a:moveTo>
                    <a:lnTo>
                      <a:pt x="136" y="29"/>
                    </a:lnTo>
                    <a:lnTo>
                      <a:pt x="136" y="0"/>
                    </a:lnTo>
                    <a:lnTo>
                      <a:pt x="165" y="0"/>
                    </a:lnTo>
                    <a:lnTo>
                      <a:pt x="165" y="29"/>
                    </a:lnTo>
                    <a:close/>
                    <a:moveTo>
                      <a:pt x="98" y="29"/>
                    </a:moveTo>
                    <a:lnTo>
                      <a:pt x="69" y="29"/>
                    </a:lnTo>
                    <a:lnTo>
                      <a:pt x="69" y="0"/>
                    </a:lnTo>
                    <a:lnTo>
                      <a:pt x="98" y="0"/>
                    </a:lnTo>
                    <a:lnTo>
                      <a:pt x="98" y="29"/>
                    </a:lnTo>
                    <a:close/>
                    <a:moveTo>
                      <a:pt x="31" y="29"/>
                    </a:moveTo>
                    <a:lnTo>
                      <a:pt x="0" y="29"/>
                    </a:lnTo>
                    <a:lnTo>
                      <a:pt x="0" y="0"/>
                    </a:lnTo>
                    <a:lnTo>
                      <a:pt x="31" y="0"/>
                    </a:lnTo>
                    <a:lnTo>
                      <a:pt x="3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92" name="Rectangle 82"/>
              <p:cNvSpPr>
                <a:spLocks noChangeArrowheads="1"/>
              </p:cNvSpPr>
              <p:nvPr/>
            </p:nvSpPr>
            <p:spPr bwMode="auto">
              <a:xfrm>
                <a:off x="9875838"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113" name="Rectangle 112"/>
            <p:cNvSpPr/>
            <p:nvPr/>
          </p:nvSpPr>
          <p:spPr bwMode="auto">
            <a:xfrm>
              <a:off x="10038822" y="1976130"/>
              <a:ext cx="593099" cy="594093"/>
            </a:xfrm>
            <a:prstGeom prst="rect">
              <a:avLst/>
            </a:prstGeom>
            <a:solidFill>
              <a:schemeClr val="accent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3. Target</a:t>
              </a:r>
            </a:p>
          </p:txBody>
        </p:sp>
        <p:grpSp>
          <p:nvGrpSpPr>
            <p:cNvPr id="114" name="Group 113"/>
            <p:cNvGrpSpPr/>
            <p:nvPr/>
          </p:nvGrpSpPr>
          <p:grpSpPr>
            <a:xfrm>
              <a:off x="10305718" y="2279554"/>
              <a:ext cx="268902" cy="260937"/>
              <a:chOff x="8824912" y="508000"/>
              <a:chExt cx="1125539" cy="1092200"/>
            </a:xfrm>
            <a:solidFill>
              <a:schemeClr val="bg1"/>
            </a:solidFill>
          </p:grpSpPr>
          <p:sp>
            <p:nvSpPr>
              <p:cNvPr id="142" name="Freeform 27"/>
              <p:cNvSpPr>
                <a:spLocks noEditPoints="1"/>
              </p:cNvSpPr>
              <p:nvPr/>
            </p:nvSpPr>
            <p:spPr bwMode="auto">
              <a:xfrm>
                <a:off x="8997950" y="508000"/>
                <a:ext cx="496888" cy="835025"/>
              </a:xfrm>
              <a:custGeom>
                <a:avLst/>
                <a:gdLst>
                  <a:gd name="T0" fmla="*/ 237 w 295"/>
                  <a:gd name="T1" fmla="*/ 275 h 495"/>
                  <a:gd name="T2" fmla="*/ 242 w 295"/>
                  <a:gd name="T3" fmla="*/ 312 h 495"/>
                  <a:gd name="T4" fmla="*/ 255 w 295"/>
                  <a:gd name="T5" fmla="*/ 305 h 495"/>
                  <a:gd name="T6" fmla="*/ 272 w 295"/>
                  <a:gd name="T7" fmla="*/ 335 h 495"/>
                  <a:gd name="T8" fmla="*/ 277 w 295"/>
                  <a:gd name="T9" fmla="*/ 372 h 495"/>
                  <a:gd name="T10" fmla="*/ 289 w 295"/>
                  <a:gd name="T11" fmla="*/ 365 h 495"/>
                  <a:gd name="T12" fmla="*/ 35 w 295"/>
                  <a:gd name="T13" fmla="*/ 343 h 495"/>
                  <a:gd name="T14" fmla="*/ 5 w 295"/>
                  <a:gd name="T15" fmla="*/ 365 h 495"/>
                  <a:gd name="T16" fmla="*/ 17 w 295"/>
                  <a:gd name="T17" fmla="*/ 372 h 495"/>
                  <a:gd name="T18" fmla="*/ 70 w 295"/>
                  <a:gd name="T19" fmla="*/ 282 h 495"/>
                  <a:gd name="T20" fmla="*/ 40 w 295"/>
                  <a:gd name="T21" fmla="*/ 305 h 495"/>
                  <a:gd name="T22" fmla="*/ 52 w 295"/>
                  <a:gd name="T23" fmla="*/ 312 h 495"/>
                  <a:gd name="T24" fmla="*/ 220 w 295"/>
                  <a:gd name="T25" fmla="*/ 161 h 495"/>
                  <a:gd name="T26" fmla="*/ 251 w 295"/>
                  <a:gd name="T27" fmla="*/ 31 h 495"/>
                  <a:gd name="T28" fmla="*/ 74 w 295"/>
                  <a:gd name="T29" fmla="*/ 0 h 495"/>
                  <a:gd name="T30" fmla="*/ 44 w 295"/>
                  <a:gd name="T31" fmla="*/ 130 h 495"/>
                  <a:gd name="T32" fmla="*/ 62 w 295"/>
                  <a:gd name="T33" fmla="*/ 31 h 495"/>
                  <a:gd name="T34" fmla="*/ 220 w 295"/>
                  <a:gd name="T35" fmla="*/ 18 h 495"/>
                  <a:gd name="T36" fmla="*/ 233 w 295"/>
                  <a:gd name="T37" fmla="*/ 130 h 495"/>
                  <a:gd name="T38" fmla="*/ 74 w 295"/>
                  <a:gd name="T39" fmla="*/ 143 h 495"/>
                  <a:gd name="T40" fmla="*/ 62 w 295"/>
                  <a:gd name="T41" fmla="*/ 31 h 495"/>
                  <a:gd name="T42" fmla="*/ 7 w 295"/>
                  <a:gd name="T43" fmla="*/ 246 h 495"/>
                  <a:gd name="T44" fmla="*/ 295 w 295"/>
                  <a:gd name="T45" fmla="*/ 238 h 495"/>
                  <a:gd name="T46" fmla="*/ 290 w 295"/>
                  <a:gd name="T47" fmla="*/ 221 h 495"/>
                  <a:gd name="T48" fmla="*/ 240 w 295"/>
                  <a:gd name="T49" fmla="*/ 172 h 495"/>
                  <a:gd name="T50" fmla="*/ 41 w 295"/>
                  <a:gd name="T51" fmla="*/ 178 h 495"/>
                  <a:gd name="T52" fmla="*/ 0 w 295"/>
                  <a:gd name="T53" fmla="*/ 234 h 495"/>
                  <a:gd name="T54" fmla="*/ 7 w 295"/>
                  <a:gd name="T55" fmla="*/ 246 h 495"/>
                  <a:gd name="T56" fmla="*/ 130 w 295"/>
                  <a:gd name="T57" fmla="*/ 495 h 495"/>
                  <a:gd name="T58" fmla="*/ 95 w 295"/>
                  <a:gd name="T59" fmla="*/ 480 h 495"/>
                  <a:gd name="T60" fmla="*/ 95 w 295"/>
                  <a:gd name="T61" fmla="*/ 495 h 495"/>
                  <a:gd name="T62" fmla="*/ 165 w 295"/>
                  <a:gd name="T63" fmla="*/ 480 h 495"/>
                  <a:gd name="T64" fmla="*/ 199 w 295"/>
                  <a:gd name="T65" fmla="*/ 495 h 495"/>
                  <a:gd name="T66" fmla="*/ 199 w 295"/>
                  <a:gd name="T67" fmla="*/ 48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5" h="495">
                    <a:moveTo>
                      <a:pt x="255" y="305"/>
                    </a:moveTo>
                    <a:cubicBezTo>
                      <a:pt x="237" y="275"/>
                      <a:pt x="237" y="275"/>
                      <a:pt x="237" y="275"/>
                    </a:cubicBezTo>
                    <a:cubicBezTo>
                      <a:pt x="225" y="282"/>
                      <a:pt x="225" y="282"/>
                      <a:pt x="225" y="282"/>
                    </a:cubicBezTo>
                    <a:cubicBezTo>
                      <a:pt x="242" y="312"/>
                      <a:pt x="242" y="312"/>
                      <a:pt x="242" y="312"/>
                    </a:cubicBezTo>
                    <a:cubicBezTo>
                      <a:pt x="255" y="305"/>
                      <a:pt x="255" y="305"/>
                      <a:pt x="255" y="305"/>
                    </a:cubicBezTo>
                    <a:cubicBezTo>
                      <a:pt x="255" y="305"/>
                      <a:pt x="255" y="305"/>
                      <a:pt x="255" y="305"/>
                    </a:cubicBezTo>
                    <a:close/>
                    <a:moveTo>
                      <a:pt x="289" y="365"/>
                    </a:moveTo>
                    <a:cubicBezTo>
                      <a:pt x="272" y="335"/>
                      <a:pt x="272" y="335"/>
                      <a:pt x="272" y="335"/>
                    </a:cubicBezTo>
                    <a:cubicBezTo>
                      <a:pt x="259" y="343"/>
                      <a:pt x="259" y="343"/>
                      <a:pt x="259" y="343"/>
                    </a:cubicBezTo>
                    <a:cubicBezTo>
                      <a:pt x="277" y="372"/>
                      <a:pt x="277" y="372"/>
                      <a:pt x="277" y="372"/>
                    </a:cubicBezTo>
                    <a:cubicBezTo>
                      <a:pt x="289" y="365"/>
                      <a:pt x="289" y="365"/>
                      <a:pt x="289" y="365"/>
                    </a:cubicBezTo>
                    <a:cubicBezTo>
                      <a:pt x="289" y="365"/>
                      <a:pt x="289" y="365"/>
                      <a:pt x="289" y="365"/>
                    </a:cubicBezTo>
                    <a:close/>
                    <a:moveTo>
                      <a:pt x="17" y="372"/>
                    </a:moveTo>
                    <a:cubicBezTo>
                      <a:pt x="35" y="343"/>
                      <a:pt x="35" y="343"/>
                      <a:pt x="35" y="343"/>
                    </a:cubicBezTo>
                    <a:cubicBezTo>
                      <a:pt x="22" y="335"/>
                      <a:pt x="22" y="335"/>
                      <a:pt x="22" y="335"/>
                    </a:cubicBezTo>
                    <a:cubicBezTo>
                      <a:pt x="5" y="365"/>
                      <a:pt x="5" y="365"/>
                      <a:pt x="5" y="365"/>
                    </a:cubicBezTo>
                    <a:cubicBezTo>
                      <a:pt x="17" y="372"/>
                      <a:pt x="17" y="372"/>
                      <a:pt x="17" y="372"/>
                    </a:cubicBezTo>
                    <a:cubicBezTo>
                      <a:pt x="17" y="372"/>
                      <a:pt x="17" y="372"/>
                      <a:pt x="17" y="372"/>
                    </a:cubicBezTo>
                    <a:close/>
                    <a:moveTo>
                      <a:pt x="52" y="312"/>
                    </a:moveTo>
                    <a:cubicBezTo>
                      <a:pt x="70" y="282"/>
                      <a:pt x="70" y="282"/>
                      <a:pt x="70" y="282"/>
                    </a:cubicBezTo>
                    <a:cubicBezTo>
                      <a:pt x="57" y="275"/>
                      <a:pt x="57" y="275"/>
                      <a:pt x="57" y="275"/>
                    </a:cubicBezTo>
                    <a:cubicBezTo>
                      <a:pt x="40" y="305"/>
                      <a:pt x="40" y="305"/>
                      <a:pt x="40" y="305"/>
                    </a:cubicBezTo>
                    <a:cubicBezTo>
                      <a:pt x="52" y="312"/>
                      <a:pt x="52" y="312"/>
                      <a:pt x="52" y="312"/>
                    </a:cubicBezTo>
                    <a:cubicBezTo>
                      <a:pt x="52" y="312"/>
                      <a:pt x="52" y="312"/>
                      <a:pt x="52" y="312"/>
                    </a:cubicBezTo>
                    <a:close/>
                    <a:moveTo>
                      <a:pt x="74" y="161"/>
                    </a:moveTo>
                    <a:cubicBezTo>
                      <a:pt x="220" y="161"/>
                      <a:pt x="220" y="161"/>
                      <a:pt x="220" y="161"/>
                    </a:cubicBezTo>
                    <a:cubicBezTo>
                      <a:pt x="237" y="161"/>
                      <a:pt x="251" y="147"/>
                      <a:pt x="251" y="130"/>
                    </a:cubicBezTo>
                    <a:cubicBezTo>
                      <a:pt x="251" y="31"/>
                      <a:pt x="251" y="31"/>
                      <a:pt x="251" y="31"/>
                    </a:cubicBezTo>
                    <a:cubicBezTo>
                      <a:pt x="251" y="14"/>
                      <a:pt x="237" y="0"/>
                      <a:pt x="220" y="0"/>
                    </a:cubicBezTo>
                    <a:cubicBezTo>
                      <a:pt x="74" y="0"/>
                      <a:pt x="74" y="0"/>
                      <a:pt x="74" y="0"/>
                    </a:cubicBezTo>
                    <a:cubicBezTo>
                      <a:pt x="57" y="0"/>
                      <a:pt x="44" y="14"/>
                      <a:pt x="44" y="31"/>
                    </a:cubicBezTo>
                    <a:cubicBezTo>
                      <a:pt x="44" y="130"/>
                      <a:pt x="44" y="130"/>
                      <a:pt x="44" y="130"/>
                    </a:cubicBezTo>
                    <a:cubicBezTo>
                      <a:pt x="44" y="147"/>
                      <a:pt x="57" y="161"/>
                      <a:pt x="74" y="161"/>
                    </a:cubicBezTo>
                    <a:close/>
                    <a:moveTo>
                      <a:pt x="62" y="31"/>
                    </a:moveTo>
                    <a:cubicBezTo>
                      <a:pt x="62" y="23"/>
                      <a:pt x="67" y="18"/>
                      <a:pt x="74" y="18"/>
                    </a:cubicBezTo>
                    <a:cubicBezTo>
                      <a:pt x="220" y="18"/>
                      <a:pt x="220" y="18"/>
                      <a:pt x="220" y="18"/>
                    </a:cubicBezTo>
                    <a:cubicBezTo>
                      <a:pt x="227" y="18"/>
                      <a:pt x="233" y="23"/>
                      <a:pt x="233" y="31"/>
                    </a:cubicBezTo>
                    <a:cubicBezTo>
                      <a:pt x="233" y="130"/>
                      <a:pt x="233" y="130"/>
                      <a:pt x="233" y="130"/>
                    </a:cubicBezTo>
                    <a:cubicBezTo>
                      <a:pt x="233" y="137"/>
                      <a:pt x="227" y="143"/>
                      <a:pt x="220" y="143"/>
                    </a:cubicBezTo>
                    <a:cubicBezTo>
                      <a:pt x="74" y="143"/>
                      <a:pt x="74" y="143"/>
                      <a:pt x="74" y="143"/>
                    </a:cubicBezTo>
                    <a:cubicBezTo>
                      <a:pt x="67" y="143"/>
                      <a:pt x="62" y="137"/>
                      <a:pt x="62" y="130"/>
                    </a:cubicBezTo>
                    <a:cubicBezTo>
                      <a:pt x="62" y="31"/>
                      <a:pt x="62" y="31"/>
                      <a:pt x="62" y="31"/>
                    </a:cubicBezTo>
                    <a:cubicBezTo>
                      <a:pt x="62" y="31"/>
                      <a:pt x="62" y="31"/>
                      <a:pt x="62" y="31"/>
                    </a:cubicBezTo>
                    <a:close/>
                    <a:moveTo>
                      <a:pt x="7" y="246"/>
                    </a:moveTo>
                    <a:cubicBezTo>
                      <a:pt x="287" y="246"/>
                      <a:pt x="287" y="246"/>
                      <a:pt x="287" y="246"/>
                    </a:cubicBezTo>
                    <a:cubicBezTo>
                      <a:pt x="291" y="246"/>
                      <a:pt x="295" y="242"/>
                      <a:pt x="295" y="238"/>
                    </a:cubicBezTo>
                    <a:cubicBezTo>
                      <a:pt x="295" y="234"/>
                      <a:pt x="295" y="234"/>
                      <a:pt x="295" y="234"/>
                    </a:cubicBezTo>
                    <a:cubicBezTo>
                      <a:pt x="295" y="230"/>
                      <a:pt x="292" y="224"/>
                      <a:pt x="290" y="221"/>
                    </a:cubicBezTo>
                    <a:cubicBezTo>
                      <a:pt x="253" y="178"/>
                      <a:pt x="253" y="178"/>
                      <a:pt x="253" y="178"/>
                    </a:cubicBezTo>
                    <a:cubicBezTo>
                      <a:pt x="250" y="174"/>
                      <a:pt x="244" y="172"/>
                      <a:pt x="240" y="172"/>
                    </a:cubicBezTo>
                    <a:cubicBezTo>
                      <a:pt x="54" y="172"/>
                      <a:pt x="54" y="172"/>
                      <a:pt x="54" y="172"/>
                    </a:cubicBezTo>
                    <a:cubicBezTo>
                      <a:pt x="50" y="172"/>
                      <a:pt x="44" y="174"/>
                      <a:pt x="41" y="178"/>
                    </a:cubicBezTo>
                    <a:cubicBezTo>
                      <a:pt x="5" y="221"/>
                      <a:pt x="5" y="221"/>
                      <a:pt x="5" y="221"/>
                    </a:cubicBezTo>
                    <a:cubicBezTo>
                      <a:pt x="2" y="224"/>
                      <a:pt x="0" y="230"/>
                      <a:pt x="0" y="234"/>
                    </a:cubicBezTo>
                    <a:cubicBezTo>
                      <a:pt x="0" y="238"/>
                      <a:pt x="0" y="238"/>
                      <a:pt x="0" y="238"/>
                    </a:cubicBezTo>
                    <a:cubicBezTo>
                      <a:pt x="0" y="242"/>
                      <a:pt x="3" y="246"/>
                      <a:pt x="7" y="246"/>
                    </a:cubicBezTo>
                    <a:close/>
                    <a:moveTo>
                      <a:pt x="95" y="495"/>
                    </a:moveTo>
                    <a:cubicBezTo>
                      <a:pt x="130" y="495"/>
                      <a:pt x="130" y="495"/>
                      <a:pt x="130" y="495"/>
                    </a:cubicBezTo>
                    <a:cubicBezTo>
                      <a:pt x="130" y="480"/>
                      <a:pt x="130" y="480"/>
                      <a:pt x="130" y="480"/>
                    </a:cubicBezTo>
                    <a:cubicBezTo>
                      <a:pt x="95" y="480"/>
                      <a:pt x="95" y="480"/>
                      <a:pt x="95" y="480"/>
                    </a:cubicBezTo>
                    <a:cubicBezTo>
                      <a:pt x="95" y="495"/>
                      <a:pt x="95" y="495"/>
                      <a:pt x="95" y="495"/>
                    </a:cubicBezTo>
                    <a:cubicBezTo>
                      <a:pt x="95" y="495"/>
                      <a:pt x="95" y="495"/>
                      <a:pt x="95" y="495"/>
                    </a:cubicBezTo>
                    <a:close/>
                    <a:moveTo>
                      <a:pt x="199" y="480"/>
                    </a:moveTo>
                    <a:cubicBezTo>
                      <a:pt x="165" y="480"/>
                      <a:pt x="165" y="480"/>
                      <a:pt x="165" y="480"/>
                    </a:cubicBezTo>
                    <a:cubicBezTo>
                      <a:pt x="165" y="495"/>
                      <a:pt x="165" y="495"/>
                      <a:pt x="165" y="495"/>
                    </a:cubicBezTo>
                    <a:cubicBezTo>
                      <a:pt x="199" y="495"/>
                      <a:pt x="199" y="495"/>
                      <a:pt x="199" y="495"/>
                    </a:cubicBezTo>
                    <a:cubicBezTo>
                      <a:pt x="199" y="480"/>
                      <a:pt x="199" y="480"/>
                      <a:pt x="199" y="480"/>
                    </a:cubicBezTo>
                    <a:cubicBezTo>
                      <a:pt x="199" y="480"/>
                      <a:pt x="199" y="480"/>
                      <a:pt x="199"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43" name="Freeform 28"/>
              <p:cNvSpPr>
                <a:spLocks noEditPoints="1"/>
              </p:cNvSpPr>
              <p:nvPr/>
            </p:nvSpPr>
            <p:spPr bwMode="auto">
              <a:xfrm>
                <a:off x="9404350" y="1198563"/>
                <a:ext cx="342900" cy="266700"/>
              </a:xfrm>
              <a:custGeom>
                <a:avLst/>
                <a:gdLst>
                  <a:gd name="T0" fmla="*/ 173 w 203"/>
                  <a:gd name="T1" fmla="*/ 0 h 158"/>
                  <a:gd name="T2" fmla="*/ 31 w 203"/>
                  <a:gd name="T3" fmla="*/ 0 h 158"/>
                  <a:gd name="T4" fmla="*/ 0 w 203"/>
                  <a:gd name="T5" fmla="*/ 30 h 158"/>
                  <a:gd name="T6" fmla="*/ 0 w 203"/>
                  <a:gd name="T7" fmla="*/ 128 h 158"/>
                  <a:gd name="T8" fmla="*/ 31 w 203"/>
                  <a:gd name="T9" fmla="*/ 158 h 158"/>
                  <a:gd name="T10" fmla="*/ 173 w 203"/>
                  <a:gd name="T11" fmla="*/ 158 h 158"/>
                  <a:gd name="T12" fmla="*/ 203 w 203"/>
                  <a:gd name="T13" fmla="*/ 128 h 158"/>
                  <a:gd name="T14" fmla="*/ 203 w 203"/>
                  <a:gd name="T15" fmla="*/ 30 h 158"/>
                  <a:gd name="T16" fmla="*/ 173 w 203"/>
                  <a:gd name="T17" fmla="*/ 0 h 158"/>
                  <a:gd name="T18" fmla="*/ 186 w 203"/>
                  <a:gd name="T19" fmla="*/ 128 h 158"/>
                  <a:gd name="T20" fmla="*/ 173 w 203"/>
                  <a:gd name="T21" fmla="*/ 141 h 158"/>
                  <a:gd name="T22" fmla="*/ 31 w 203"/>
                  <a:gd name="T23" fmla="*/ 141 h 158"/>
                  <a:gd name="T24" fmla="*/ 18 w 203"/>
                  <a:gd name="T25" fmla="*/ 128 h 158"/>
                  <a:gd name="T26" fmla="*/ 18 w 203"/>
                  <a:gd name="T27" fmla="*/ 30 h 158"/>
                  <a:gd name="T28" fmla="*/ 31 w 203"/>
                  <a:gd name="T29" fmla="*/ 17 h 158"/>
                  <a:gd name="T30" fmla="*/ 173 w 203"/>
                  <a:gd name="T31" fmla="*/ 17 h 158"/>
                  <a:gd name="T32" fmla="*/ 186 w 203"/>
                  <a:gd name="T33" fmla="*/ 30 h 158"/>
                  <a:gd name="T34" fmla="*/ 186 w 203"/>
                  <a:gd name="T35" fmla="*/ 128 h 158"/>
                  <a:gd name="T36" fmla="*/ 186 w 203"/>
                  <a:gd name="T37" fmla="*/ 12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3" h="158">
                    <a:moveTo>
                      <a:pt x="173" y="0"/>
                    </a:moveTo>
                    <a:cubicBezTo>
                      <a:pt x="31" y="0"/>
                      <a:pt x="31" y="0"/>
                      <a:pt x="31" y="0"/>
                    </a:cubicBezTo>
                    <a:cubicBezTo>
                      <a:pt x="14" y="0"/>
                      <a:pt x="0" y="13"/>
                      <a:pt x="0" y="30"/>
                    </a:cubicBezTo>
                    <a:cubicBezTo>
                      <a:pt x="0" y="128"/>
                      <a:pt x="0" y="128"/>
                      <a:pt x="0" y="128"/>
                    </a:cubicBezTo>
                    <a:cubicBezTo>
                      <a:pt x="0" y="145"/>
                      <a:pt x="14" y="158"/>
                      <a:pt x="31" y="158"/>
                    </a:cubicBezTo>
                    <a:cubicBezTo>
                      <a:pt x="173" y="158"/>
                      <a:pt x="173" y="158"/>
                      <a:pt x="173" y="158"/>
                    </a:cubicBezTo>
                    <a:cubicBezTo>
                      <a:pt x="190" y="158"/>
                      <a:pt x="203" y="145"/>
                      <a:pt x="203" y="128"/>
                    </a:cubicBezTo>
                    <a:cubicBezTo>
                      <a:pt x="203" y="30"/>
                      <a:pt x="203" y="30"/>
                      <a:pt x="203" y="30"/>
                    </a:cubicBezTo>
                    <a:cubicBezTo>
                      <a:pt x="203" y="13"/>
                      <a:pt x="190" y="0"/>
                      <a:pt x="173" y="0"/>
                    </a:cubicBezTo>
                    <a:moveTo>
                      <a:pt x="186" y="128"/>
                    </a:moveTo>
                    <a:cubicBezTo>
                      <a:pt x="186" y="135"/>
                      <a:pt x="180" y="141"/>
                      <a:pt x="173" y="141"/>
                    </a:cubicBezTo>
                    <a:cubicBezTo>
                      <a:pt x="31" y="141"/>
                      <a:pt x="31" y="141"/>
                      <a:pt x="31" y="141"/>
                    </a:cubicBezTo>
                    <a:cubicBezTo>
                      <a:pt x="24" y="141"/>
                      <a:pt x="18" y="135"/>
                      <a:pt x="18" y="128"/>
                    </a:cubicBezTo>
                    <a:cubicBezTo>
                      <a:pt x="18" y="30"/>
                      <a:pt x="18" y="30"/>
                      <a:pt x="18" y="30"/>
                    </a:cubicBezTo>
                    <a:cubicBezTo>
                      <a:pt x="18" y="23"/>
                      <a:pt x="24" y="17"/>
                      <a:pt x="31" y="17"/>
                    </a:cubicBezTo>
                    <a:cubicBezTo>
                      <a:pt x="173" y="17"/>
                      <a:pt x="173" y="17"/>
                      <a:pt x="173" y="17"/>
                    </a:cubicBezTo>
                    <a:cubicBezTo>
                      <a:pt x="180" y="17"/>
                      <a:pt x="186" y="23"/>
                      <a:pt x="186" y="30"/>
                    </a:cubicBezTo>
                    <a:cubicBezTo>
                      <a:pt x="186" y="128"/>
                      <a:pt x="186" y="128"/>
                      <a:pt x="186" y="128"/>
                    </a:cubicBezTo>
                    <a:cubicBezTo>
                      <a:pt x="186" y="128"/>
                      <a:pt x="186" y="128"/>
                      <a:pt x="18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2" name="Freeform 29"/>
              <p:cNvSpPr>
                <a:spLocks/>
              </p:cNvSpPr>
              <p:nvPr/>
            </p:nvSpPr>
            <p:spPr bwMode="auto">
              <a:xfrm>
                <a:off x="9483725" y="1484313"/>
                <a:ext cx="185738" cy="44450"/>
              </a:xfrm>
              <a:custGeom>
                <a:avLst/>
                <a:gdLst>
                  <a:gd name="T0" fmla="*/ 110 w 110"/>
                  <a:gd name="T1" fmla="*/ 24 h 27"/>
                  <a:gd name="T2" fmla="*/ 110 w 110"/>
                  <a:gd name="T3" fmla="*/ 22 h 27"/>
                  <a:gd name="T4" fmla="*/ 108 w 110"/>
                  <a:gd name="T5" fmla="*/ 18 h 27"/>
                  <a:gd name="T6" fmla="*/ 94 w 110"/>
                  <a:gd name="T7" fmla="*/ 2 h 27"/>
                  <a:gd name="T8" fmla="*/ 89 w 110"/>
                  <a:gd name="T9" fmla="*/ 0 h 27"/>
                  <a:gd name="T10" fmla="*/ 21 w 110"/>
                  <a:gd name="T11" fmla="*/ 0 h 27"/>
                  <a:gd name="T12" fmla="*/ 16 w 110"/>
                  <a:gd name="T13" fmla="*/ 2 h 27"/>
                  <a:gd name="T14" fmla="*/ 2 w 110"/>
                  <a:gd name="T15" fmla="*/ 18 h 27"/>
                  <a:gd name="T16" fmla="*/ 0 w 110"/>
                  <a:gd name="T17" fmla="*/ 22 h 27"/>
                  <a:gd name="T18" fmla="*/ 0 w 110"/>
                  <a:gd name="T19" fmla="*/ 24 h 27"/>
                  <a:gd name="T20" fmla="*/ 3 w 110"/>
                  <a:gd name="T21" fmla="*/ 27 h 27"/>
                  <a:gd name="T22" fmla="*/ 107 w 110"/>
                  <a:gd name="T23" fmla="*/ 27 h 27"/>
                  <a:gd name="T24" fmla="*/ 110 w 110"/>
                  <a:gd name="T2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27">
                    <a:moveTo>
                      <a:pt x="110" y="24"/>
                    </a:moveTo>
                    <a:cubicBezTo>
                      <a:pt x="110" y="22"/>
                      <a:pt x="110" y="22"/>
                      <a:pt x="110" y="22"/>
                    </a:cubicBezTo>
                    <a:cubicBezTo>
                      <a:pt x="110" y="22"/>
                      <a:pt x="109" y="20"/>
                      <a:pt x="108" y="18"/>
                    </a:cubicBezTo>
                    <a:cubicBezTo>
                      <a:pt x="94" y="2"/>
                      <a:pt x="94" y="2"/>
                      <a:pt x="94" y="2"/>
                    </a:cubicBezTo>
                    <a:cubicBezTo>
                      <a:pt x="93" y="1"/>
                      <a:pt x="91" y="0"/>
                      <a:pt x="89" y="0"/>
                    </a:cubicBezTo>
                    <a:cubicBezTo>
                      <a:pt x="21" y="0"/>
                      <a:pt x="21" y="0"/>
                      <a:pt x="21" y="0"/>
                    </a:cubicBezTo>
                    <a:cubicBezTo>
                      <a:pt x="19" y="0"/>
                      <a:pt x="17" y="1"/>
                      <a:pt x="16" y="2"/>
                    </a:cubicBezTo>
                    <a:cubicBezTo>
                      <a:pt x="2" y="18"/>
                      <a:pt x="2" y="18"/>
                      <a:pt x="2" y="18"/>
                    </a:cubicBezTo>
                    <a:cubicBezTo>
                      <a:pt x="1" y="20"/>
                      <a:pt x="0" y="22"/>
                      <a:pt x="0" y="22"/>
                    </a:cubicBezTo>
                    <a:cubicBezTo>
                      <a:pt x="0" y="24"/>
                      <a:pt x="0" y="24"/>
                      <a:pt x="0" y="24"/>
                    </a:cubicBezTo>
                    <a:cubicBezTo>
                      <a:pt x="0" y="25"/>
                      <a:pt x="1" y="27"/>
                      <a:pt x="3" y="27"/>
                    </a:cubicBezTo>
                    <a:cubicBezTo>
                      <a:pt x="107" y="27"/>
                      <a:pt x="107" y="27"/>
                      <a:pt x="107" y="27"/>
                    </a:cubicBezTo>
                    <a:cubicBezTo>
                      <a:pt x="109" y="27"/>
                      <a:pt x="110" y="25"/>
                      <a:pt x="11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3" name="Freeform 30"/>
              <p:cNvSpPr>
                <a:spLocks noEditPoints="1"/>
              </p:cNvSpPr>
              <p:nvPr/>
            </p:nvSpPr>
            <p:spPr bwMode="auto">
              <a:xfrm>
                <a:off x="9783763" y="1198563"/>
                <a:ext cx="166688" cy="330200"/>
              </a:xfrm>
              <a:custGeom>
                <a:avLst/>
                <a:gdLst>
                  <a:gd name="T0" fmla="*/ 85 w 99"/>
                  <a:gd name="T1" fmla="*/ 0 h 196"/>
                  <a:gd name="T2" fmla="*/ 12 w 99"/>
                  <a:gd name="T3" fmla="*/ 0 h 196"/>
                  <a:gd name="T4" fmla="*/ 0 w 99"/>
                  <a:gd name="T5" fmla="*/ 12 h 196"/>
                  <a:gd name="T6" fmla="*/ 0 w 99"/>
                  <a:gd name="T7" fmla="*/ 183 h 196"/>
                  <a:gd name="T8" fmla="*/ 12 w 99"/>
                  <a:gd name="T9" fmla="*/ 196 h 196"/>
                  <a:gd name="T10" fmla="*/ 85 w 99"/>
                  <a:gd name="T11" fmla="*/ 196 h 196"/>
                  <a:gd name="T12" fmla="*/ 99 w 99"/>
                  <a:gd name="T13" fmla="*/ 183 h 196"/>
                  <a:gd name="T14" fmla="*/ 99 w 99"/>
                  <a:gd name="T15" fmla="*/ 12 h 196"/>
                  <a:gd name="T16" fmla="*/ 85 w 99"/>
                  <a:gd name="T17" fmla="*/ 0 h 196"/>
                  <a:gd name="T18" fmla="*/ 50 w 99"/>
                  <a:gd name="T19" fmla="*/ 183 h 196"/>
                  <a:gd name="T20" fmla="*/ 38 w 99"/>
                  <a:gd name="T21" fmla="*/ 171 h 196"/>
                  <a:gd name="T22" fmla="*/ 50 w 99"/>
                  <a:gd name="T23" fmla="*/ 159 h 196"/>
                  <a:gd name="T24" fmla="*/ 60 w 99"/>
                  <a:gd name="T25" fmla="*/ 171 h 196"/>
                  <a:gd name="T26" fmla="*/ 50 w 99"/>
                  <a:gd name="T27" fmla="*/ 1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96">
                    <a:moveTo>
                      <a:pt x="85" y="0"/>
                    </a:moveTo>
                    <a:cubicBezTo>
                      <a:pt x="12" y="0"/>
                      <a:pt x="12" y="0"/>
                      <a:pt x="12" y="0"/>
                    </a:cubicBezTo>
                    <a:cubicBezTo>
                      <a:pt x="5" y="0"/>
                      <a:pt x="0" y="6"/>
                      <a:pt x="0" y="12"/>
                    </a:cubicBezTo>
                    <a:cubicBezTo>
                      <a:pt x="0" y="183"/>
                      <a:pt x="0" y="183"/>
                      <a:pt x="0" y="183"/>
                    </a:cubicBezTo>
                    <a:cubicBezTo>
                      <a:pt x="0" y="191"/>
                      <a:pt x="5" y="196"/>
                      <a:pt x="12" y="196"/>
                    </a:cubicBezTo>
                    <a:cubicBezTo>
                      <a:pt x="85" y="196"/>
                      <a:pt x="85" y="196"/>
                      <a:pt x="85" y="196"/>
                    </a:cubicBezTo>
                    <a:cubicBezTo>
                      <a:pt x="93" y="196"/>
                      <a:pt x="99" y="191"/>
                      <a:pt x="99" y="183"/>
                    </a:cubicBezTo>
                    <a:cubicBezTo>
                      <a:pt x="99" y="12"/>
                      <a:pt x="99" y="12"/>
                      <a:pt x="99" y="12"/>
                    </a:cubicBezTo>
                    <a:cubicBezTo>
                      <a:pt x="99" y="6"/>
                      <a:pt x="93" y="0"/>
                      <a:pt x="85" y="0"/>
                    </a:cubicBezTo>
                    <a:moveTo>
                      <a:pt x="50" y="183"/>
                    </a:moveTo>
                    <a:cubicBezTo>
                      <a:pt x="43" y="183"/>
                      <a:pt x="38" y="177"/>
                      <a:pt x="38" y="171"/>
                    </a:cubicBezTo>
                    <a:cubicBezTo>
                      <a:pt x="38" y="164"/>
                      <a:pt x="43" y="159"/>
                      <a:pt x="50" y="159"/>
                    </a:cubicBezTo>
                    <a:cubicBezTo>
                      <a:pt x="56" y="159"/>
                      <a:pt x="60" y="164"/>
                      <a:pt x="60" y="171"/>
                    </a:cubicBezTo>
                    <a:cubicBezTo>
                      <a:pt x="60" y="177"/>
                      <a:pt x="56" y="183"/>
                      <a:pt x="50" y="1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4" name="Freeform 31"/>
              <p:cNvSpPr>
                <a:spLocks/>
              </p:cNvSpPr>
              <p:nvPr/>
            </p:nvSpPr>
            <p:spPr bwMode="auto">
              <a:xfrm>
                <a:off x="8828088" y="1182688"/>
                <a:ext cx="190500" cy="68263"/>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7"/>
                      <a:pt x="86" y="0"/>
                      <a:pt x="78" y="0"/>
                    </a:cubicBezTo>
                    <a:cubicBezTo>
                      <a:pt x="38" y="0"/>
                      <a:pt x="38" y="0"/>
                      <a:pt x="38" y="0"/>
                    </a:cubicBezTo>
                    <a:cubicBezTo>
                      <a:pt x="29" y="0"/>
                      <a:pt x="19" y="7"/>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85" name="Freeform 32"/>
              <p:cNvSpPr>
                <a:spLocks noEditPoints="1"/>
              </p:cNvSpPr>
              <p:nvPr/>
            </p:nvSpPr>
            <p:spPr bwMode="auto">
              <a:xfrm>
                <a:off x="8824912" y="1257300"/>
                <a:ext cx="203200" cy="342900"/>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8 h 203"/>
                  <a:gd name="T44" fmla="*/ 100 w 121"/>
                  <a:gd name="T45" fmla="*/ 128 h 203"/>
                  <a:gd name="T46" fmla="*/ 106 w 121"/>
                  <a:gd name="T47" fmla="*/ 134 h 203"/>
                  <a:gd name="T48" fmla="*/ 100 w 121"/>
                  <a:gd name="T49" fmla="*/ 140 h 203"/>
                  <a:gd name="T50" fmla="*/ 100 w 121"/>
                  <a:gd name="T51" fmla="*/ 112 h 203"/>
                  <a:gd name="T52" fmla="*/ 28 w 121"/>
                  <a:gd name="T53" fmla="*/ 112 h 203"/>
                  <a:gd name="T54" fmla="*/ 21 w 121"/>
                  <a:gd name="T55" fmla="*/ 105 h 203"/>
                  <a:gd name="T56" fmla="*/ 28 w 121"/>
                  <a:gd name="T57" fmla="*/ 100 h 203"/>
                  <a:gd name="T58" fmla="*/ 100 w 121"/>
                  <a:gd name="T59" fmla="*/ 100 h 203"/>
                  <a:gd name="T60" fmla="*/ 106 w 121"/>
                  <a:gd name="T61" fmla="*/ 105 h 203"/>
                  <a:gd name="T62" fmla="*/ 100 w 121"/>
                  <a:gd name="T63" fmla="*/ 112 h 203"/>
                  <a:gd name="T64" fmla="*/ 97 w 121"/>
                  <a:gd name="T65" fmla="*/ 38 h 203"/>
                  <a:gd name="T66" fmla="*/ 89 w 121"/>
                  <a:gd name="T67" fmla="*/ 29 h 203"/>
                  <a:gd name="T68" fmla="*/ 97 w 121"/>
                  <a:gd name="T69" fmla="*/ 21 h 203"/>
                  <a:gd name="T70" fmla="*/ 106 w 121"/>
                  <a:gd name="T71" fmla="*/ 29 h 203"/>
                  <a:gd name="T72" fmla="*/ 97 w 121"/>
                  <a:gd name="T73"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5"/>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5"/>
                      <a:pt x="114" y="2"/>
                    </a:cubicBezTo>
                    <a:moveTo>
                      <a:pt x="100" y="169"/>
                    </a:moveTo>
                    <a:cubicBezTo>
                      <a:pt x="28" y="169"/>
                      <a:pt x="28" y="169"/>
                      <a:pt x="28" y="169"/>
                    </a:cubicBezTo>
                    <a:cubicBezTo>
                      <a:pt x="24" y="169"/>
                      <a:pt x="21" y="166"/>
                      <a:pt x="21" y="162"/>
                    </a:cubicBezTo>
                    <a:cubicBezTo>
                      <a:pt x="21" y="159"/>
                      <a:pt x="24" y="156"/>
                      <a:pt x="28" y="156"/>
                    </a:cubicBezTo>
                    <a:cubicBezTo>
                      <a:pt x="100" y="156"/>
                      <a:pt x="100" y="156"/>
                      <a:pt x="100" y="156"/>
                    </a:cubicBezTo>
                    <a:cubicBezTo>
                      <a:pt x="103" y="156"/>
                      <a:pt x="106" y="159"/>
                      <a:pt x="106" y="162"/>
                    </a:cubicBezTo>
                    <a:cubicBezTo>
                      <a:pt x="106" y="166"/>
                      <a:pt x="103" y="169"/>
                      <a:pt x="100" y="169"/>
                    </a:cubicBezTo>
                    <a:moveTo>
                      <a:pt x="100" y="140"/>
                    </a:moveTo>
                    <a:cubicBezTo>
                      <a:pt x="28" y="140"/>
                      <a:pt x="28" y="140"/>
                      <a:pt x="28" y="140"/>
                    </a:cubicBezTo>
                    <a:cubicBezTo>
                      <a:pt x="24" y="140"/>
                      <a:pt x="21" y="137"/>
                      <a:pt x="21" y="134"/>
                    </a:cubicBezTo>
                    <a:cubicBezTo>
                      <a:pt x="21" y="131"/>
                      <a:pt x="24" y="128"/>
                      <a:pt x="28" y="128"/>
                    </a:cubicBezTo>
                    <a:cubicBezTo>
                      <a:pt x="100" y="128"/>
                      <a:pt x="100" y="128"/>
                      <a:pt x="100" y="128"/>
                    </a:cubicBezTo>
                    <a:cubicBezTo>
                      <a:pt x="103" y="128"/>
                      <a:pt x="106" y="131"/>
                      <a:pt x="106" y="134"/>
                    </a:cubicBezTo>
                    <a:cubicBezTo>
                      <a:pt x="106" y="137"/>
                      <a:pt x="103" y="140"/>
                      <a:pt x="100" y="140"/>
                    </a:cubicBezTo>
                    <a:moveTo>
                      <a:pt x="100" y="112"/>
                    </a:moveTo>
                    <a:cubicBezTo>
                      <a:pt x="28" y="112"/>
                      <a:pt x="28" y="112"/>
                      <a:pt x="28" y="112"/>
                    </a:cubicBezTo>
                    <a:cubicBezTo>
                      <a:pt x="24" y="112"/>
                      <a:pt x="21" y="109"/>
                      <a:pt x="21" y="105"/>
                    </a:cubicBezTo>
                    <a:cubicBezTo>
                      <a:pt x="21" y="102"/>
                      <a:pt x="24" y="100"/>
                      <a:pt x="28" y="100"/>
                    </a:cubicBezTo>
                    <a:cubicBezTo>
                      <a:pt x="100" y="100"/>
                      <a:pt x="100" y="100"/>
                      <a:pt x="100" y="100"/>
                    </a:cubicBezTo>
                    <a:cubicBezTo>
                      <a:pt x="103" y="100"/>
                      <a:pt x="106" y="102"/>
                      <a:pt x="106" y="105"/>
                    </a:cubicBezTo>
                    <a:cubicBezTo>
                      <a:pt x="106" y="109"/>
                      <a:pt x="103" y="112"/>
                      <a:pt x="100" y="112"/>
                    </a:cubicBezTo>
                    <a:moveTo>
                      <a:pt x="97" y="38"/>
                    </a:moveTo>
                    <a:cubicBezTo>
                      <a:pt x="93" y="38"/>
                      <a:pt x="89" y="34"/>
                      <a:pt x="89" y="29"/>
                    </a:cubicBezTo>
                    <a:cubicBezTo>
                      <a:pt x="89" y="24"/>
                      <a:pt x="93" y="21"/>
                      <a:pt x="97" y="21"/>
                    </a:cubicBezTo>
                    <a:cubicBezTo>
                      <a:pt x="102" y="21"/>
                      <a:pt x="106" y="24"/>
                      <a:pt x="106" y="29"/>
                    </a:cubicBezTo>
                    <a:cubicBezTo>
                      <a:pt x="106" y="34"/>
                      <a:pt x="102" y="38"/>
                      <a:pt x="97"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122" name="Rectangle 121"/>
            <p:cNvSpPr/>
            <p:nvPr/>
          </p:nvSpPr>
          <p:spPr bwMode="auto">
            <a:xfrm>
              <a:off x="9445840"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2. Assess</a:t>
              </a:r>
            </a:p>
          </p:txBody>
        </p:sp>
        <p:grpSp>
          <p:nvGrpSpPr>
            <p:cNvPr id="123" name="Group 122"/>
            <p:cNvGrpSpPr/>
            <p:nvPr/>
          </p:nvGrpSpPr>
          <p:grpSpPr>
            <a:xfrm>
              <a:off x="9662027" y="2299262"/>
              <a:ext cx="309032" cy="228699"/>
              <a:chOff x="-1395413" y="2554288"/>
              <a:chExt cx="1276350" cy="944562"/>
            </a:xfrm>
            <a:solidFill>
              <a:schemeClr val="bg1"/>
            </a:solidFill>
          </p:grpSpPr>
          <p:sp>
            <p:nvSpPr>
              <p:cNvPr id="134" name="Freeform 16"/>
              <p:cNvSpPr>
                <a:spLocks noEditPoints="1"/>
              </p:cNvSpPr>
              <p:nvPr/>
            </p:nvSpPr>
            <p:spPr bwMode="auto">
              <a:xfrm>
                <a:off x="-1201738" y="2554288"/>
                <a:ext cx="1082675" cy="128587"/>
              </a:xfrm>
              <a:custGeom>
                <a:avLst/>
                <a:gdLst>
                  <a:gd name="T0" fmla="*/ 272 w 286"/>
                  <a:gd name="T1" fmla="*/ 0 h 34"/>
                  <a:gd name="T2" fmla="*/ 14 w 286"/>
                  <a:gd name="T3" fmla="*/ 0 h 34"/>
                  <a:gd name="T4" fmla="*/ 0 w 286"/>
                  <a:gd name="T5" fmla="*/ 14 h 34"/>
                  <a:gd name="T6" fmla="*/ 0 w 286"/>
                  <a:gd name="T7" fmla="*/ 32 h 34"/>
                  <a:gd name="T8" fmla="*/ 10 w 286"/>
                  <a:gd name="T9" fmla="*/ 28 h 34"/>
                  <a:gd name="T10" fmla="*/ 275 w 286"/>
                  <a:gd name="T11" fmla="*/ 28 h 34"/>
                  <a:gd name="T12" fmla="*/ 286 w 286"/>
                  <a:gd name="T13" fmla="*/ 34 h 34"/>
                  <a:gd name="T14" fmla="*/ 286 w 286"/>
                  <a:gd name="T15" fmla="*/ 14 h 34"/>
                  <a:gd name="T16" fmla="*/ 272 w 286"/>
                  <a:gd name="T17" fmla="*/ 0 h 34"/>
                  <a:gd name="T18" fmla="*/ 229 w 286"/>
                  <a:gd name="T19" fmla="*/ 20 h 34"/>
                  <a:gd name="T20" fmla="*/ 216 w 286"/>
                  <a:gd name="T21" fmla="*/ 20 h 34"/>
                  <a:gd name="T22" fmla="*/ 216 w 286"/>
                  <a:gd name="T23" fmla="*/ 18 h 34"/>
                  <a:gd name="T24" fmla="*/ 229 w 286"/>
                  <a:gd name="T25" fmla="*/ 18 h 34"/>
                  <a:gd name="T26" fmla="*/ 229 w 286"/>
                  <a:gd name="T27" fmla="*/ 20 h 34"/>
                  <a:gd name="T28" fmla="*/ 246 w 286"/>
                  <a:gd name="T29" fmla="*/ 20 h 34"/>
                  <a:gd name="T30" fmla="*/ 236 w 286"/>
                  <a:gd name="T31" fmla="*/ 20 h 34"/>
                  <a:gd name="T32" fmla="*/ 236 w 286"/>
                  <a:gd name="T33" fmla="*/ 10 h 34"/>
                  <a:gd name="T34" fmla="*/ 246 w 286"/>
                  <a:gd name="T35" fmla="*/ 10 h 34"/>
                  <a:gd name="T36" fmla="*/ 246 w 286"/>
                  <a:gd name="T37" fmla="*/ 20 h 34"/>
                  <a:gd name="T38" fmla="*/ 269 w 286"/>
                  <a:gd name="T39" fmla="*/ 20 h 34"/>
                  <a:gd name="T40" fmla="*/ 266 w 286"/>
                  <a:gd name="T41" fmla="*/ 20 h 34"/>
                  <a:gd name="T42" fmla="*/ 264 w 286"/>
                  <a:gd name="T43" fmla="*/ 18 h 34"/>
                  <a:gd name="T44" fmla="*/ 262 w 286"/>
                  <a:gd name="T45" fmla="*/ 16 h 34"/>
                  <a:gd name="T46" fmla="*/ 259 w 286"/>
                  <a:gd name="T47" fmla="*/ 20 h 34"/>
                  <a:gd name="T48" fmla="*/ 259 w 286"/>
                  <a:gd name="T49" fmla="*/ 20 h 34"/>
                  <a:gd name="T50" fmla="*/ 255 w 286"/>
                  <a:gd name="T51" fmla="*/ 20 h 34"/>
                  <a:gd name="T52" fmla="*/ 260 w 286"/>
                  <a:gd name="T53" fmla="*/ 15 h 34"/>
                  <a:gd name="T54" fmla="*/ 255 w 286"/>
                  <a:gd name="T55" fmla="*/ 9 h 34"/>
                  <a:gd name="T56" fmla="*/ 259 w 286"/>
                  <a:gd name="T57" fmla="*/ 9 h 34"/>
                  <a:gd name="T58" fmla="*/ 262 w 286"/>
                  <a:gd name="T59" fmla="*/ 13 h 34"/>
                  <a:gd name="T60" fmla="*/ 266 w 286"/>
                  <a:gd name="T61" fmla="*/ 9 h 34"/>
                  <a:gd name="T62" fmla="*/ 269 w 286"/>
                  <a:gd name="T63" fmla="*/ 9 h 34"/>
                  <a:gd name="T64" fmla="*/ 264 w 286"/>
                  <a:gd name="T65" fmla="*/ 15 h 34"/>
                  <a:gd name="T66" fmla="*/ 269 w 286"/>
                  <a:gd name="T67" fmla="*/ 20 h 34"/>
                  <a:gd name="T68" fmla="*/ 245 w 286"/>
                  <a:gd name="T69" fmla="*/ 11 h 34"/>
                  <a:gd name="T70" fmla="*/ 238 w 286"/>
                  <a:gd name="T71" fmla="*/ 11 h 34"/>
                  <a:gd name="T72" fmla="*/ 238 w 286"/>
                  <a:gd name="T73" fmla="*/ 18 h 34"/>
                  <a:gd name="T74" fmla="*/ 245 w 286"/>
                  <a:gd name="T75" fmla="*/ 18 h 34"/>
                  <a:gd name="T76" fmla="*/ 245 w 286"/>
                  <a:gd name="T77"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6" h="34">
                    <a:moveTo>
                      <a:pt x="272" y="0"/>
                    </a:moveTo>
                    <a:cubicBezTo>
                      <a:pt x="14" y="0"/>
                      <a:pt x="14" y="0"/>
                      <a:pt x="14" y="0"/>
                    </a:cubicBezTo>
                    <a:cubicBezTo>
                      <a:pt x="6" y="0"/>
                      <a:pt x="0" y="7"/>
                      <a:pt x="0" y="14"/>
                    </a:cubicBezTo>
                    <a:cubicBezTo>
                      <a:pt x="0" y="32"/>
                      <a:pt x="0" y="32"/>
                      <a:pt x="0" y="32"/>
                    </a:cubicBezTo>
                    <a:cubicBezTo>
                      <a:pt x="3" y="30"/>
                      <a:pt x="6" y="28"/>
                      <a:pt x="10" y="28"/>
                    </a:cubicBezTo>
                    <a:cubicBezTo>
                      <a:pt x="275" y="28"/>
                      <a:pt x="275" y="28"/>
                      <a:pt x="275" y="28"/>
                    </a:cubicBezTo>
                    <a:cubicBezTo>
                      <a:pt x="279" y="28"/>
                      <a:pt x="283" y="30"/>
                      <a:pt x="286" y="34"/>
                    </a:cubicBezTo>
                    <a:cubicBezTo>
                      <a:pt x="286" y="14"/>
                      <a:pt x="286" y="14"/>
                      <a:pt x="286" y="14"/>
                    </a:cubicBezTo>
                    <a:cubicBezTo>
                      <a:pt x="286" y="7"/>
                      <a:pt x="280" y="0"/>
                      <a:pt x="272" y="0"/>
                    </a:cubicBezTo>
                    <a:close/>
                    <a:moveTo>
                      <a:pt x="229" y="20"/>
                    </a:moveTo>
                    <a:cubicBezTo>
                      <a:pt x="216" y="20"/>
                      <a:pt x="216" y="20"/>
                      <a:pt x="216" y="20"/>
                    </a:cubicBezTo>
                    <a:cubicBezTo>
                      <a:pt x="216" y="18"/>
                      <a:pt x="216" y="18"/>
                      <a:pt x="216" y="18"/>
                    </a:cubicBezTo>
                    <a:cubicBezTo>
                      <a:pt x="229" y="18"/>
                      <a:pt x="229" y="18"/>
                      <a:pt x="229" y="18"/>
                    </a:cubicBezTo>
                    <a:lnTo>
                      <a:pt x="229" y="20"/>
                    </a:lnTo>
                    <a:close/>
                    <a:moveTo>
                      <a:pt x="246" y="20"/>
                    </a:moveTo>
                    <a:cubicBezTo>
                      <a:pt x="236" y="20"/>
                      <a:pt x="236" y="20"/>
                      <a:pt x="236" y="20"/>
                    </a:cubicBezTo>
                    <a:cubicBezTo>
                      <a:pt x="236" y="10"/>
                      <a:pt x="236" y="10"/>
                      <a:pt x="236" y="10"/>
                    </a:cubicBezTo>
                    <a:cubicBezTo>
                      <a:pt x="246" y="10"/>
                      <a:pt x="246" y="10"/>
                      <a:pt x="246" y="10"/>
                    </a:cubicBezTo>
                    <a:lnTo>
                      <a:pt x="246" y="20"/>
                    </a:lnTo>
                    <a:close/>
                    <a:moveTo>
                      <a:pt x="269" y="20"/>
                    </a:moveTo>
                    <a:cubicBezTo>
                      <a:pt x="266" y="20"/>
                      <a:pt x="266" y="20"/>
                      <a:pt x="266" y="20"/>
                    </a:cubicBezTo>
                    <a:cubicBezTo>
                      <a:pt x="264" y="18"/>
                      <a:pt x="264" y="18"/>
                      <a:pt x="264" y="18"/>
                    </a:cubicBezTo>
                    <a:cubicBezTo>
                      <a:pt x="262" y="16"/>
                      <a:pt x="262" y="16"/>
                      <a:pt x="262" y="16"/>
                    </a:cubicBezTo>
                    <a:cubicBezTo>
                      <a:pt x="259" y="20"/>
                      <a:pt x="259" y="20"/>
                      <a:pt x="259" y="20"/>
                    </a:cubicBezTo>
                    <a:cubicBezTo>
                      <a:pt x="259" y="20"/>
                      <a:pt x="259" y="20"/>
                      <a:pt x="259" y="20"/>
                    </a:cubicBezTo>
                    <a:cubicBezTo>
                      <a:pt x="255" y="20"/>
                      <a:pt x="255" y="20"/>
                      <a:pt x="255" y="20"/>
                    </a:cubicBezTo>
                    <a:cubicBezTo>
                      <a:pt x="260" y="15"/>
                      <a:pt x="260" y="15"/>
                      <a:pt x="260" y="15"/>
                    </a:cubicBezTo>
                    <a:cubicBezTo>
                      <a:pt x="255" y="9"/>
                      <a:pt x="255" y="9"/>
                      <a:pt x="255" y="9"/>
                    </a:cubicBezTo>
                    <a:cubicBezTo>
                      <a:pt x="259" y="9"/>
                      <a:pt x="259" y="9"/>
                      <a:pt x="259" y="9"/>
                    </a:cubicBezTo>
                    <a:cubicBezTo>
                      <a:pt x="262" y="13"/>
                      <a:pt x="262" y="13"/>
                      <a:pt x="262" y="13"/>
                    </a:cubicBezTo>
                    <a:cubicBezTo>
                      <a:pt x="266" y="9"/>
                      <a:pt x="266" y="9"/>
                      <a:pt x="266" y="9"/>
                    </a:cubicBezTo>
                    <a:cubicBezTo>
                      <a:pt x="269" y="9"/>
                      <a:pt x="269" y="9"/>
                      <a:pt x="269" y="9"/>
                    </a:cubicBezTo>
                    <a:cubicBezTo>
                      <a:pt x="264" y="15"/>
                      <a:pt x="264" y="15"/>
                      <a:pt x="264" y="15"/>
                    </a:cubicBezTo>
                    <a:lnTo>
                      <a:pt x="269" y="20"/>
                    </a:lnTo>
                    <a:close/>
                    <a:moveTo>
                      <a:pt x="245" y="11"/>
                    </a:moveTo>
                    <a:cubicBezTo>
                      <a:pt x="238" y="11"/>
                      <a:pt x="238" y="11"/>
                      <a:pt x="238" y="11"/>
                    </a:cubicBezTo>
                    <a:cubicBezTo>
                      <a:pt x="238" y="18"/>
                      <a:pt x="238" y="18"/>
                      <a:pt x="238" y="18"/>
                    </a:cubicBezTo>
                    <a:cubicBezTo>
                      <a:pt x="245" y="18"/>
                      <a:pt x="245" y="18"/>
                      <a:pt x="245" y="18"/>
                    </a:cubicBezTo>
                    <a:lnTo>
                      <a:pt x="24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5" name="Freeform 17"/>
              <p:cNvSpPr>
                <a:spLocks noEditPoints="1"/>
              </p:cNvSpPr>
              <p:nvPr/>
            </p:nvSpPr>
            <p:spPr bwMode="auto">
              <a:xfrm>
                <a:off x="-720726" y="2914650"/>
                <a:ext cx="331788" cy="333375"/>
              </a:xfrm>
              <a:custGeom>
                <a:avLst/>
                <a:gdLst>
                  <a:gd name="T0" fmla="*/ 77 w 88"/>
                  <a:gd name="T1" fmla="*/ 58 h 88"/>
                  <a:gd name="T2" fmla="*/ 87 w 88"/>
                  <a:gd name="T3" fmla="*/ 50 h 88"/>
                  <a:gd name="T4" fmla="*/ 87 w 88"/>
                  <a:gd name="T5" fmla="*/ 38 h 88"/>
                  <a:gd name="T6" fmla="*/ 77 w 88"/>
                  <a:gd name="T7" fmla="*/ 31 h 88"/>
                  <a:gd name="T8" fmla="*/ 79 w 88"/>
                  <a:gd name="T9" fmla="*/ 18 h 88"/>
                  <a:gd name="T10" fmla="*/ 70 w 88"/>
                  <a:gd name="T11" fmla="*/ 9 h 88"/>
                  <a:gd name="T12" fmla="*/ 57 w 88"/>
                  <a:gd name="T13" fmla="*/ 11 h 88"/>
                  <a:gd name="T14" fmla="*/ 50 w 88"/>
                  <a:gd name="T15" fmla="*/ 1 h 88"/>
                  <a:gd name="T16" fmla="*/ 37 w 88"/>
                  <a:gd name="T17" fmla="*/ 1 h 88"/>
                  <a:gd name="T18" fmla="*/ 30 w 88"/>
                  <a:gd name="T19" fmla="*/ 11 h 88"/>
                  <a:gd name="T20" fmla="*/ 17 w 88"/>
                  <a:gd name="T21" fmla="*/ 9 h 88"/>
                  <a:gd name="T22" fmla="*/ 8 w 88"/>
                  <a:gd name="T23" fmla="*/ 18 h 88"/>
                  <a:gd name="T24" fmla="*/ 10 w 88"/>
                  <a:gd name="T25" fmla="*/ 31 h 88"/>
                  <a:gd name="T26" fmla="*/ 0 w 88"/>
                  <a:gd name="T27" fmla="*/ 38 h 88"/>
                  <a:gd name="T28" fmla="*/ 0 w 88"/>
                  <a:gd name="T29" fmla="*/ 50 h 88"/>
                  <a:gd name="T30" fmla="*/ 10 w 88"/>
                  <a:gd name="T31" fmla="*/ 58 h 88"/>
                  <a:gd name="T32" fmla="*/ 8 w 88"/>
                  <a:gd name="T33" fmla="*/ 70 h 88"/>
                  <a:gd name="T34" fmla="*/ 17 w 88"/>
                  <a:gd name="T35" fmla="*/ 79 h 88"/>
                  <a:gd name="T36" fmla="*/ 30 w 88"/>
                  <a:gd name="T37" fmla="*/ 77 h 88"/>
                  <a:gd name="T38" fmla="*/ 37 w 88"/>
                  <a:gd name="T39" fmla="*/ 88 h 88"/>
                  <a:gd name="T40" fmla="*/ 50 w 88"/>
                  <a:gd name="T41" fmla="*/ 88 h 88"/>
                  <a:gd name="T42" fmla="*/ 58 w 88"/>
                  <a:gd name="T43" fmla="*/ 77 h 88"/>
                  <a:gd name="T44" fmla="*/ 70 w 88"/>
                  <a:gd name="T45" fmla="*/ 79 h 88"/>
                  <a:gd name="T46" fmla="*/ 79 w 88"/>
                  <a:gd name="T47" fmla="*/ 71 h 88"/>
                  <a:gd name="T48" fmla="*/ 77 w 88"/>
                  <a:gd name="T49" fmla="*/ 58 h 88"/>
                  <a:gd name="T50" fmla="*/ 33 w 88"/>
                  <a:gd name="T51" fmla="*/ 69 h 88"/>
                  <a:gd name="T52" fmla="*/ 19 w 88"/>
                  <a:gd name="T53" fmla="*/ 34 h 88"/>
                  <a:gd name="T54" fmla="*/ 54 w 88"/>
                  <a:gd name="T55" fmla="*/ 20 h 88"/>
                  <a:gd name="T56" fmla="*/ 68 w 88"/>
                  <a:gd name="T57" fmla="*/ 55 h 88"/>
                  <a:gd name="T58" fmla="*/ 33 w 88"/>
                  <a:gd name="T59"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88">
                    <a:moveTo>
                      <a:pt x="77" y="58"/>
                    </a:moveTo>
                    <a:cubicBezTo>
                      <a:pt x="78" y="53"/>
                      <a:pt x="83" y="50"/>
                      <a:pt x="87" y="50"/>
                    </a:cubicBezTo>
                    <a:cubicBezTo>
                      <a:pt x="88" y="46"/>
                      <a:pt x="88" y="42"/>
                      <a:pt x="87" y="38"/>
                    </a:cubicBezTo>
                    <a:cubicBezTo>
                      <a:pt x="83" y="38"/>
                      <a:pt x="78" y="35"/>
                      <a:pt x="77" y="31"/>
                    </a:cubicBezTo>
                    <a:cubicBezTo>
                      <a:pt x="75" y="26"/>
                      <a:pt x="76" y="21"/>
                      <a:pt x="79" y="18"/>
                    </a:cubicBezTo>
                    <a:cubicBezTo>
                      <a:pt x="76" y="15"/>
                      <a:pt x="74" y="12"/>
                      <a:pt x="70" y="9"/>
                    </a:cubicBezTo>
                    <a:cubicBezTo>
                      <a:pt x="67" y="12"/>
                      <a:pt x="62" y="13"/>
                      <a:pt x="57" y="11"/>
                    </a:cubicBezTo>
                    <a:cubicBezTo>
                      <a:pt x="53" y="9"/>
                      <a:pt x="50" y="5"/>
                      <a:pt x="50" y="1"/>
                    </a:cubicBezTo>
                    <a:cubicBezTo>
                      <a:pt x="46" y="0"/>
                      <a:pt x="41" y="0"/>
                      <a:pt x="37" y="1"/>
                    </a:cubicBezTo>
                    <a:cubicBezTo>
                      <a:pt x="37" y="5"/>
                      <a:pt x="34" y="9"/>
                      <a:pt x="30" y="11"/>
                    </a:cubicBezTo>
                    <a:cubicBezTo>
                      <a:pt x="25" y="13"/>
                      <a:pt x="20" y="12"/>
                      <a:pt x="17" y="9"/>
                    </a:cubicBezTo>
                    <a:cubicBezTo>
                      <a:pt x="14" y="12"/>
                      <a:pt x="11" y="15"/>
                      <a:pt x="8" y="18"/>
                    </a:cubicBezTo>
                    <a:cubicBezTo>
                      <a:pt x="11" y="21"/>
                      <a:pt x="12" y="26"/>
                      <a:pt x="10" y="31"/>
                    </a:cubicBezTo>
                    <a:cubicBezTo>
                      <a:pt x="9" y="35"/>
                      <a:pt x="5" y="38"/>
                      <a:pt x="0" y="38"/>
                    </a:cubicBezTo>
                    <a:cubicBezTo>
                      <a:pt x="0" y="42"/>
                      <a:pt x="0" y="46"/>
                      <a:pt x="0" y="50"/>
                    </a:cubicBezTo>
                    <a:cubicBezTo>
                      <a:pt x="4" y="50"/>
                      <a:pt x="9" y="53"/>
                      <a:pt x="10" y="58"/>
                    </a:cubicBezTo>
                    <a:cubicBezTo>
                      <a:pt x="12" y="62"/>
                      <a:pt x="11" y="67"/>
                      <a:pt x="8" y="70"/>
                    </a:cubicBezTo>
                    <a:cubicBezTo>
                      <a:pt x="11" y="74"/>
                      <a:pt x="14" y="76"/>
                      <a:pt x="17" y="79"/>
                    </a:cubicBezTo>
                    <a:cubicBezTo>
                      <a:pt x="20" y="76"/>
                      <a:pt x="25" y="75"/>
                      <a:pt x="30" y="77"/>
                    </a:cubicBezTo>
                    <a:cubicBezTo>
                      <a:pt x="34" y="79"/>
                      <a:pt x="37" y="83"/>
                      <a:pt x="37" y="88"/>
                    </a:cubicBezTo>
                    <a:cubicBezTo>
                      <a:pt x="41" y="88"/>
                      <a:pt x="46" y="88"/>
                      <a:pt x="50" y="88"/>
                    </a:cubicBezTo>
                    <a:cubicBezTo>
                      <a:pt x="50" y="83"/>
                      <a:pt x="53" y="79"/>
                      <a:pt x="58" y="77"/>
                    </a:cubicBezTo>
                    <a:cubicBezTo>
                      <a:pt x="62" y="75"/>
                      <a:pt x="67" y="76"/>
                      <a:pt x="70" y="79"/>
                    </a:cubicBezTo>
                    <a:cubicBezTo>
                      <a:pt x="73" y="76"/>
                      <a:pt x="76" y="74"/>
                      <a:pt x="79" y="71"/>
                    </a:cubicBezTo>
                    <a:cubicBezTo>
                      <a:pt x="76" y="67"/>
                      <a:pt x="75" y="62"/>
                      <a:pt x="77" y="58"/>
                    </a:cubicBezTo>
                    <a:close/>
                    <a:moveTo>
                      <a:pt x="33" y="69"/>
                    </a:moveTo>
                    <a:cubicBezTo>
                      <a:pt x="20" y="63"/>
                      <a:pt x="13" y="47"/>
                      <a:pt x="19" y="34"/>
                    </a:cubicBezTo>
                    <a:cubicBezTo>
                      <a:pt x="25" y="20"/>
                      <a:pt x="40" y="14"/>
                      <a:pt x="54" y="20"/>
                    </a:cubicBezTo>
                    <a:cubicBezTo>
                      <a:pt x="67" y="25"/>
                      <a:pt x="74" y="41"/>
                      <a:pt x="68" y="55"/>
                    </a:cubicBezTo>
                    <a:cubicBezTo>
                      <a:pt x="62" y="68"/>
                      <a:pt x="47" y="74"/>
                      <a:pt x="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6" name="Freeform 18"/>
              <p:cNvSpPr>
                <a:spLocks noEditPoints="1"/>
              </p:cNvSpPr>
              <p:nvPr/>
            </p:nvSpPr>
            <p:spPr bwMode="auto">
              <a:xfrm>
                <a:off x="-635001" y="3001963"/>
                <a:ext cx="155575" cy="158750"/>
              </a:xfrm>
              <a:custGeom>
                <a:avLst/>
                <a:gdLst>
                  <a:gd name="T0" fmla="*/ 28 w 41"/>
                  <a:gd name="T1" fmla="*/ 4 h 42"/>
                  <a:gd name="T2" fmla="*/ 4 w 41"/>
                  <a:gd name="T3" fmla="*/ 14 h 42"/>
                  <a:gd name="T4" fmla="*/ 13 w 41"/>
                  <a:gd name="T5" fmla="*/ 38 h 42"/>
                  <a:gd name="T6" fmla="*/ 37 w 41"/>
                  <a:gd name="T7" fmla="*/ 28 h 42"/>
                  <a:gd name="T8" fmla="*/ 28 w 41"/>
                  <a:gd name="T9" fmla="*/ 4 h 42"/>
                  <a:gd name="T10" fmla="*/ 17 w 41"/>
                  <a:gd name="T11" fmla="*/ 30 h 42"/>
                  <a:gd name="T12" fmla="*/ 12 w 41"/>
                  <a:gd name="T13" fmla="*/ 17 h 42"/>
                  <a:gd name="T14" fmla="*/ 24 w 41"/>
                  <a:gd name="T15" fmla="*/ 13 h 42"/>
                  <a:gd name="T16" fmla="*/ 29 w 41"/>
                  <a:gd name="T17" fmla="*/ 25 h 42"/>
                  <a:gd name="T18" fmla="*/ 17 w 41"/>
                  <a:gd name="T19"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8" y="4"/>
                    </a:moveTo>
                    <a:cubicBezTo>
                      <a:pt x="18" y="0"/>
                      <a:pt x="8" y="5"/>
                      <a:pt x="4" y="14"/>
                    </a:cubicBezTo>
                    <a:cubicBezTo>
                      <a:pt x="0" y="23"/>
                      <a:pt x="4" y="34"/>
                      <a:pt x="13" y="38"/>
                    </a:cubicBezTo>
                    <a:cubicBezTo>
                      <a:pt x="23" y="42"/>
                      <a:pt x="33" y="38"/>
                      <a:pt x="37" y="28"/>
                    </a:cubicBezTo>
                    <a:cubicBezTo>
                      <a:pt x="41" y="19"/>
                      <a:pt x="37" y="8"/>
                      <a:pt x="28" y="4"/>
                    </a:cubicBezTo>
                    <a:close/>
                    <a:moveTo>
                      <a:pt x="17" y="30"/>
                    </a:moveTo>
                    <a:cubicBezTo>
                      <a:pt x="12" y="28"/>
                      <a:pt x="10" y="22"/>
                      <a:pt x="12" y="17"/>
                    </a:cubicBezTo>
                    <a:cubicBezTo>
                      <a:pt x="14" y="13"/>
                      <a:pt x="19" y="10"/>
                      <a:pt x="24" y="13"/>
                    </a:cubicBezTo>
                    <a:cubicBezTo>
                      <a:pt x="29" y="15"/>
                      <a:pt x="31" y="20"/>
                      <a:pt x="29" y="25"/>
                    </a:cubicBezTo>
                    <a:cubicBezTo>
                      <a:pt x="27" y="30"/>
                      <a:pt x="22" y="32"/>
                      <a:pt x="1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7" name="Freeform 19"/>
              <p:cNvSpPr>
                <a:spLocks noEditPoints="1"/>
              </p:cNvSpPr>
              <p:nvPr/>
            </p:nvSpPr>
            <p:spPr bwMode="auto">
              <a:xfrm>
                <a:off x="-917576" y="2827338"/>
                <a:ext cx="219075" cy="220662"/>
              </a:xfrm>
              <a:custGeom>
                <a:avLst/>
                <a:gdLst>
                  <a:gd name="T0" fmla="*/ 51 w 58"/>
                  <a:gd name="T1" fmla="*/ 38 h 58"/>
                  <a:gd name="T2" fmla="*/ 58 w 58"/>
                  <a:gd name="T3" fmla="*/ 32 h 58"/>
                  <a:gd name="T4" fmla="*/ 58 w 58"/>
                  <a:gd name="T5" fmla="*/ 25 h 58"/>
                  <a:gd name="T6" fmla="*/ 51 w 58"/>
                  <a:gd name="T7" fmla="*/ 20 h 58"/>
                  <a:gd name="T8" fmla="*/ 52 w 58"/>
                  <a:gd name="T9" fmla="*/ 11 h 58"/>
                  <a:gd name="T10" fmla="*/ 47 w 58"/>
                  <a:gd name="T11" fmla="*/ 6 h 58"/>
                  <a:gd name="T12" fmla="*/ 38 w 58"/>
                  <a:gd name="T13" fmla="*/ 7 h 58"/>
                  <a:gd name="T14" fmla="*/ 33 w 58"/>
                  <a:gd name="T15" fmla="*/ 0 h 58"/>
                  <a:gd name="T16" fmla="*/ 25 w 58"/>
                  <a:gd name="T17" fmla="*/ 0 h 58"/>
                  <a:gd name="T18" fmla="*/ 20 w 58"/>
                  <a:gd name="T19" fmla="*/ 7 h 58"/>
                  <a:gd name="T20" fmla="*/ 12 w 58"/>
                  <a:gd name="T21" fmla="*/ 6 h 58"/>
                  <a:gd name="T22" fmla="*/ 6 w 58"/>
                  <a:gd name="T23" fmla="*/ 11 h 58"/>
                  <a:gd name="T24" fmla="*/ 7 w 58"/>
                  <a:gd name="T25" fmla="*/ 20 h 58"/>
                  <a:gd name="T26" fmla="*/ 1 w 58"/>
                  <a:gd name="T27" fmla="*/ 25 h 58"/>
                  <a:gd name="T28" fmla="*/ 1 w 58"/>
                  <a:gd name="T29" fmla="*/ 32 h 58"/>
                  <a:gd name="T30" fmla="*/ 7 w 58"/>
                  <a:gd name="T31" fmla="*/ 38 h 58"/>
                  <a:gd name="T32" fmla="*/ 6 w 58"/>
                  <a:gd name="T33" fmla="*/ 46 h 58"/>
                  <a:gd name="T34" fmla="*/ 12 w 58"/>
                  <a:gd name="T35" fmla="*/ 51 h 58"/>
                  <a:gd name="T36" fmla="*/ 20 w 58"/>
                  <a:gd name="T37" fmla="*/ 50 h 58"/>
                  <a:gd name="T38" fmla="*/ 25 w 58"/>
                  <a:gd name="T39" fmla="*/ 57 h 58"/>
                  <a:gd name="T40" fmla="*/ 33 w 58"/>
                  <a:gd name="T41" fmla="*/ 57 h 58"/>
                  <a:gd name="T42" fmla="*/ 38 w 58"/>
                  <a:gd name="T43" fmla="*/ 50 h 58"/>
                  <a:gd name="T44" fmla="*/ 47 w 58"/>
                  <a:gd name="T45" fmla="*/ 51 h 58"/>
                  <a:gd name="T46" fmla="*/ 52 w 58"/>
                  <a:gd name="T47" fmla="*/ 46 h 58"/>
                  <a:gd name="T48" fmla="*/ 51 w 58"/>
                  <a:gd name="T49" fmla="*/ 38 h 58"/>
                  <a:gd name="T50" fmla="*/ 22 w 58"/>
                  <a:gd name="T51" fmla="*/ 45 h 58"/>
                  <a:gd name="T52" fmla="*/ 13 w 58"/>
                  <a:gd name="T53" fmla="*/ 22 h 58"/>
                  <a:gd name="T54" fmla="*/ 36 w 58"/>
                  <a:gd name="T55" fmla="*/ 13 h 58"/>
                  <a:gd name="T56" fmla="*/ 45 w 58"/>
                  <a:gd name="T57" fmla="*/ 35 h 58"/>
                  <a:gd name="T58" fmla="*/ 22 w 58"/>
                  <a:gd name="T59"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8">
                    <a:moveTo>
                      <a:pt x="51" y="38"/>
                    </a:moveTo>
                    <a:cubicBezTo>
                      <a:pt x="52" y="35"/>
                      <a:pt x="55" y="33"/>
                      <a:pt x="58" y="32"/>
                    </a:cubicBezTo>
                    <a:cubicBezTo>
                      <a:pt x="58" y="30"/>
                      <a:pt x="58" y="27"/>
                      <a:pt x="58" y="25"/>
                    </a:cubicBezTo>
                    <a:cubicBezTo>
                      <a:pt x="55" y="25"/>
                      <a:pt x="52" y="23"/>
                      <a:pt x="51" y="20"/>
                    </a:cubicBezTo>
                    <a:cubicBezTo>
                      <a:pt x="50" y="17"/>
                      <a:pt x="50" y="14"/>
                      <a:pt x="52" y="11"/>
                    </a:cubicBezTo>
                    <a:cubicBezTo>
                      <a:pt x="51" y="9"/>
                      <a:pt x="49" y="7"/>
                      <a:pt x="47" y="6"/>
                    </a:cubicBezTo>
                    <a:cubicBezTo>
                      <a:pt x="45" y="8"/>
                      <a:pt x="41" y="8"/>
                      <a:pt x="38" y="7"/>
                    </a:cubicBezTo>
                    <a:cubicBezTo>
                      <a:pt x="35" y="6"/>
                      <a:pt x="34" y="3"/>
                      <a:pt x="33" y="0"/>
                    </a:cubicBezTo>
                    <a:cubicBezTo>
                      <a:pt x="31" y="0"/>
                      <a:pt x="28" y="0"/>
                      <a:pt x="25" y="0"/>
                    </a:cubicBezTo>
                    <a:cubicBezTo>
                      <a:pt x="25" y="3"/>
                      <a:pt x="23" y="6"/>
                      <a:pt x="20" y="7"/>
                    </a:cubicBezTo>
                    <a:cubicBezTo>
                      <a:pt x="17" y="8"/>
                      <a:pt x="14" y="8"/>
                      <a:pt x="12" y="6"/>
                    </a:cubicBezTo>
                    <a:cubicBezTo>
                      <a:pt x="10" y="7"/>
                      <a:pt x="8" y="9"/>
                      <a:pt x="6" y="11"/>
                    </a:cubicBezTo>
                    <a:cubicBezTo>
                      <a:pt x="8" y="14"/>
                      <a:pt x="9" y="17"/>
                      <a:pt x="7" y="20"/>
                    </a:cubicBezTo>
                    <a:cubicBezTo>
                      <a:pt x="6" y="23"/>
                      <a:pt x="4" y="25"/>
                      <a:pt x="1" y="25"/>
                    </a:cubicBezTo>
                    <a:cubicBezTo>
                      <a:pt x="0" y="27"/>
                      <a:pt x="0" y="30"/>
                      <a:pt x="1" y="32"/>
                    </a:cubicBezTo>
                    <a:cubicBezTo>
                      <a:pt x="4" y="33"/>
                      <a:pt x="6" y="35"/>
                      <a:pt x="7" y="38"/>
                    </a:cubicBezTo>
                    <a:cubicBezTo>
                      <a:pt x="9" y="40"/>
                      <a:pt x="8" y="44"/>
                      <a:pt x="6" y="46"/>
                    </a:cubicBezTo>
                    <a:cubicBezTo>
                      <a:pt x="8" y="48"/>
                      <a:pt x="10" y="50"/>
                      <a:pt x="12" y="51"/>
                    </a:cubicBezTo>
                    <a:cubicBezTo>
                      <a:pt x="14" y="50"/>
                      <a:pt x="17" y="49"/>
                      <a:pt x="20" y="50"/>
                    </a:cubicBezTo>
                    <a:cubicBezTo>
                      <a:pt x="23" y="51"/>
                      <a:pt x="25" y="54"/>
                      <a:pt x="25" y="57"/>
                    </a:cubicBezTo>
                    <a:cubicBezTo>
                      <a:pt x="28" y="58"/>
                      <a:pt x="31" y="58"/>
                      <a:pt x="33" y="57"/>
                    </a:cubicBezTo>
                    <a:cubicBezTo>
                      <a:pt x="34" y="54"/>
                      <a:pt x="35" y="51"/>
                      <a:pt x="38" y="50"/>
                    </a:cubicBezTo>
                    <a:cubicBezTo>
                      <a:pt x="41" y="49"/>
                      <a:pt x="45" y="50"/>
                      <a:pt x="47" y="51"/>
                    </a:cubicBezTo>
                    <a:cubicBezTo>
                      <a:pt x="49" y="50"/>
                      <a:pt x="51" y="48"/>
                      <a:pt x="52" y="46"/>
                    </a:cubicBezTo>
                    <a:cubicBezTo>
                      <a:pt x="50" y="44"/>
                      <a:pt x="50" y="40"/>
                      <a:pt x="51" y="38"/>
                    </a:cubicBezTo>
                    <a:close/>
                    <a:moveTo>
                      <a:pt x="22" y="45"/>
                    </a:moveTo>
                    <a:cubicBezTo>
                      <a:pt x="14" y="41"/>
                      <a:pt x="9" y="31"/>
                      <a:pt x="13" y="22"/>
                    </a:cubicBezTo>
                    <a:cubicBezTo>
                      <a:pt x="17" y="13"/>
                      <a:pt x="27" y="9"/>
                      <a:pt x="36" y="13"/>
                    </a:cubicBezTo>
                    <a:cubicBezTo>
                      <a:pt x="45" y="16"/>
                      <a:pt x="49" y="27"/>
                      <a:pt x="45" y="35"/>
                    </a:cubicBezTo>
                    <a:cubicBezTo>
                      <a:pt x="42" y="44"/>
                      <a:pt x="31" y="48"/>
                      <a:pt x="2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8" name="Freeform 20"/>
              <p:cNvSpPr>
                <a:spLocks noEditPoints="1"/>
              </p:cNvSpPr>
              <p:nvPr/>
            </p:nvSpPr>
            <p:spPr bwMode="auto">
              <a:xfrm>
                <a:off x="-857251" y="2884488"/>
                <a:ext cx="101600" cy="103187"/>
              </a:xfrm>
              <a:custGeom>
                <a:avLst/>
                <a:gdLst>
                  <a:gd name="T0" fmla="*/ 18 w 27"/>
                  <a:gd name="T1" fmla="*/ 3 h 27"/>
                  <a:gd name="T2" fmla="*/ 2 w 27"/>
                  <a:gd name="T3" fmla="*/ 9 h 27"/>
                  <a:gd name="T4" fmla="*/ 9 w 27"/>
                  <a:gd name="T5" fmla="*/ 25 h 27"/>
                  <a:gd name="T6" fmla="*/ 24 w 27"/>
                  <a:gd name="T7" fmla="*/ 18 h 27"/>
                  <a:gd name="T8" fmla="*/ 18 w 27"/>
                  <a:gd name="T9" fmla="*/ 3 h 27"/>
                  <a:gd name="T10" fmla="*/ 11 w 27"/>
                  <a:gd name="T11" fmla="*/ 19 h 27"/>
                  <a:gd name="T12" fmla="*/ 8 w 27"/>
                  <a:gd name="T13" fmla="*/ 11 h 27"/>
                  <a:gd name="T14" fmla="*/ 16 w 27"/>
                  <a:gd name="T15" fmla="*/ 8 h 27"/>
                  <a:gd name="T16" fmla="*/ 19 w 27"/>
                  <a:gd name="T17" fmla="*/ 16 h 27"/>
                  <a:gd name="T18" fmla="*/ 11 w 27"/>
                  <a:gd name="T1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8" y="3"/>
                    </a:moveTo>
                    <a:cubicBezTo>
                      <a:pt x="12" y="0"/>
                      <a:pt x="5" y="3"/>
                      <a:pt x="2" y="9"/>
                    </a:cubicBezTo>
                    <a:cubicBezTo>
                      <a:pt x="0" y="15"/>
                      <a:pt x="2" y="22"/>
                      <a:pt x="9" y="25"/>
                    </a:cubicBezTo>
                    <a:cubicBezTo>
                      <a:pt x="15" y="27"/>
                      <a:pt x="22" y="24"/>
                      <a:pt x="24" y="18"/>
                    </a:cubicBezTo>
                    <a:cubicBezTo>
                      <a:pt x="27" y="12"/>
                      <a:pt x="24" y="5"/>
                      <a:pt x="18" y="3"/>
                    </a:cubicBezTo>
                    <a:close/>
                    <a:moveTo>
                      <a:pt x="11" y="19"/>
                    </a:moveTo>
                    <a:cubicBezTo>
                      <a:pt x="8" y="18"/>
                      <a:pt x="6" y="14"/>
                      <a:pt x="8" y="11"/>
                    </a:cubicBezTo>
                    <a:cubicBezTo>
                      <a:pt x="9" y="8"/>
                      <a:pt x="12" y="7"/>
                      <a:pt x="16" y="8"/>
                    </a:cubicBezTo>
                    <a:cubicBezTo>
                      <a:pt x="19" y="9"/>
                      <a:pt x="20" y="13"/>
                      <a:pt x="19" y="16"/>
                    </a:cubicBezTo>
                    <a:cubicBezTo>
                      <a:pt x="18" y="19"/>
                      <a:pt x="14" y="21"/>
                      <a:pt x="1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9" name="Freeform 21"/>
              <p:cNvSpPr>
                <a:spLocks noEditPoints="1"/>
              </p:cNvSpPr>
              <p:nvPr/>
            </p:nvSpPr>
            <p:spPr bwMode="auto">
              <a:xfrm>
                <a:off x="-1395413" y="3067050"/>
                <a:ext cx="431800" cy="431800"/>
              </a:xfrm>
              <a:custGeom>
                <a:avLst/>
                <a:gdLst>
                  <a:gd name="T0" fmla="*/ 0 w 272"/>
                  <a:gd name="T1" fmla="*/ 0 h 272"/>
                  <a:gd name="T2" fmla="*/ 0 w 272"/>
                  <a:gd name="T3" fmla="*/ 272 h 272"/>
                  <a:gd name="T4" fmla="*/ 272 w 272"/>
                  <a:gd name="T5" fmla="*/ 272 h 272"/>
                  <a:gd name="T6" fmla="*/ 272 w 272"/>
                  <a:gd name="T7" fmla="*/ 0 h 272"/>
                  <a:gd name="T8" fmla="*/ 0 w 272"/>
                  <a:gd name="T9" fmla="*/ 0 h 272"/>
                  <a:gd name="T10" fmla="*/ 243 w 272"/>
                  <a:gd name="T11" fmla="*/ 243 h 272"/>
                  <a:gd name="T12" fmla="*/ 29 w 272"/>
                  <a:gd name="T13" fmla="*/ 243 h 272"/>
                  <a:gd name="T14" fmla="*/ 29 w 272"/>
                  <a:gd name="T15" fmla="*/ 28 h 272"/>
                  <a:gd name="T16" fmla="*/ 243 w 272"/>
                  <a:gd name="T17" fmla="*/ 28 h 272"/>
                  <a:gd name="T18" fmla="*/ 243 w 272"/>
                  <a:gd name="T19" fmla="*/ 24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72">
                    <a:moveTo>
                      <a:pt x="0" y="0"/>
                    </a:moveTo>
                    <a:lnTo>
                      <a:pt x="0" y="272"/>
                    </a:lnTo>
                    <a:lnTo>
                      <a:pt x="272" y="272"/>
                    </a:lnTo>
                    <a:lnTo>
                      <a:pt x="272" y="0"/>
                    </a:lnTo>
                    <a:lnTo>
                      <a:pt x="0" y="0"/>
                    </a:lnTo>
                    <a:close/>
                    <a:moveTo>
                      <a:pt x="243" y="243"/>
                    </a:moveTo>
                    <a:lnTo>
                      <a:pt x="29" y="243"/>
                    </a:lnTo>
                    <a:lnTo>
                      <a:pt x="29" y="28"/>
                    </a:lnTo>
                    <a:lnTo>
                      <a:pt x="243" y="28"/>
                    </a:lnTo>
                    <a:lnTo>
                      <a:pt x="243"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40" name="Freeform 22"/>
              <p:cNvSpPr>
                <a:spLocks/>
              </p:cNvSpPr>
              <p:nvPr/>
            </p:nvSpPr>
            <p:spPr bwMode="auto">
              <a:xfrm>
                <a:off x="-1201738" y="2695575"/>
                <a:ext cx="1082675" cy="701675"/>
              </a:xfrm>
              <a:custGeom>
                <a:avLst/>
                <a:gdLst>
                  <a:gd name="T0" fmla="*/ 272 w 286"/>
                  <a:gd name="T1" fmla="*/ 0 h 185"/>
                  <a:gd name="T2" fmla="*/ 14 w 286"/>
                  <a:gd name="T3" fmla="*/ 0 h 185"/>
                  <a:gd name="T4" fmla="*/ 0 w 286"/>
                  <a:gd name="T5" fmla="*/ 14 h 185"/>
                  <a:gd name="T6" fmla="*/ 0 w 286"/>
                  <a:gd name="T7" fmla="*/ 90 h 185"/>
                  <a:gd name="T8" fmla="*/ 14 w 286"/>
                  <a:gd name="T9" fmla="*/ 90 h 185"/>
                  <a:gd name="T10" fmla="*/ 14 w 286"/>
                  <a:gd name="T11" fmla="*/ 14 h 185"/>
                  <a:gd name="T12" fmla="*/ 14 w 286"/>
                  <a:gd name="T13" fmla="*/ 14 h 185"/>
                  <a:gd name="T14" fmla="*/ 272 w 286"/>
                  <a:gd name="T15" fmla="*/ 14 h 185"/>
                  <a:gd name="T16" fmla="*/ 272 w 286"/>
                  <a:gd name="T17" fmla="*/ 14 h 185"/>
                  <a:gd name="T18" fmla="*/ 272 w 286"/>
                  <a:gd name="T19" fmla="*/ 171 h 185"/>
                  <a:gd name="T20" fmla="*/ 272 w 286"/>
                  <a:gd name="T21" fmla="*/ 171 h 185"/>
                  <a:gd name="T22" fmla="*/ 272 w 286"/>
                  <a:gd name="T23" fmla="*/ 171 h 185"/>
                  <a:gd name="T24" fmla="*/ 71 w 286"/>
                  <a:gd name="T25" fmla="*/ 171 h 185"/>
                  <a:gd name="T26" fmla="*/ 71 w 286"/>
                  <a:gd name="T27" fmla="*/ 185 h 185"/>
                  <a:gd name="T28" fmla="*/ 272 w 286"/>
                  <a:gd name="T29" fmla="*/ 185 h 185"/>
                  <a:gd name="T30" fmla="*/ 286 w 286"/>
                  <a:gd name="T31" fmla="*/ 171 h 185"/>
                  <a:gd name="T32" fmla="*/ 286 w 286"/>
                  <a:gd name="T33" fmla="*/ 14 h 185"/>
                  <a:gd name="T34" fmla="*/ 272 w 286"/>
                  <a:gd name="T3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6" h="185">
                    <a:moveTo>
                      <a:pt x="272" y="0"/>
                    </a:moveTo>
                    <a:cubicBezTo>
                      <a:pt x="14" y="0"/>
                      <a:pt x="14" y="0"/>
                      <a:pt x="14" y="0"/>
                    </a:cubicBezTo>
                    <a:cubicBezTo>
                      <a:pt x="6" y="0"/>
                      <a:pt x="0" y="6"/>
                      <a:pt x="0" y="14"/>
                    </a:cubicBezTo>
                    <a:cubicBezTo>
                      <a:pt x="0" y="90"/>
                      <a:pt x="0" y="90"/>
                      <a:pt x="0" y="90"/>
                    </a:cubicBezTo>
                    <a:cubicBezTo>
                      <a:pt x="14" y="90"/>
                      <a:pt x="14" y="90"/>
                      <a:pt x="14" y="90"/>
                    </a:cubicBezTo>
                    <a:cubicBezTo>
                      <a:pt x="14" y="14"/>
                      <a:pt x="14" y="14"/>
                      <a:pt x="14" y="14"/>
                    </a:cubicBezTo>
                    <a:cubicBezTo>
                      <a:pt x="14" y="14"/>
                      <a:pt x="14" y="14"/>
                      <a:pt x="14" y="14"/>
                    </a:cubicBezTo>
                    <a:cubicBezTo>
                      <a:pt x="272" y="14"/>
                      <a:pt x="272" y="14"/>
                      <a:pt x="272" y="14"/>
                    </a:cubicBezTo>
                    <a:cubicBezTo>
                      <a:pt x="272" y="14"/>
                      <a:pt x="272" y="14"/>
                      <a:pt x="272" y="14"/>
                    </a:cubicBezTo>
                    <a:cubicBezTo>
                      <a:pt x="272" y="171"/>
                      <a:pt x="272" y="171"/>
                      <a:pt x="272" y="171"/>
                    </a:cubicBezTo>
                    <a:cubicBezTo>
                      <a:pt x="272" y="171"/>
                      <a:pt x="272" y="171"/>
                      <a:pt x="272" y="171"/>
                    </a:cubicBezTo>
                    <a:cubicBezTo>
                      <a:pt x="272" y="171"/>
                      <a:pt x="272" y="171"/>
                      <a:pt x="272" y="171"/>
                    </a:cubicBezTo>
                    <a:cubicBezTo>
                      <a:pt x="71" y="171"/>
                      <a:pt x="71" y="171"/>
                      <a:pt x="71" y="171"/>
                    </a:cubicBezTo>
                    <a:cubicBezTo>
                      <a:pt x="71" y="185"/>
                      <a:pt x="71" y="185"/>
                      <a:pt x="71" y="185"/>
                    </a:cubicBezTo>
                    <a:cubicBezTo>
                      <a:pt x="272" y="185"/>
                      <a:pt x="272" y="185"/>
                      <a:pt x="272" y="185"/>
                    </a:cubicBezTo>
                    <a:cubicBezTo>
                      <a:pt x="280" y="185"/>
                      <a:pt x="286" y="179"/>
                      <a:pt x="286" y="171"/>
                    </a:cubicBezTo>
                    <a:cubicBezTo>
                      <a:pt x="286" y="14"/>
                      <a:pt x="286" y="14"/>
                      <a:pt x="286" y="14"/>
                    </a:cubicBezTo>
                    <a:cubicBezTo>
                      <a:pt x="286" y="6"/>
                      <a:pt x="280" y="0"/>
                      <a:pt x="2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41" name="Freeform 23"/>
              <p:cNvSpPr>
                <a:spLocks/>
              </p:cNvSpPr>
              <p:nvPr/>
            </p:nvSpPr>
            <p:spPr bwMode="auto">
              <a:xfrm>
                <a:off x="-1322388" y="3149600"/>
                <a:ext cx="301625" cy="277812"/>
              </a:xfrm>
              <a:custGeom>
                <a:avLst/>
                <a:gdLst>
                  <a:gd name="T0" fmla="*/ 100 w 190"/>
                  <a:gd name="T1" fmla="*/ 175 h 175"/>
                  <a:gd name="T2" fmla="*/ 190 w 190"/>
                  <a:gd name="T3" fmla="*/ 0 h 175"/>
                  <a:gd name="T4" fmla="*/ 145 w 190"/>
                  <a:gd name="T5" fmla="*/ 0 h 175"/>
                  <a:gd name="T6" fmla="*/ 81 w 190"/>
                  <a:gd name="T7" fmla="*/ 129 h 175"/>
                  <a:gd name="T8" fmla="*/ 50 w 190"/>
                  <a:gd name="T9" fmla="*/ 82 h 175"/>
                  <a:gd name="T10" fmla="*/ 0 w 190"/>
                  <a:gd name="T11" fmla="*/ 82 h 175"/>
                  <a:gd name="T12" fmla="*/ 71 w 190"/>
                  <a:gd name="T13" fmla="*/ 175 h 175"/>
                  <a:gd name="T14" fmla="*/ 100 w 190"/>
                  <a:gd name="T15" fmla="*/ 17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175">
                    <a:moveTo>
                      <a:pt x="100" y="175"/>
                    </a:moveTo>
                    <a:lnTo>
                      <a:pt x="190" y="0"/>
                    </a:lnTo>
                    <a:lnTo>
                      <a:pt x="145" y="0"/>
                    </a:lnTo>
                    <a:lnTo>
                      <a:pt x="81" y="129"/>
                    </a:lnTo>
                    <a:lnTo>
                      <a:pt x="50" y="82"/>
                    </a:lnTo>
                    <a:lnTo>
                      <a:pt x="0" y="82"/>
                    </a:lnTo>
                    <a:lnTo>
                      <a:pt x="71" y="175"/>
                    </a:lnTo>
                    <a:lnTo>
                      <a:pt x="10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sp>
          <p:nvSpPr>
            <p:cNvPr id="124" name="Rectangle 123"/>
            <p:cNvSpPr/>
            <p:nvPr/>
          </p:nvSpPr>
          <p:spPr bwMode="auto">
            <a:xfrm>
              <a:off x="8853544" y="1975755"/>
              <a:ext cx="593099" cy="594468"/>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1. Discover</a:t>
              </a:r>
            </a:p>
          </p:txBody>
        </p:sp>
        <p:grpSp>
          <p:nvGrpSpPr>
            <p:cNvPr id="125" name="Group 124"/>
            <p:cNvGrpSpPr/>
            <p:nvPr/>
          </p:nvGrpSpPr>
          <p:grpSpPr>
            <a:xfrm>
              <a:off x="9058719" y="2277261"/>
              <a:ext cx="319603" cy="264687"/>
              <a:chOff x="-1246188" y="1052513"/>
              <a:chExt cx="1487488" cy="1231901"/>
            </a:xfrm>
            <a:solidFill>
              <a:schemeClr val="bg1"/>
            </a:solidFill>
          </p:grpSpPr>
          <p:sp>
            <p:nvSpPr>
              <p:cNvPr id="126" name="Freeform 5"/>
              <p:cNvSpPr>
                <a:spLocks/>
              </p:cNvSpPr>
              <p:nvPr/>
            </p:nvSpPr>
            <p:spPr bwMode="auto">
              <a:xfrm>
                <a:off x="-876300" y="1052513"/>
                <a:ext cx="396875" cy="147638"/>
              </a:xfrm>
              <a:custGeom>
                <a:avLst/>
                <a:gdLst>
                  <a:gd name="T0" fmla="*/ 0 w 105"/>
                  <a:gd name="T1" fmla="*/ 39 h 39"/>
                  <a:gd name="T2" fmla="*/ 13 w 105"/>
                  <a:gd name="T3" fmla="*/ 35 h 39"/>
                  <a:gd name="T4" fmla="*/ 96 w 105"/>
                  <a:gd name="T5" fmla="*/ 35 h 39"/>
                  <a:gd name="T6" fmla="*/ 105 w 105"/>
                  <a:gd name="T7" fmla="*/ 37 h 39"/>
                  <a:gd name="T8" fmla="*/ 94 w 105"/>
                  <a:gd name="T9" fmla="*/ 14 h 39"/>
                  <a:gd name="T10" fmla="*/ 72 w 105"/>
                  <a:gd name="T11" fmla="*/ 0 h 39"/>
                  <a:gd name="T12" fmla="*/ 35 w 105"/>
                  <a:gd name="T13" fmla="*/ 0 h 39"/>
                  <a:gd name="T14" fmla="*/ 14 w 105"/>
                  <a:gd name="T15" fmla="*/ 14 h 39"/>
                  <a:gd name="T16" fmla="*/ 0 w 105"/>
                  <a:gd name="T17" fmla="*/ 39 h 39"/>
                  <a:gd name="T18" fmla="*/ 0 w 105"/>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39">
                    <a:moveTo>
                      <a:pt x="0" y="39"/>
                    </a:moveTo>
                    <a:cubicBezTo>
                      <a:pt x="4" y="36"/>
                      <a:pt x="8" y="35"/>
                      <a:pt x="13" y="35"/>
                    </a:cubicBezTo>
                    <a:cubicBezTo>
                      <a:pt x="96" y="35"/>
                      <a:pt x="96" y="35"/>
                      <a:pt x="96" y="35"/>
                    </a:cubicBezTo>
                    <a:cubicBezTo>
                      <a:pt x="99" y="35"/>
                      <a:pt x="102" y="36"/>
                      <a:pt x="105" y="37"/>
                    </a:cubicBezTo>
                    <a:cubicBezTo>
                      <a:pt x="94" y="14"/>
                      <a:pt x="94" y="14"/>
                      <a:pt x="94" y="14"/>
                    </a:cubicBezTo>
                    <a:cubicBezTo>
                      <a:pt x="90" y="7"/>
                      <a:pt x="80" y="0"/>
                      <a:pt x="72" y="0"/>
                    </a:cubicBezTo>
                    <a:cubicBezTo>
                      <a:pt x="35" y="0"/>
                      <a:pt x="35" y="0"/>
                      <a:pt x="35" y="0"/>
                    </a:cubicBezTo>
                    <a:cubicBezTo>
                      <a:pt x="27" y="0"/>
                      <a:pt x="17" y="7"/>
                      <a:pt x="14" y="14"/>
                    </a:cubicBezTo>
                    <a:cubicBezTo>
                      <a:pt x="0" y="39"/>
                      <a:pt x="0" y="39"/>
                      <a:pt x="0" y="39"/>
                    </a:cubicBezTo>
                    <a:cubicBezTo>
                      <a:pt x="0" y="39"/>
                      <a:pt x="0" y="39"/>
                      <a:pt x="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27" name="Freeform 6"/>
              <p:cNvSpPr>
                <a:spLocks noEditPoints="1"/>
              </p:cNvSpPr>
              <p:nvPr/>
            </p:nvSpPr>
            <p:spPr bwMode="auto">
              <a:xfrm>
                <a:off x="-260350" y="1395413"/>
                <a:ext cx="501650" cy="508000"/>
              </a:xfrm>
              <a:custGeom>
                <a:avLst/>
                <a:gdLst>
                  <a:gd name="T0" fmla="*/ 0 w 316"/>
                  <a:gd name="T1" fmla="*/ 0 h 320"/>
                  <a:gd name="T2" fmla="*/ 0 w 316"/>
                  <a:gd name="T3" fmla="*/ 320 h 320"/>
                  <a:gd name="T4" fmla="*/ 78 w 316"/>
                  <a:gd name="T5" fmla="*/ 320 h 320"/>
                  <a:gd name="T6" fmla="*/ 78 w 316"/>
                  <a:gd name="T7" fmla="*/ 227 h 320"/>
                  <a:gd name="T8" fmla="*/ 240 w 316"/>
                  <a:gd name="T9" fmla="*/ 227 h 320"/>
                  <a:gd name="T10" fmla="*/ 240 w 316"/>
                  <a:gd name="T11" fmla="*/ 320 h 320"/>
                  <a:gd name="T12" fmla="*/ 316 w 316"/>
                  <a:gd name="T13" fmla="*/ 320 h 320"/>
                  <a:gd name="T14" fmla="*/ 316 w 316"/>
                  <a:gd name="T15" fmla="*/ 0 h 320"/>
                  <a:gd name="T16" fmla="*/ 0 w 316"/>
                  <a:gd name="T17" fmla="*/ 0 h 320"/>
                  <a:gd name="T18" fmla="*/ 0 w 316"/>
                  <a:gd name="T19" fmla="*/ 0 h 320"/>
                  <a:gd name="T20" fmla="*/ 0 w 316"/>
                  <a:gd name="T21" fmla="*/ 0 h 320"/>
                  <a:gd name="T22" fmla="*/ 264 w 316"/>
                  <a:gd name="T23" fmla="*/ 136 h 320"/>
                  <a:gd name="T24" fmla="*/ 45 w 316"/>
                  <a:gd name="T25" fmla="*/ 136 h 320"/>
                  <a:gd name="T26" fmla="*/ 45 w 316"/>
                  <a:gd name="T27" fmla="*/ 17 h 320"/>
                  <a:gd name="T28" fmla="*/ 264 w 316"/>
                  <a:gd name="T29" fmla="*/ 17 h 320"/>
                  <a:gd name="T30" fmla="*/ 264 w 316"/>
                  <a:gd name="T31" fmla="*/ 136 h 320"/>
                  <a:gd name="T32" fmla="*/ 264 w 316"/>
                  <a:gd name="T33" fmla="*/ 136 h 320"/>
                  <a:gd name="T34" fmla="*/ 264 w 316"/>
                  <a:gd name="T35" fmla="*/ 136 h 320"/>
                  <a:gd name="T36" fmla="*/ 112 w 316"/>
                  <a:gd name="T37" fmla="*/ 251 h 320"/>
                  <a:gd name="T38" fmla="*/ 164 w 316"/>
                  <a:gd name="T39" fmla="*/ 251 h 320"/>
                  <a:gd name="T40" fmla="*/ 164 w 316"/>
                  <a:gd name="T41" fmla="*/ 320 h 320"/>
                  <a:gd name="T42" fmla="*/ 112 w 316"/>
                  <a:gd name="T43" fmla="*/ 320 h 320"/>
                  <a:gd name="T44" fmla="*/ 112 w 316"/>
                  <a:gd name="T45" fmla="*/ 251 h 320"/>
                  <a:gd name="T46" fmla="*/ 112 w 316"/>
                  <a:gd name="T47" fmla="*/ 251 h 320"/>
                  <a:gd name="T48" fmla="*/ 112 w 316"/>
                  <a:gd name="T49" fmla="*/ 25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6" h="320">
                    <a:moveTo>
                      <a:pt x="0" y="0"/>
                    </a:moveTo>
                    <a:lnTo>
                      <a:pt x="0" y="320"/>
                    </a:lnTo>
                    <a:lnTo>
                      <a:pt x="78" y="320"/>
                    </a:lnTo>
                    <a:lnTo>
                      <a:pt x="78" y="227"/>
                    </a:lnTo>
                    <a:lnTo>
                      <a:pt x="240" y="227"/>
                    </a:lnTo>
                    <a:lnTo>
                      <a:pt x="240" y="320"/>
                    </a:lnTo>
                    <a:lnTo>
                      <a:pt x="316" y="320"/>
                    </a:lnTo>
                    <a:lnTo>
                      <a:pt x="316" y="0"/>
                    </a:lnTo>
                    <a:lnTo>
                      <a:pt x="0" y="0"/>
                    </a:lnTo>
                    <a:lnTo>
                      <a:pt x="0" y="0"/>
                    </a:lnTo>
                    <a:lnTo>
                      <a:pt x="0" y="0"/>
                    </a:lnTo>
                    <a:close/>
                    <a:moveTo>
                      <a:pt x="264" y="136"/>
                    </a:moveTo>
                    <a:lnTo>
                      <a:pt x="45" y="136"/>
                    </a:lnTo>
                    <a:lnTo>
                      <a:pt x="45" y="17"/>
                    </a:lnTo>
                    <a:lnTo>
                      <a:pt x="264" y="17"/>
                    </a:lnTo>
                    <a:lnTo>
                      <a:pt x="264" y="136"/>
                    </a:lnTo>
                    <a:lnTo>
                      <a:pt x="264" y="136"/>
                    </a:lnTo>
                    <a:lnTo>
                      <a:pt x="264" y="136"/>
                    </a:lnTo>
                    <a:close/>
                    <a:moveTo>
                      <a:pt x="112" y="251"/>
                    </a:moveTo>
                    <a:lnTo>
                      <a:pt x="164" y="251"/>
                    </a:lnTo>
                    <a:lnTo>
                      <a:pt x="164" y="320"/>
                    </a:lnTo>
                    <a:lnTo>
                      <a:pt x="112" y="320"/>
                    </a:lnTo>
                    <a:lnTo>
                      <a:pt x="112" y="251"/>
                    </a:lnTo>
                    <a:lnTo>
                      <a:pt x="112" y="251"/>
                    </a:lnTo>
                    <a:lnTo>
                      <a:pt x="112"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28" name="Freeform 7"/>
              <p:cNvSpPr>
                <a:spLocks noEditPoints="1"/>
              </p:cNvSpPr>
              <p:nvPr/>
            </p:nvSpPr>
            <p:spPr bwMode="auto">
              <a:xfrm>
                <a:off x="-1246188" y="1600201"/>
                <a:ext cx="714375" cy="684213"/>
              </a:xfrm>
              <a:custGeom>
                <a:avLst/>
                <a:gdLst>
                  <a:gd name="T0" fmla="*/ 113 w 189"/>
                  <a:gd name="T1" fmla="*/ 139 h 181"/>
                  <a:gd name="T2" fmla="*/ 162 w 189"/>
                  <a:gd name="T3" fmla="*/ 119 h 181"/>
                  <a:gd name="T4" fmla="*/ 162 w 189"/>
                  <a:gd name="T5" fmla="*/ 20 h 181"/>
                  <a:gd name="T6" fmla="*/ 113 w 189"/>
                  <a:gd name="T7" fmla="*/ 0 h 181"/>
                  <a:gd name="T8" fmla="*/ 63 w 189"/>
                  <a:gd name="T9" fmla="*/ 20 h 181"/>
                  <a:gd name="T10" fmla="*/ 52 w 189"/>
                  <a:gd name="T11" fmla="*/ 104 h 181"/>
                  <a:gd name="T12" fmla="*/ 7 w 189"/>
                  <a:gd name="T13" fmla="*/ 150 h 181"/>
                  <a:gd name="T14" fmla="*/ 7 w 189"/>
                  <a:gd name="T15" fmla="*/ 175 h 181"/>
                  <a:gd name="T16" fmla="*/ 20 w 189"/>
                  <a:gd name="T17" fmla="*/ 181 h 181"/>
                  <a:gd name="T18" fmla="*/ 32 w 189"/>
                  <a:gd name="T19" fmla="*/ 175 h 181"/>
                  <a:gd name="T20" fmla="*/ 78 w 189"/>
                  <a:gd name="T21" fmla="*/ 130 h 181"/>
                  <a:gd name="T22" fmla="*/ 113 w 189"/>
                  <a:gd name="T23" fmla="*/ 139 h 181"/>
                  <a:gd name="T24" fmla="*/ 79 w 189"/>
                  <a:gd name="T25" fmla="*/ 36 h 181"/>
                  <a:gd name="T26" fmla="*/ 113 w 189"/>
                  <a:gd name="T27" fmla="*/ 23 h 181"/>
                  <a:gd name="T28" fmla="*/ 146 w 189"/>
                  <a:gd name="T29" fmla="*/ 36 h 181"/>
                  <a:gd name="T30" fmla="*/ 146 w 189"/>
                  <a:gd name="T31" fmla="*/ 103 h 181"/>
                  <a:gd name="T32" fmla="*/ 113 w 189"/>
                  <a:gd name="T33" fmla="*/ 117 h 181"/>
                  <a:gd name="T34" fmla="*/ 79 w 189"/>
                  <a:gd name="T35" fmla="*/ 103 h 181"/>
                  <a:gd name="T36" fmla="*/ 79 w 189"/>
                  <a:gd name="T37" fmla="*/ 3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9" h="181">
                    <a:moveTo>
                      <a:pt x="113" y="139"/>
                    </a:moveTo>
                    <a:cubicBezTo>
                      <a:pt x="130" y="139"/>
                      <a:pt x="148" y="132"/>
                      <a:pt x="162" y="119"/>
                    </a:cubicBezTo>
                    <a:cubicBezTo>
                      <a:pt x="189" y="92"/>
                      <a:pt x="189" y="48"/>
                      <a:pt x="162" y="20"/>
                    </a:cubicBezTo>
                    <a:cubicBezTo>
                      <a:pt x="148" y="7"/>
                      <a:pt x="130" y="0"/>
                      <a:pt x="113" y="0"/>
                    </a:cubicBezTo>
                    <a:cubicBezTo>
                      <a:pt x="95" y="0"/>
                      <a:pt x="77" y="7"/>
                      <a:pt x="63" y="20"/>
                    </a:cubicBezTo>
                    <a:cubicBezTo>
                      <a:pt x="41" y="43"/>
                      <a:pt x="37" y="78"/>
                      <a:pt x="52" y="104"/>
                    </a:cubicBezTo>
                    <a:cubicBezTo>
                      <a:pt x="7" y="150"/>
                      <a:pt x="7" y="150"/>
                      <a:pt x="7" y="150"/>
                    </a:cubicBezTo>
                    <a:cubicBezTo>
                      <a:pt x="0" y="157"/>
                      <a:pt x="0" y="168"/>
                      <a:pt x="7" y="175"/>
                    </a:cubicBezTo>
                    <a:cubicBezTo>
                      <a:pt x="10" y="179"/>
                      <a:pt x="15" y="181"/>
                      <a:pt x="20" y="181"/>
                    </a:cubicBezTo>
                    <a:cubicBezTo>
                      <a:pt x="24" y="181"/>
                      <a:pt x="29" y="179"/>
                      <a:pt x="32" y="175"/>
                    </a:cubicBezTo>
                    <a:cubicBezTo>
                      <a:pt x="78" y="130"/>
                      <a:pt x="78" y="130"/>
                      <a:pt x="78" y="130"/>
                    </a:cubicBezTo>
                    <a:cubicBezTo>
                      <a:pt x="89" y="136"/>
                      <a:pt x="101" y="139"/>
                      <a:pt x="113" y="139"/>
                    </a:cubicBezTo>
                    <a:close/>
                    <a:moveTo>
                      <a:pt x="79" y="36"/>
                    </a:moveTo>
                    <a:cubicBezTo>
                      <a:pt x="89" y="27"/>
                      <a:pt x="101" y="23"/>
                      <a:pt x="113" y="23"/>
                    </a:cubicBezTo>
                    <a:cubicBezTo>
                      <a:pt x="125" y="23"/>
                      <a:pt x="137" y="27"/>
                      <a:pt x="146" y="36"/>
                    </a:cubicBezTo>
                    <a:cubicBezTo>
                      <a:pt x="164" y="55"/>
                      <a:pt x="164" y="84"/>
                      <a:pt x="146" y="103"/>
                    </a:cubicBezTo>
                    <a:cubicBezTo>
                      <a:pt x="137" y="112"/>
                      <a:pt x="125" y="117"/>
                      <a:pt x="113" y="117"/>
                    </a:cubicBezTo>
                    <a:cubicBezTo>
                      <a:pt x="101" y="117"/>
                      <a:pt x="89" y="112"/>
                      <a:pt x="79" y="103"/>
                    </a:cubicBezTo>
                    <a:cubicBezTo>
                      <a:pt x="61" y="84"/>
                      <a:pt x="61" y="55"/>
                      <a:pt x="7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29" name="Freeform 8"/>
              <p:cNvSpPr>
                <a:spLocks noEditPoints="1"/>
              </p:cNvSpPr>
              <p:nvPr/>
            </p:nvSpPr>
            <p:spPr bwMode="auto">
              <a:xfrm>
                <a:off x="-884238" y="1211263"/>
                <a:ext cx="427038" cy="714375"/>
              </a:xfrm>
              <a:custGeom>
                <a:avLst/>
                <a:gdLst>
                  <a:gd name="T0" fmla="*/ 106 w 113"/>
                  <a:gd name="T1" fmla="*/ 2 h 189"/>
                  <a:gd name="T2" fmla="*/ 99 w 113"/>
                  <a:gd name="T3" fmla="*/ 0 h 189"/>
                  <a:gd name="T4" fmla="*/ 16 w 113"/>
                  <a:gd name="T5" fmla="*/ 0 h 189"/>
                  <a:gd name="T6" fmla="*/ 8 w 113"/>
                  <a:gd name="T7" fmla="*/ 2 h 189"/>
                  <a:gd name="T8" fmla="*/ 0 w 113"/>
                  <a:gd name="T9" fmla="*/ 15 h 189"/>
                  <a:gd name="T10" fmla="*/ 0 w 113"/>
                  <a:gd name="T11" fmla="*/ 93 h 189"/>
                  <a:gd name="T12" fmla="*/ 17 w 113"/>
                  <a:gd name="T13" fmla="*/ 91 h 189"/>
                  <a:gd name="T14" fmla="*/ 33 w 113"/>
                  <a:gd name="T15" fmla="*/ 93 h 189"/>
                  <a:gd name="T16" fmla="*/ 93 w 113"/>
                  <a:gd name="T17" fmla="*/ 93 h 189"/>
                  <a:gd name="T18" fmla="*/ 99 w 113"/>
                  <a:gd name="T19" fmla="*/ 98 h 189"/>
                  <a:gd name="T20" fmla="*/ 93 w 113"/>
                  <a:gd name="T21" fmla="*/ 104 h 189"/>
                  <a:gd name="T22" fmla="*/ 61 w 113"/>
                  <a:gd name="T23" fmla="*/ 104 h 189"/>
                  <a:gd name="T24" fmla="*/ 74 w 113"/>
                  <a:gd name="T25" fmla="*/ 115 h 189"/>
                  <a:gd name="T26" fmla="*/ 78 w 113"/>
                  <a:gd name="T27" fmla="*/ 119 h 189"/>
                  <a:gd name="T28" fmla="*/ 93 w 113"/>
                  <a:gd name="T29" fmla="*/ 119 h 189"/>
                  <a:gd name="T30" fmla="*/ 99 w 113"/>
                  <a:gd name="T31" fmla="*/ 125 h 189"/>
                  <a:gd name="T32" fmla="*/ 93 w 113"/>
                  <a:gd name="T33" fmla="*/ 130 h 189"/>
                  <a:gd name="T34" fmla="*/ 86 w 113"/>
                  <a:gd name="T35" fmla="*/ 130 h 189"/>
                  <a:gd name="T36" fmla="*/ 93 w 113"/>
                  <a:gd name="T37" fmla="*/ 145 h 189"/>
                  <a:gd name="T38" fmla="*/ 93 w 113"/>
                  <a:gd name="T39" fmla="*/ 145 h 189"/>
                  <a:gd name="T40" fmla="*/ 99 w 113"/>
                  <a:gd name="T41" fmla="*/ 151 h 189"/>
                  <a:gd name="T42" fmla="*/ 96 w 113"/>
                  <a:gd name="T43" fmla="*/ 156 h 189"/>
                  <a:gd name="T44" fmla="*/ 98 w 113"/>
                  <a:gd name="T45" fmla="*/ 173 h 189"/>
                  <a:gd name="T46" fmla="*/ 96 w 113"/>
                  <a:gd name="T47" fmla="*/ 189 h 189"/>
                  <a:gd name="T48" fmla="*/ 99 w 113"/>
                  <a:gd name="T49" fmla="*/ 189 h 189"/>
                  <a:gd name="T50" fmla="*/ 113 w 113"/>
                  <a:gd name="T51" fmla="*/ 174 h 189"/>
                  <a:gd name="T52" fmla="*/ 113 w 113"/>
                  <a:gd name="T53" fmla="*/ 15 h 189"/>
                  <a:gd name="T54" fmla="*/ 106 w 113"/>
                  <a:gd name="T55" fmla="*/ 2 h 189"/>
                  <a:gd name="T56" fmla="*/ 91 w 113"/>
                  <a:gd name="T57" fmla="*/ 35 h 189"/>
                  <a:gd name="T58" fmla="*/ 83 w 113"/>
                  <a:gd name="T59" fmla="*/ 27 h 189"/>
                  <a:gd name="T60" fmla="*/ 91 w 113"/>
                  <a:gd name="T61" fmla="*/ 20 h 189"/>
                  <a:gd name="T62" fmla="*/ 99 w 113"/>
                  <a:gd name="T63" fmla="*/ 27 h 189"/>
                  <a:gd name="T64" fmla="*/ 91 w 113"/>
                  <a:gd name="T65" fmla="*/ 3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 h="189">
                    <a:moveTo>
                      <a:pt x="106" y="2"/>
                    </a:moveTo>
                    <a:cubicBezTo>
                      <a:pt x="103" y="1"/>
                      <a:pt x="101" y="0"/>
                      <a:pt x="99" y="0"/>
                    </a:cubicBezTo>
                    <a:cubicBezTo>
                      <a:pt x="16" y="0"/>
                      <a:pt x="16" y="0"/>
                      <a:pt x="16" y="0"/>
                    </a:cubicBezTo>
                    <a:cubicBezTo>
                      <a:pt x="13" y="0"/>
                      <a:pt x="10" y="1"/>
                      <a:pt x="8" y="2"/>
                    </a:cubicBezTo>
                    <a:cubicBezTo>
                      <a:pt x="4" y="5"/>
                      <a:pt x="0" y="9"/>
                      <a:pt x="0" y="15"/>
                    </a:cubicBezTo>
                    <a:cubicBezTo>
                      <a:pt x="0" y="47"/>
                      <a:pt x="0" y="72"/>
                      <a:pt x="0" y="93"/>
                    </a:cubicBezTo>
                    <a:cubicBezTo>
                      <a:pt x="6" y="92"/>
                      <a:pt x="11" y="91"/>
                      <a:pt x="17" y="91"/>
                    </a:cubicBezTo>
                    <a:cubicBezTo>
                      <a:pt x="22" y="91"/>
                      <a:pt x="28" y="92"/>
                      <a:pt x="33" y="93"/>
                    </a:cubicBezTo>
                    <a:cubicBezTo>
                      <a:pt x="93" y="93"/>
                      <a:pt x="93" y="93"/>
                      <a:pt x="93" y="93"/>
                    </a:cubicBezTo>
                    <a:cubicBezTo>
                      <a:pt x="96" y="93"/>
                      <a:pt x="99" y="95"/>
                      <a:pt x="99" y="98"/>
                    </a:cubicBezTo>
                    <a:cubicBezTo>
                      <a:pt x="99" y="102"/>
                      <a:pt x="96" y="104"/>
                      <a:pt x="93" y="104"/>
                    </a:cubicBezTo>
                    <a:cubicBezTo>
                      <a:pt x="80" y="104"/>
                      <a:pt x="69" y="104"/>
                      <a:pt x="61" y="104"/>
                    </a:cubicBezTo>
                    <a:cubicBezTo>
                      <a:pt x="66" y="107"/>
                      <a:pt x="70" y="111"/>
                      <a:pt x="74" y="115"/>
                    </a:cubicBezTo>
                    <a:cubicBezTo>
                      <a:pt x="76" y="116"/>
                      <a:pt x="77" y="118"/>
                      <a:pt x="78" y="119"/>
                    </a:cubicBezTo>
                    <a:cubicBezTo>
                      <a:pt x="93" y="119"/>
                      <a:pt x="93" y="119"/>
                      <a:pt x="93" y="119"/>
                    </a:cubicBezTo>
                    <a:cubicBezTo>
                      <a:pt x="96" y="119"/>
                      <a:pt x="99" y="122"/>
                      <a:pt x="99" y="125"/>
                    </a:cubicBezTo>
                    <a:cubicBezTo>
                      <a:pt x="99" y="128"/>
                      <a:pt x="96" y="130"/>
                      <a:pt x="93" y="130"/>
                    </a:cubicBezTo>
                    <a:cubicBezTo>
                      <a:pt x="91" y="130"/>
                      <a:pt x="89" y="130"/>
                      <a:pt x="86" y="130"/>
                    </a:cubicBezTo>
                    <a:cubicBezTo>
                      <a:pt x="89" y="135"/>
                      <a:pt x="91" y="140"/>
                      <a:pt x="93" y="145"/>
                    </a:cubicBezTo>
                    <a:cubicBezTo>
                      <a:pt x="93" y="145"/>
                      <a:pt x="93" y="145"/>
                      <a:pt x="93" y="145"/>
                    </a:cubicBezTo>
                    <a:cubicBezTo>
                      <a:pt x="96" y="145"/>
                      <a:pt x="99" y="148"/>
                      <a:pt x="99" y="151"/>
                    </a:cubicBezTo>
                    <a:cubicBezTo>
                      <a:pt x="99" y="153"/>
                      <a:pt x="98" y="155"/>
                      <a:pt x="96" y="156"/>
                    </a:cubicBezTo>
                    <a:cubicBezTo>
                      <a:pt x="98" y="162"/>
                      <a:pt x="98" y="167"/>
                      <a:pt x="98" y="173"/>
                    </a:cubicBezTo>
                    <a:cubicBezTo>
                      <a:pt x="98" y="178"/>
                      <a:pt x="98" y="184"/>
                      <a:pt x="96" y="189"/>
                    </a:cubicBezTo>
                    <a:cubicBezTo>
                      <a:pt x="99" y="189"/>
                      <a:pt x="99" y="189"/>
                      <a:pt x="99" y="189"/>
                    </a:cubicBezTo>
                    <a:cubicBezTo>
                      <a:pt x="107" y="189"/>
                      <a:pt x="113" y="182"/>
                      <a:pt x="113" y="174"/>
                    </a:cubicBezTo>
                    <a:cubicBezTo>
                      <a:pt x="113" y="15"/>
                      <a:pt x="113" y="15"/>
                      <a:pt x="113" y="15"/>
                    </a:cubicBezTo>
                    <a:cubicBezTo>
                      <a:pt x="113" y="9"/>
                      <a:pt x="110" y="5"/>
                      <a:pt x="106" y="2"/>
                    </a:cubicBezTo>
                    <a:close/>
                    <a:moveTo>
                      <a:pt x="91" y="35"/>
                    </a:moveTo>
                    <a:cubicBezTo>
                      <a:pt x="86" y="35"/>
                      <a:pt x="83" y="32"/>
                      <a:pt x="83" y="27"/>
                    </a:cubicBezTo>
                    <a:cubicBezTo>
                      <a:pt x="83" y="23"/>
                      <a:pt x="86" y="20"/>
                      <a:pt x="91" y="20"/>
                    </a:cubicBezTo>
                    <a:cubicBezTo>
                      <a:pt x="95" y="20"/>
                      <a:pt x="99" y="23"/>
                      <a:pt x="99" y="27"/>
                    </a:cubicBezTo>
                    <a:cubicBezTo>
                      <a:pt x="99" y="32"/>
                      <a:pt x="95" y="35"/>
                      <a:pt x="9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0" name="Freeform 9"/>
              <p:cNvSpPr>
                <a:spLocks/>
              </p:cNvSpPr>
              <p:nvPr/>
            </p:nvSpPr>
            <p:spPr bwMode="auto">
              <a:xfrm>
                <a:off x="-744538" y="1703388"/>
                <a:ext cx="163513" cy="55563"/>
              </a:xfrm>
              <a:custGeom>
                <a:avLst/>
                <a:gdLst>
                  <a:gd name="T0" fmla="*/ 13 w 43"/>
                  <a:gd name="T1" fmla="*/ 9 h 15"/>
                  <a:gd name="T2" fmla="*/ 18 w 43"/>
                  <a:gd name="T3" fmla="*/ 15 h 15"/>
                  <a:gd name="T4" fmla="*/ 43 w 43"/>
                  <a:gd name="T5" fmla="*/ 15 h 15"/>
                  <a:gd name="T6" fmla="*/ 35 w 43"/>
                  <a:gd name="T7" fmla="*/ 0 h 15"/>
                  <a:gd name="T8" fmla="*/ 0 w 43"/>
                  <a:gd name="T9" fmla="*/ 0 h 15"/>
                  <a:gd name="T10" fmla="*/ 13 w 43"/>
                  <a:gd name="T11" fmla="*/ 9 h 15"/>
                </a:gdLst>
                <a:ahLst/>
                <a:cxnLst>
                  <a:cxn ang="0">
                    <a:pos x="T0" y="T1"/>
                  </a:cxn>
                  <a:cxn ang="0">
                    <a:pos x="T2" y="T3"/>
                  </a:cxn>
                  <a:cxn ang="0">
                    <a:pos x="T4" y="T5"/>
                  </a:cxn>
                  <a:cxn ang="0">
                    <a:pos x="T6" y="T7"/>
                  </a:cxn>
                  <a:cxn ang="0">
                    <a:pos x="T8" y="T9"/>
                  </a:cxn>
                  <a:cxn ang="0">
                    <a:pos x="T10" y="T11"/>
                  </a:cxn>
                </a:cxnLst>
                <a:rect l="0" t="0" r="r" b="b"/>
                <a:pathLst>
                  <a:path w="43" h="15">
                    <a:moveTo>
                      <a:pt x="13" y="9"/>
                    </a:moveTo>
                    <a:cubicBezTo>
                      <a:pt x="15" y="11"/>
                      <a:pt x="16" y="13"/>
                      <a:pt x="18" y="15"/>
                    </a:cubicBezTo>
                    <a:cubicBezTo>
                      <a:pt x="30" y="15"/>
                      <a:pt x="38" y="15"/>
                      <a:pt x="43" y="15"/>
                    </a:cubicBezTo>
                    <a:cubicBezTo>
                      <a:pt x="41" y="10"/>
                      <a:pt x="38" y="5"/>
                      <a:pt x="35" y="0"/>
                    </a:cubicBezTo>
                    <a:cubicBezTo>
                      <a:pt x="18" y="0"/>
                      <a:pt x="7" y="0"/>
                      <a:pt x="0" y="0"/>
                    </a:cubicBezTo>
                    <a:cubicBezTo>
                      <a:pt x="5" y="3"/>
                      <a:pt x="9" y="6"/>
                      <a:pt x="1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1" name="Freeform 10"/>
              <p:cNvSpPr>
                <a:spLocks/>
              </p:cNvSpPr>
              <p:nvPr/>
            </p:nvSpPr>
            <p:spPr bwMode="auto">
              <a:xfrm>
                <a:off x="-884238" y="1733551"/>
                <a:ext cx="200025" cy="192088"/>
              </a:xfrm>
              <a:custGeom>
                <a:avLst/>
                <a:gdLst>
                  <a:gd name="T0" fmla="*/ 26 w 53"/>
                  <a:gd name="T1" fmla="*/ 7 h 51"/>
                  <a:gd name="T2" fmla="*/ 38 w 53"/>
                  <a:gd name="T3" fmla="*/ 7 h 51"/>
                  <a:gd name="T4" fmla="*/ 17 w 53"/>
                  <a:gd name="T5" fmla="*/ 0 h 51"/>
                  <a:gd name="T6" fmla="*/ 0 w 53"/>
                  <a:gd name="T7" fmla="*/ 3 h 51"/>
                  <a:gd name="T8" fmla="*/ 0 w 53"/>
                  <a:gd name="T9" fmla="*/ 36 h 51"/>
                  <a:gd name="T10" fmla="*/ 16 w 53"/>
                  <a:gd name="T11" fmla="*/ 51 h 51"/>
                  <a:gd name="T12" fmla="*/ 48 w 53"/>
                  <a:gd name="T13" fmla="*/ 51 h 51"/>
                  <a:gd name="T14" fmla="*/ 48 w 53"/>
                  <a:gd name="T15" fmla="*/ 19 h 51"/>
                  <a:gd name="T16" fmla="*/ 26 w 53"/>
                  <a:gd name="T17" fmla="*/ 19 h 51"/>
                  <a:gd name="T18" fmla="*/ 20 w 53"/>
                  <a:gd name="T19" fmla="*/ 13 h 51"/>
                  <a:gd name="T20" fmla="*/ 26 w 53"/>
                  <a:gd name="T2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1">
                    <a:moveTo>
                      <a:pt x="26" y="7"/>
                    </a:moveTo>
                    <a:cubicBezTo>
                      <a:pt x="31" y="7"/>
                      <a:pt x="35" y="7"/>
                      <a:pt x="38" y="7"/>
                    </a:cubicBezTo>
                    <a:cubicBezTo>
                      <a:pt x="32" y="2"/>
                      <a:pt x="25" y="0"/>
                      <a:pt x="17" y="0"/>
                    </a:cubicBezTo>
                    <a:cubicBezTo>
                      <a:pt x="11" y="0"/>
                      <a:pt x="5" y="1"/>
                      <a:pt x="0" y="3"/>
                    </a:cubicBezTo>
                    <a:cubicBezTo>
                      <a:pt x="0" y="36"/>
                      <a:pt x="0" y="36"/>
                      <a:pt x="0" y="36"/>
                    </a:cubicBezTo>
                    <a:cubicBezTo>
                      <a:pt x="0" y="44"/>
                      <a:pt x="8" y="51"/>
                      <a:pt x="16" y="51"/>
                    </a:cubicBezTo>
                    <a:cubicBezTo>
                      <a:pt x="28" y="51"/>
                      <a:pt x="39" y="51"/>
                      <a:pt x="48" y="51"/>
                    </a:cubicBezTo>
                    <a:cubicBezTo>
                      <a:pt x="53" y="41"/>
                      <a:pt x="53" y="29"/>
                      <a:pt x="48" y="19"/>
                    </a:cubicBezTo>
                    <a:cubicBezTo>
                      <a:pt x="26" y="19"/>
                      <a:pt x="26" y="19"/>
                      <a:pt x="26" y="19"/>
                    </a:cubicBezTo>
                    <a:cubicBezTo>
                      <a:pt x="23" y="19"/>
                      <a:pt x="20" y="17"/>
                      <a:pt x="20" y="13"/>
                    </a:cubicBezTo>
                    <a:cubicBezTo>
                      <a:pt x="20" y="10"/>
                      <a:pt x="23" y="7"/>
                      <a:pt x="2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2" name="Freeform 11"/>
              <p:cNvSpPr>
                <a:spLocks/>
              </p:cNvSpPr>
              <p:nvPr/>
            </p:nvSpPr>
            <p:spPr bwMode="auto">
              <a:xfrm>
                <a:off x="-654050" y="1804988"/>
                <a:ext cx="98425" cy="120650"/>
              </a:xfrm>
              <a:custGeom>
                <a:avLst/>
                <a:gdLst>
                  <a:gd name="T0" fmla="*/ 23 w 26"/>
                  <a:gd name="T1" fmla="*/ 0 h 32"/>
                  <a:gd name="T2" fmla="*/ 0 w 26"/>
                  <a:gd name="T3" fmla="*/ 0 h 32"/>
                  <a:gd name="T4" fmla="*/ 0 w 26"/>
                  <a:gd name="T5" fmla="*/ 32 h 32"/>
                  <a:gd name="T6" fmla="*/ 23 w 26"/>
                  <a:gd name="T7" fmla="*/ 32 h 32"/>
                  <a:gd name="T8" fmla="*/ 23 w 26"/>
                  <a:gd name="T9" fmla="*/ 0 h 32"/>
                </a:gdLst>
                <a:ahLst/>
                <a:cxnLst>
                  <a:cxn ang="0">
                    <a:pos x="T0" y="T1"/>
                  </a:cxn>
                  <a:cxn ang="0">
                    <a:pos x="T2" y="T3"/>
                  </a:cxn>
                  <a:cxn ang="0">
                    <a:pos x="T4" y="T5"/>
                  </a:cxn>
                  <a:cxn ang="0">
                    <a:pos x="T6" y="T7"/>
                  </a:cxn>
                  <a:cxn ang="0">
                    <a:pos x="T8" y="T9"/>
                  </a:cxn>
                </a:cxnLst>
                <a:rect l="0" t="0" r="r" b="b"/>
                <a:pathLst>
                  <a:path w="26" h="32">
                    <a:moveTo>
                      <a:pt x="23" y="0"/>
                    </a:moveTo>
                    <a:cubicBezTo>
                      <a:pt x="14" y="0"/>
                      <a:pt x="7" y="0"/>
                      <a:pt x="0" y="0"/>
                    </a:cubicBezTo>
                    <a:cubicBezTo>
                      <a:pt x="4" y="11"/>
                      <a:pt x="3" y="22"/>
                      <a:pt x="0" y="32"/>
                    </a:cubicBezTo>
                    <a:cubicBezTo>
                      <a:pt x="10" y="32"/>
                      <a:pt x="18" y="32"/>
                      <a:pt x="23" y="32"/>
                    </a:cubicBezTo>
                    <a:cubicBezTo>
                      <a:pt x="26" y="22"/>
                      <a:pt x="26" y="1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sp>
            <p:nvSpPr>
              <p:cNvPr id="133" name="Freeform 12"/>
              <p:cNvSpPr>
                <a:spLocks/>
              </p:cNvSpPr>
              <p:nvPr/>
            </p:nvSpPr>
            <p:spPr bwMode="auto">
              <a:xfrm>
                <a:off x="-884238" y="1600201"/>
                <a:ext cx="230188" cy="95250"/>
              </a:xfrm>
              <a:custGeom>
                <a:avLst/>
                <a:gdLst>
                  <a:gd name="T0" fmla="*/ 17 w 61"/>
                  <a:gd name="T1" fmla="*/ 23 h 25"/>
                  <a:gd name="T2" fmla="*/ 20 w 61"/>
                  <a:gd name="T3" fmla="*/ 23 h 25"/>
                  <a:gd name="T4" fmla="*/ 20 w 61"/>
                  <a:gd name="T5" fmla="*/ 22 h 25"/>
                  <a:gd name="T6" fmla="*/ 26 w 61"/>
                  <a:gd name="T7" fmla="*/ 16 h 25"/>
                  <a:gd name="T8" fmla="*/ 61 w 61"/>
                  <a:gd name="T9" fmla="*/ 16 h 25"/>
                  <a:gd name="T10" fmla="*/ 29 w 61"/>
                  <a:gd name="T11" fmla="*/ 1 h 25"/>
                  <a:gd name="T12" fmla="*/ 26 w 61"/>
                  <a:gd name="T13" fmla="*/ 1 h 25"/>
                  <a:gd name="T14" fmla="*/ 23 w 61"/>
                  <a:gd name="T15" fmla="*/ 0 h 25"/>
                  <a:gd name="T16" fmla="*/ 17 w 61"/>
                  <a:gd name="T17" fmla="*/ 0 h 25"/>
                  <a:gd name="T18" fmla="*/ 0 w 61"/>
                  <a:gd name="T19" fmla="*/ 2 h 25"/>
                  <a:gd name="T20" fmla="*/ 0 w 61"/>
                  <a:gd name="T21" fmla="*/ 25 h 25"/>
                  <a:gd name="T22" fmla="*/ 17 w 61"/>
                  <a:gd name="T2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25">
                    <a:moveTo>
                      <a:pt x="17" y="23"/>
                    </a:moveTo>
                    <a:cubicBezTo>
                      <a:pt x="18" y="23"/>
                      <a:pt x="19" y="23"/>
                      <a:pt x="20" y="23"/>
                    </a:cubicBezTo>
                    <a:cubicBezTo>
                      <a:pt x="20" y="23"/>
                      <a:pt x="20" y="22"/>
                      <a:pt x="20" y="22"/>
                    </a:cubicBezTo>
                    <a:cubicBezTo>
                      <a:pt x="20" y="19"/>
                      <a:pt x="23" y="16"/>
                      <a:pt x="26" y="16"/>
                    </a:cubicBezTo>
                    <a:cubicBezTo>
                      <a:pt x="41" y="16"/>
                      <a:pt x="52" y="16"/>
                      <a:pt x="61" y="16"/>
                    </a:cubicBezTo>
                    <a:cubicBezTo>
                      <a:pt x="51" y="8"/>
                      <a:pt x="40" y="3"/>
                      <a:pt x="29" y="1"/>
                    </a:cubicBezTo>
                    <a:cubicBezTo>
                      <a:pt x="26" y="1"/>
                      <a:pt x="26" y="1"/>
                      <a:pt x="26" y="1"/>
                    </a:cubicBezTo>
                    <a:cubicBezTo>
                      <a:pt x="25" y="1"/>
                      <a:pt x="24" y="1"/>
                      <a:pt x="23" y="0"/>
                    </a:cubicBezTo>
                    <a:cubicBezTo>
                      <a:pt x="21" y="0"/>
                      <a:pt x="19" y="0"/>
                      <a:pt x="17" y="0"/>
                    </a:cubicBezTo>
                    <a:cubicBezTo>
                      <a:pt x="11" y="0"/>
                      <a:pt x="6" y="1"/>
                      <a:pt x="0" y="2"/>
                    </a:cubicBezTo>
                    <a:cubicBezTo>
                      <a:pt x="0" y="11"/>
                      <a:pt x="0" y="19"/>
                      <a:pt x="0" y="25"/>
                    </a:cubicBezTo>
                    <a:cubicBezTo>
                      <a:pt x="6" y="24"/>
                      <a:pt x="11" y="23"/>
                      <a:pt x="1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a:endParaRPr lang="en-US" sz="686" dirty="0"/>
              </a:p>
            </p:txBody>
          </p:sp>
        </p:grpSp>
      </p:grpSp>
    </p:spTree>
    <p:extLst>
      <p:ext uri="{BB962C8B-B14F-4D97-AF65-F5344CB8AC3E}">
        <p14:creationId xmlns:p14="http://schemas.microsoft.com/office/powerpoint/2010/main" val="224613573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Group 105"/>
          <p:cNvGrpSpPr/>
          <p:nvPr/>
        </p:nvGrpSpPr>
        <p:grpSpPr>
          <a:xfrm>
            <a:off x="7379635" y="1468580"/>
            <a:ext cx="2184467" cy="2184467"/>
            <a:chOff x="7358062" y="1497010"/>
            <a:chExt cx="2228851" cy="2228851"/>
          </a:xfrm>
        </p:grpSpPr>
        <p:sp>
          <p:nvSpPr>
            <p:cNvPr id="9" name="Rectangle 8"/>
            <p:cNvSpPr/>
            <p:nvPr/>
          </p:nvSpPr>
          <p:spPr bwMode="auto">
            <a:xfrm>
              <a:off x="7358062" y="1497010"/>
              <a:ext cx="2228851" cy="2228851"/>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defTabSz="609418"/>
              <a:r>
                <a:rPr lang="en-US" sz="2744" dirty="0">
                  <a:gradFill>
                    <a:gsLst>
                      <a:gs pos="0">
                        <a:srgbClr val="FFFFFF"/>
                      </a:gs>
                      <a:gs pos="100000">
                        <a:srgbClr val="FFFFFF"/>
                      </a:gs>
                    </a:gsLst>
                    <a:lin ang="5400000" scaled="0"/>
                  </a:gradFill>
                  <a:latin typeface="Segoe UI Light"/>
                  <a:ea typeface="Segoe UI" pitchFamily="34" charset="0"/>
                  <a:cs typeface="Segoe UI" pitchFamily="34" charset="0"/>
                </a:rPr>
                <a:t>Execute</a:t>
              </a:r>
            </a:p>
          </p:txBody>
        </p:sp>
        <p:sp>
          <p:nvSpPr>
            <p:cNvPr id="307" name="Freeform 11"/>
            <p:cNvSpPr>
              <a:spLocks noEditPoints="1"/>
            </p:cNvSpPr>
            <p:nvPr/>
          </p:nvSpPr>
          <p:spPr bwMode="black">
            <a:xfrm>
              <a:off x="8601155" y="2821657"/>
              <a:ext cx="805321" cy="805113"/>
            </a:xfrm>
            <a:custGeom>
              <a:avLst/>
              <a:gdLst>
                <a:gd name="T0" fmla="*/ 213 w 709"/>
                <a:gd name="T1" fmla="*/ 522 h 709"/>
                <a:gd name="T2" fmla="*/ 213 w 709"/>
                <a:gd name="T3" fmla="*/ 709 h 709"/>
                <a:gd name="T4" fmla="*/ 0 w 709"/>
                <a:gd name="T5" fmla="*/ 709 h 709"/>
                <a:gd name="T6" fmla="*/ 0 w 709"/>
                <a:gd name="T7" fmla="*/ 496 h 709"/>
                <a:gd name="T8" fmla="*/ 88 w 709"/>
                <a:gd name="T9" fmla="*/ 496 h 709"/>
                <a:gd name="T10" fmla="*/ 67 w 709"/>
                <a:gd name="T11" fmla="*/ 522 h 709"/>
                <a:gd name="T12" fmla="*/ 213 w 709"/>
                <a:gd name="T13" fmla="*/ 522 h 709"/>
                <a:gd name="T14" fmla="*/ 619 w 709"/>
                <a:gd name="T15" fmla="*/ 496 h 709"/>
                <a:gd name="T16" fmla="*/ 643 w 709"/>
                <a:gd name="T17" fmla="*/ 522 h 709"/>
                <a:gd name="T18" fmla="*/ 496 w 709"/>
                <a:gd name="T19" fmla="*/ 522 h 709"/>
                <a:gd name="T20" fmla="*/ 496 w 709"/>
                <a:gd name="T21" fmla="*/ 709 h 709"/>
                <a:gd name="T22" fmla="*/ 709 w 709"/>
                <a:gd name="T23" fmla="*/ 709 h 709"/>
                <a:gd name="T24" fmla="*/ 709 w 709"/>
                <a:gd name="T25" fmla="*/ 496 h 709"/>
                <a:gd name="T26" fmla="*/ 619 w 709"/>
                <a:gd name="T27" fmla="*/ 496 h 709"/>
                <a:gd name="T28" fmla="*/ 355 w 709"/>
                <a:gd name="T29" fmla="*/ 182 h 709"/>
                <a:gd name="T30" fmla="*/ 381 w 709"/>
                <a:gd name="T31" fmla="*/ 213 h 709"/>
                <a:gd name="T32" fmla="*/ 461 w 709"/>
                <a:gd name="T33" fmla="*/ 213 h 709"/>
                <a:gd name="T34" fmla="*/ 461 w 709"/>
                <a:gd name="T35" fmla="*/ 0 h 709"/>
                <a:gd name="T36" fmla="*/ 248 w 709"/>
                <a:gd name="T37" fmla="*/ 0 h 709"/>
                <a:gd name="T38" fmla="*/ 248 w 709"/>
                <a:gd name="T39" fmla="*/ 213 h 709"/>
                <a:gd name="T40" fmla="*/ 329 w 709"/>
                <a:gd name="T41" fmla="*/ 213 h 709"/>
                <a:gd name="T42" fmla="*/ 355 w 709"/>
                <a:gd name="T43" fmla="*/ 182 h 709"/>
                <a:gd name="T44" fmla="*/ 123 w 709"/>
                <a:gd name="T45" fmla="*/ 248 h 709"/>
                <a:gd name="T46" fmla="*/ 123 w 709"/>
                <a:gd name="T47" fmla="*/ 454 h 709"/>
                <a:gd name="T48" fmla="*/ 298 w 709"/>
                <a:gd name="T49" fmla="*/ 248 h 709"/>
                <a:gd name="T50" fmla="*/ 123 w 709"/>
                <a:gd name="T51" fmla="*/ 248 h 709"/>
                <a:gd name="T52" fmla="*/ 355 w 709"/>
                <a:gd name="T53" fmla="*/ 225 h 709"/>
                <a:gd name="T54" fmla="*/ 128 w 709"/>
                <a:gd name="T55" fmla="*/ 494 h 709"/>
                <a:gd name="T56" fmla="*/ 248 w 709"/>
                <a:gd name="T57" fmla="*/ 494 h 709"/>
                <a:gd name="T58" fmla="*/ 248 w 709"/>
                <a:gd name="T59" fmla="*/ 709 h 709"/>
                <a:gd name="T60" fmla="*/ 461 w 709"/>
                <a:gd name="T61" fmla="*/ 709 h 709"/>
                <a:gd name="T62" fmla="*/ 461 w 709"/>
                <a:gd name="T63" fmla="*/ 494 h 709"/>
                <a:gd name="T64" fmla="*/ 581 w 709"/>
                <a:gd name="T65" fmla="*/ 494 h 709"/>
                <a:gd name="T66" fmla="*/ 355 w 709"/>
                <a:gd name="T67" fmla="*/ 225 h 709"/>
                <a:gd name="T68" fmla="*/ 584 w 709"/>
                <a:gd name="T69" fmla="*/ 248 h 709"/>
                <a:gd name="T70" fmla="*/ 411 w 709"/>
                <a:gd name="T71" fmla="*/ 248 h 709"/>
                <a:gd name="T72" fmla="*/ 584 w 709"/>
                <a:gd name="T73" fmla="*/ 454 h 709"/>
                <a:gd name="T74" fmla="*/ 584 w 709"/>
                <a:gd name="T75" fmla="*/ 24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9" h="709">
                  <a:moveTo>
                    <a:pt x="213" y="522"/>
                  </a:moveTo>
                  <a:lnTo>
                    <a:pt x="213" y="709"/>
                  </a:lnTo>
                  <a:lnTo>
                    <a:pt x="0" y="709"/>
                  </a:lnTo>
                  <a:lnTo>
                    <a:pt x="0" y="496"/>
                  </a:lnTo>
                  <a:lnTo>
                    <a:pt x="88" y="496"/>
                  </a:lnTo>
                  <a:lnTo>
                    <a:pt x="67" y="522"/>
                  </a:lnTo>
                  <a:lnTo>
                    <a:pt x="213" y="522"/>
                  </a:lnTo>
                  <a:close/>
                  <a:moveTo>
                    <a:pt x="619" y="496"/>
                  </a:moveTo>
                  <a:lnTo>
                    <a:pt x="643" y="522"/>
                  </a:lnTo>
                  <a:lnTo>
                    <a:pt x="496" y="522"/>
                  </a:lnTo>
                  <a:lnTo>
                    <a:pt x="496" y="709"/>
                  </a:lnTo>
                  <a:lnTo>
                    <a:pt x="709" y="709"/>
                  </a:lnTo>
                  <a:lnTo>
                    <a:pt x="709" y="496"/>
                  </a:lnTo>
                  <a:lnTo>
                    <a:pt x="619" y="496"/>
                  </a:lnTo>
                  <a:close/>
                  <a:moveTo>
                    <a:pt x="355" y="182"/>
                  </a:moveTo>
                  <a:lnTo>
                    <a:pt x="381" y="213"/>
                  </a:lnTo>
                  <a:lnTo>
                    <a:pt x="461" y="213"/>
                  </a:lnTo>
                  <a:lnTo>
                    <a:pt x="461" y="0"/>
                  </a:lnTo>
                  <a:lnTo>
                    <a:pt x="248" y="0"/>
                  </a:lnTo>
                  <a:lnTo>
                    <a:pt x="248" y="213"/>
                  </a:lnTo>
                  <a:lnTo>
                    <a:pt x="329" y="213"/>
                  </a:lnTo>
                  <a:lnTo>
                    <a:pt x="355" y="182"/>
                  </a:lnTo>
                  <a:close/>
                  <a:moveTo>
                    <a:pt x="123" y="248"/>
                  </a:moveTo>
                  <a:lnTo>
                    <a:pt x="123" y="454"/>
                  </a:lnTo>
                  <a:lnTo>
                    <a:pt x="298" y="248"/>
                  </a:lnTo>
                  <a:lnTo>
                    <a:pt x="123" y="248"/>
                  </a:lnTo>
                  <a:close/>
                  <a:moveTo>
                    <a:pt x="355" y="225"/>
                  </a:moveTo>
                  <a:lnTo>
                    <a:pt x="128" y="494"/>
                  </a:lnTo>
                  <a:lnTo>
                    <a:pt x="248" y="494"/>
                  </a:lnTo>
                  <a:lnTo>
                    <a:pt x="248" y="709"/>
                  </a:lnTo>
                  <a:lnTo>
                    <a:pt x="461" y="709"/>
                  </a:lnTo>
                  <a:lnTo>
                    <a:pt x="461" y="494"/>
                  </a:lnTo>
                  <a:lnTo>
                    <a:pt x="581" y="494"/>
                  </a:lnTo>
                  <a:lnTo>
                    <a:pt x="355" y="225"/>
                  </a:lnTo>
                  <a:close/>
                  <a:moveTo>
                    <a:pt x="584" y="248"/>
                  </a:moveTo>
                  <a:lnTo>
                    <a:pt x="411" y="248"/>
                  </a:lnTo>
                  <a:lnTo>
                    <a:pt x="584" y="454"/>
                  </a:lnTo>
                  <a:lnTo>
                    <a:pt x="584" y="248"/>
                  </a:lnTo>
                  <a:close/>
                </a:path>
              </a:pathLst>
            </a:custGeom>
            <a:solidFill>
              <a:srgbClr val="FFFFFF"/>
            </a:solidFill>
            <a:ln>
              <a:noFill/>
            </a:ln>
          </p:spPr>
          <p:txBody>
            <a:bodyPr vert="horz" wrap="square" lIns="109696" tIns="54849" rIns="109696" bIns="54849" numCol="1" anchor="t" anchorCtr="0" compatLnSpc="1">
              <a:prstTxWarp prst="textNoShape">
                <a:avLst/>
              </a:prstTxWarp>
            </a:bodyPr>
            <a:lstStyle/>
            <a:p>
              <a:pPr defTabSz="609418"/>
              <a:endParaRPr lang="en-US" sz="2744" dirty="0">
                <a:solidFill>
                  <a:srgbClr val="000000"/>
                </a:solidFill>
                <a:latin typeface="Segoe UI Light"/>
              </a:endParaRPr>
            </a:p>
          </p:txBody>
        </p:sp>
      </p:grpSp>
      <p:grpSp>
        <p:nvGrpSpPr>
          <p:cNvPr id="308" name="Group 307"/>
          <p:cNvGrpSpPr/>
          <p:nvPr/>
        </p:nvGrpSpPr>
        <p:grpSpPr>
          <a:xfrm>
            <a:off x="5060708" y="1376359"/>
            <a:ext cx="2313749" cy="2426056"/>
            <a:chOff x="4992020" y="1402916"/>
            <a:chExt cx="2360759" cy="2475348"/>
          </a:xfrm>
        </p:grpSpPr>
        <p:sp>
          <p:nvSpPr>
            <p:cNvPr id="319" name="Rectangle 318"/>
            <p:cNvSpPr/>
            <p:nvPr/>
          </p:nvSpPr>
          <p:spPr bwMode="auto">
            <a:xfrm>
              <a:off x="5009751" y="1402916"/>
              <a:ext cx="2343028" cy="247534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2744"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8" name="Rectangle 7"/>
            <p:cNvSpPr/>
            <p:nvPr/>
          </p:nvSpPr>
          <p:spPr bwMode="auto">
            <a:xfrm>
              <a:off x="4992020" y="1497011"/>
              <a:ext cx="2228852" cy="222885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defTabSz="609418"/>
              <a:r>
                <a:rPr lang="en-US" sz="2744" dirty="0">
                  <a:gradFill>
                    <a:gsLst>
                      <a:gs pos="0">
                        <a:srgbClr val="FFFFFF"/>
                      </a:gs>
                      <a:gs pos="100000">
                        <a:srgbClr val="FFFFFF"/>
                      </a:gs>
                    </a:gsLst>
                    <a:lin ang="5400000" scaled="0"/>
                  </a:gradFill>
                  <a:latin typeface="Segoe UI Light"/>
                  <a:ea typeface="Segoe UI" pitchFamily="34" charset="0"/>
                  <a:cs typeface="Segoe UI" pitchFamily="34" charset="0"/>
                </a:rPr>
                <a:t>Plan</a:t>
              </a:r>
            </a:p>
          </p:txBody>
        </p:sp>
        <p:grpSp>
          <p:nvGrpSpPr>
            <p:cNvPr id="368" name="Group 367"/>
            <p:cNvGrpSpPr/>
            <p:nvPr/>
          </p:nvGrpSpPr>
          <p:grpSpPr bwMode="black">
            <a:xfrm>
              <a:off x="6215289" y="2730500"/>
              <a:ext cx="810364" cy="830788"/>
              <a:chOff x="8587169" y="5108012"/>
              <a:chExt cx="1184275" cy="1214438"/>
            </a:xfrm>
            <a:solidFill>
              <a:schemeClr val="tx1"/>
            </a:solidFill>
          </p:grpSpPr>
          <p:sp>
            <p:nvSpPr>
              <p:cNvPr id="369" name="Freeform 43"/>
              <p:cNvSpPr>
                <a:spLocks noEditPoints="1"/>
              </p:cNvSpPr>
              <p:nvPr/>
            </p:nvSpPr>
            <p:spPr bwMode="black">
              <a:xfrm>
                <a:off x="8587169" y="5108012"/>
                <a:ext cx="1184275" cy="1214438"/>
              </a:xfrm>
              <a:custGeom>
                <a:avLst/>
                <a:gdLst>
                  <a:gd name="T0" fmla="*/ 0 w 316"/>
                  <a:gd name="T1" fmla="*/ 78 h 324"/>
                  <a:gd name="T2" fmla="*/ 0 w 316"/>
                  <a:gd name="T3" fmla="*/ 63 h 324"/>
                  <a:gd name="T4" fmla="*/ 0 w 316"/>
                  <a:gd name="T5" fmla="*/ 47 h 324"/>
                  <a:gd name="T6" fmla="*/ 0 w 316"/>
                  <a:gd name="T7" fmla="*/ 16 h 324"/>
                  <a:gd name="T8" fmla="*/ 0 w 316"/>
                  <a:gd name="T9" fmla="*/ 0 h 324"/>
                  <a:gd name="T10" fmla="*/ 13 w 316"/>
                  <a:gd name="T11" fmla="*/ 78 h 324"/>
                  <a:gd name="T12" fmla="*/ 15 w 316"/>
                  <a:gd name="T13" fmla="*/ 0 h 324"/>
                  <a:gd name="T14" fmla="*/ 26 w 316"/>
                  <a:gd name="T15" fmla="*/ 78 h 324"/>
                  <a:gd name="T16" fmla="*/ 31 w 316"/>
                  <a:gd name="T17" fmla="*/ 0 h 324"/>
                  <a:gd name="T18" fmla="*/ 46 w 316"/>
                  <a:gd name="T19" fmla="*/ 0 h 324"/>
                  <a:gd name="T20" fmla="*/ 52 w 316"/>
                  <a:gd name="T21" fmla="*/ 78 h 324"/>
                  <a:gd name="T22" fmla="*/ 39 w 316"/>
                  <a:gd name="T23" fmla="*/ 78 h 324"/>
                  <a:gd name="T24" fmla="*/ 62 w 316"/>
                  <a:gd name="T25" fmla="*/ 0 h 324"/>
                  <a:gd name="T26" fmla="*/ 65 w 316"/>
                  <a:gd name="T27" fmla="*/ 78 h 324"/>
                  <a:gd name="T28" fmla="*/ 78 w 316"/>
                  <a:gd name="T29" fmla="*/ 0 h 324"/>
                  <a:gd name="T30" fmla="*/ 78 w 316"/>
                  <a:gd name="T31" fmla="*/ 78 h 324"/>
                  <a:gd name="T32" fmla="*/ 78 w 316"/>
                  <a:gd name="T33" fmla="*/ 63 h 324"/>
                  <a:gd name="T34" fmla="*/ 78 w 316"/>
                  <a:gd name="T35" fmla="*/ 47 h 324"/>
                  <a:gd name="T36" fmla="*/ 78 w 316"/>
                  <a:gd name="T37" fmla="*/ 16 h 324"/>
                  <a:gd name="T38" fmla="*/ 0 w 316"/>
                  <a:gd name="T39" fmla="*/ 32 h 324"/>
                  <a:gd name="T40" fmla="*/ 78 w 316"/>
                  <a:gd name="T41" fmla="*/ 32 h 324"/>
                  <a:gd name="T42" fmla="*/ 316 w 316"/>
                  <a:gd name="T43" fmla="*/ 182 h 324"/>
                  <a:gd name="T44" fmla="*/ 114 w 316"/>
                  <a:gd name="T45" fmla="*/ 42 h 324"/>
                  <a:gd name="T46" fmla="*/ 114 w 316"/>
                  <a:gd name="T47" fmla="*/ 49 h 324"/>
                  <a:gd name="T48" fmla="*/ 116 w 316"/>
                  <a:gd name="T49" fmla="*/ 28 h 324"/>
                  <a:gd name="T50" fmla="*/ 119 w 316"/>
                  <a:gd name="T51" fmla="*/ 62 h 324"/>
                  <a:gd name="T52" fmla="*/ 123 w 316"/>
                  <a:gd name="T53" fmla="*/ 16 h 324"/>
                  <a:gd name="T54" fmla="*/ 127 w 316"/>
                  <a:gd name="T55" fmla="*/ 73 h 324"/>
                  <a:gd name="T56" fmla="*/ 133 w 316"/>
                  <a:gd name="T57" fmla="*/ 7 h 324"/>
                  <a:gd name="T58" fmla="*/ 138 w 316"/>
                  <a:gd name="T59" fmla="*/ 81 h 324"/>
                  <a:gd name="T60" fmla="*/ 146 w 316"/>
                  <a:gd name="T61" fmla="*/ 1 h 324"/>
                  <a:gd name="T62" fmla="*/ 158 w 316"/>
                  <a:gd name="T63" fmla="*/ 84 h 324"/>
                  <a:gd name="T64" fmla="*/ 166 w 316"/>
                  <a:gd name="T65" fmla="*/ 2 h 324"/>
                  <a:gd name="T66" fmla="*/ 172 w 316"/>
                  <a:gd name="T67" fmla="*/ 81 h 324"/>
                  <a:gd name="T68" fmla="*/ 179 w 316"/>
                  <a:gd name="T69" fmla="*/ 7 h 324"/>
                  <a:gd name="T70" fmla="*/ 183 w 316"/>
                  <a:gd name="T71" fmla="*/ 74 h 324"/>
                  <a:gd name="T72" fmla="*/ 189 w 316"/>
                  <a:gd name="T73" fmla="*/ 17 h 324"/>
                  <a:gd name="T74" fmla="*/ 192 w 316"/>
                  <a:gd name="T75" fmla="*/ 63 h 324"/>
                  <a:gd name="T76" fmla="*/ 196 w 316"/>
                  <a:gd name="T77" fmla="*/ 29 h 324"/>
                  <a:gd name="T78" fmla="*/ 197 w 316"/>
                  <a:gd name="T79" fmla="*/ 50 h 324"/>
                  <a:gd name="T80" fmla="*/ 198 w 316"/>
                  <a:gd name="T81" fmla="*/ 42 h 324"/>
                  <a:gd name="T82" fmla="*/ 316 w 316"/>
                  <a:gd name="T83" fmla="*/ 249 h 324"/>
                  <a:gd name="T84" fmla="*/ 146 w 316"/>
                  <a:gd name="T85" fmla="*/ 249 h 324"/>
                  <a:gd name="T86" fmla="*/ 0 w 316"/>
                  <a:gd name="T87" fmla="*/ 189 h 324"/>
                  <a:gd name="T88" fmla="*/ 0 w 316"/>
                  <a:gd name="T89" fmla="*/ 198 h 324"/>
                  <a:gd name="T90" fmla="*/ 0 w 316"/>
                  <a:gd name="T91" fmla="*/ 177 h 324"/>
                  <a:gd name="T92" fmla="*/ 0 w 316"/>
                  <a:gd name="T93" fmla="*/ 165 h 324"/>
                  <a:gd name="T94" fmla="*/ 0 w 316"/>
                  <a:gd name="T95" fmla="*/ 153 h 324"/>
                  <a:gd name="T96" fmla="*/ 0 w 316"/>
                  <a:gd name="T97" fmla="*/ 141 h 324"/>
                  <a:gd name="T98" fmla="*/ 0 w 316"/>
                  <a:gd name="T99" fmla="*/ 129 h 324"/>
                  <a:gd name="T100" fmla="*/ 6 w 316"/>
                  <a:gd name="T101" fmla="*/ 120 h 324"/>
                  <a:gd name="T102" fmla="*/ 16 w 316"/>
                  <a:gd name="T103" fmla="*/ 189 h 324"/>
                  <a:gd name="T104" fmla="*/ 16 w 316"/>
                  <a:gd name="T105" fmla="*/ 124 h 324"/>
                  <a:gd name="T106" fmla="*/ 27 w 316"/>
                  <a:gd name="T107" fmla="*/ 183 h 324"/>
                  <a:gd name="T108" fmla="*/ 27 w 316"/>
                  <a:gd name="T109" fmla="*/ 130 h 324"/>
                  <a:gd name="T110" fmla="*/ 37 w 316"/>
                  <a:gd name="T111" fmla="*/ 177 h 324"/>
                  <a:gd name="T112" fmla="*/ 37 w 316"/>
                  <a:gd name="T113" fmla="*/ 136 h 324"/>
                  <a:gd name="T114" fmla="*/ 47 w 316"/>
                  <a:gd name="T115" fmla="*/ 171 h 324"/>
                  <a:gd name="T116" fmla="*/ 48 w 316"/>
                  <a:gd name="T117" fmla="*/ 142 h 324"/>
                  <a:gd name="T118" fmla="*/ 58 w 316"/>
                  <a:gd name="T119" fmla="*/ 165 h 324"/>
                  <a:gd name="T120" fmla="*/ 58 w 316"/>
                  <a:gd name="T121" fmla="*/ 148 h 324"/>
                  <a:gd name="T122" fmla="*/ 60 w 316"/>
                  <a:gd name="T123" fmla="*/ 15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6" h="324">
                    <a:moveTo>
                      <a:pt x="0" y="78"/>
                    </a:moveTo>
                    <a:cubicBezTo>
                      <a:pt x="6" y="78"/>
                      <a:pt x="6" y="78"/>
                      <a:pt x="6" y="78"/>
                    </a:cubicBezTo>
                    <a:cubicBezTo>
                      <a:pt x="6" y="84"/>
                      <a:pt x="6" y="84"/>
                      <a:pt x="6" y="84"/>
                    </a:cubicBezTo>
                    <a:cubicBezTo>
                      <a:pt x="0" y="84"/>
                      <a:pt x="0" y="84"/>
                      <a:pt x="0" y="84"/>
                    </a:cubicBezTo>
                    <a:lnTo>
                      <a:pt x="0" y="78"/>
                    </a:lnTo>
                    <a:close/>
                    <a:moveTo>
                      <a:pt x="0" y="63"/>
                    </a:moveTo>
                    <a:cubicBezTo>
                      <a:pt x="6" y="63"/>
                      <a:pt x="6" y="63"/>
                      <a:pt x="6" y="63"/>
                    </a:cubicBezTo>
                    <a:cubicBezTo>
                      <a:pt x="6" y="69"/>
                      <a:pt x="6" y="69"/>
                      <a:pt x="6" y="69"/>
                    </a:cubicBezTo>
                    <a:cubicBezTo>
                      <a:pt x="0" y="69"/>
                      <a:pt x="0" y="69"/>
                      <a:pt x="0" y="69"/>
                    </a:cubicBezTo>
                    <a:lnTo>
                      <a:pt x="0" y="63"/>
                    </a:lnTo>
                    <a:close/>
                    <a:moveTo>
                      <a:pt x="0" y="47"/>
                    </a:moveTo>
                    <a:cubicBezTo>
                      <a:pt x="6" y="47"/>
                      <a:pt x="6" y="47"/>
                      <a:pt x="6" y="47"/>
                    </a:cubicBezTo>
                    <a:cubicBezTo>
                      <a:pt x="6" y="53"/>
                      <a:pt x="6" y="53"/>
                      <a:pt x="6" y="53"/>
                    </a:cubicBezTo>
                    <a:cubicBezTo>
                      <a:pt x="0" y="53"/>
                      <a:pt x="0" y="53"/>
                      <a:pt x="0" y="53"/>
                    </a:cubicBezTo>
                    <a:lnTo>
                      <a:pt x="0" y="47"/>
                    </a:lnTo>
                    <a:close/>
                    <a:moveTo>
                      <a:pt x="0" y="16"/>
                    </a:moveTo>
                    <a:cubicBezTo>
                      <a:pt x="6" y="16"/>
                      <a:pt x="6" y="16"/>
                      <a:pt x="6" y="16"/>
                    </a:cubicBezTo>
                    <a:cubicBezTo>
                      <a:pt x="6" y="22"/>
                      <a:pt x="6" y="22"/>
                      <a:pt x="6" y="22"/>
                    </a:cubicBezTo>
                    <a:cubicBezTo>
                      <a:pt x="0" y="22"/>
                      <a:pt x="0" y="22"/>
                      <a:pt x="0" y="22"/>
                    </a:cubicBezTo>
                    <a:lnTo>
                      <a:pt x="0" y="16"/>
                    </a:lnTo>
                    <a:close/>
                    <a:moveTo>
                      <a:pt x="0" y="0"/>
                    </a:moveTo>
                    <a:cubicBezTo>
                      <a:pt x="6" y="0"/>
                      <a:pt x="6" y="0"/>
                      <a:pt x="6" y="0"/>
                    </a:cubicBezTo>
                    <a:cubicBezTo>
                      <a:pt x="6" y="7"/>
                      <a:pt x="6" y="7"/>
                      <a:pt x="6" y="7"/>
                    </a:cubicBezTo>
                    <a:cubicBezTo>
                      <a:pt x="0" y="7"/>
                      <a:pt x="0" y="7"/>
                      <a:pt x="0" y="7"/>
                    </a:cubicBezTo>
                    <a:lnTo>
                      <a:pt x="0" y="0"/>
                    </a:lnTo>
                    <a:close/>
                    <a:moveTo>
                      <a:pt x="13" y="78"/>
                    </a:moveTo>
                    <a:cubicBezTo>
                      <a:pt x="19" y="78"/>
                      <a:pt x="19" y="78"/>
                      <a:pt x="19" y="78"/>
                    </a:cubicBezTo>
                    <a:cubicBezTo>
                      <a:pt x="19" y="84"/>
                      <a:pt x="19" y="84"/>
                      <a:pt x="19" y="84"/>
                    </a:cubicBezTo>
                    <a:cubicBezTo>
                      <a:pt x="13" y="84"/>
                      <a:pt x="13" y="84"/>
                      <a:pt x="13" y="84"/>
                    </a:cubicBezTo>
                    <a:lnTo>
                      <a:pt x="13" y="78"/>
                    </a:lnTo>
                    <a:close/>
                    <a:moveTo>
                      <a:pt x="15" y="0"/>
                    </a:moveTo>
                    <a:cubicBezTo>
                      <a:pt x="22" y="0"/>
                      <a:pt x="22" y="0"/>
                      <a:pt x="22" y="0"/>
                    </a:cubicBezTo>
                    <a:cubicBezTo>
                      <a:pt x="22" y="7"/>
                      <a:pt x="22" y="7"/>
                      <a:pt x="22" y="7"/>
                    </a:cubicBezTo>
                    <a:cubicBezTo>
                      <a:pt x="15" y="7"/>
                      <a:pt x="15" y="7"/>
                      <a:pt x="15" y="7"/>
                    </a:cubicBezTo>
                    <a:lnTo>
                      <a:pt x="15" y="0"/>
                    </a:lnTo>
                    <a:close/>
                    <a:moveTo>
                      <a:pt x="26" y="78"/>
                    </a:moveTo>
                    <a:cubicBezTo>
                      <a:pt x="32" y="78"/>
                      <a:pt x="32" y="78"/>
                      <a:pt x="32" y="78"/>
                    </a:cubicBezTo>
                    <a:cubicBezTo>
                      <a:pt x="32" y="84"/>
                      <a:pt x="32" y="84"/>
                      <a:pt x="32" y="84"/>
                    </a:cubicBezTo>
                    <a:cubicBezTo>
                      <a:pt x="26" y="84"/>
                      <a:pt x="26" y="84"/>
                      <a:pt x="26" y="84"/>
                    </a:cubicBezTo>
                    <a:lnTo>
                      <a:pt x="26" y="78"/>
                    </a:lnTo>
                    <a:close/>
                    <a:moveTo>
                      <a:pt x="31" y="0"/>
                    </a:moveTo>
                    <a:cubicBezTo>
                      <a:pt x="37" y="0"/>
                      <a:pt x="37" y="0"/>
                      <a:pt x="37" y="0"/>
                    </a:cubicBezTo>
                    <a:cubicBezTo>
                      <a:pt x="37" y="7"/>
                      <a:pt x="37" y="7"/>
                      <a:pt x="37" y="7"/>
                    </a:cubicBezTo>
                    <a:cubicBezTo>
                      <a:pt x="31" y="7"/>
                      <a:pt x="31" y="7"/>
                      <a:pt x="31" y="7"/>
                    </a:cubicBezTo>
                    <a:lnTo>
                      <a:pt x="31" y="0"/>
                    </a:lnTo>
                    <a:close/>
                    <a:moveTo>
                      <a:pt x="46" y="0"/>
                    </a:moveTo>
                    <a:cubicBezTo>
                      <a:pt x="53" y="0"/>
                      <a:pt x="53" y="0"/>
                      <a:pt x="53" y="0"/>
                    </a:cubicBezTo>
                    <a:cubicBezTo>
                      <a:pt x="53" y="7"/>
                      <a:pt x="53" y="7"/>
                      <a:pt x="53" y="7"/>
                    </a:cubicBezTo>
                    <a:cubicBezTo>
                      <a:pt x="46" y="7"/>
                      <a:pt x="46" y="7"/>
                      <a:pt x="46" y="7"/>
                    </a:cubicBezTo>
                    <a:lnTo>
                      <a:pt x="46" y="0"/>
                    </a:lnTo>
                    <a:close/>
                    <a:moveTo>
                      <a:pt x="52" y="78"/>
                    </a:moveTo>
                    <a:cubicBezTo>
                      <a:pt x="58" y="78"/>
                      <a:pt x="58" y="78"/>
                      <a:pt x="58" y="78"/>
                    </a:cubicBezTo>
                    <a:cubicBezTo>
                      <a:pt x="58" y="84"/>
                      <a:pt x="58" y="84"/>
                      <a:pt x="58" y="84"/>
                    </a:cubicBezTo>
                    <a:cubicBezTo>
                      <a:pt x="52" y="84"/>
                      <a:pt x="52" y="84"/>
                      <a:pt x="52" y="84"/>
                    </a:cubicBezTo>
                    <a:lnTo>
                      <a:pt x="52" y="78"/>
                    </a:lnTo>
                    <a:close/>
                    <a:moveTo>
                      <a:pt x="39" y="78"/>
                    </a:moveTo>
                    <a:cubicBezTo>
                      <a:pt x="45" y="78"/>
                      <a:pt x="45" y="78"/>
                      <a:pt x="45" y="78"/>
                    </a:cubicBezTo>
                    <a:cubicBezTo>
                      <a:pt x="45" y="84"/>
                      <a:pt x="45" y="84"/>
                      <a:pt x="45" y="84"/>
                    </a:cubicBezTo>
                    <a:cubicBezTo>
                      <a:pt x="39" y="84"/>
                      <a:pt x="39" y="84"/>
                      <a:pt x="39" y="84"/>
                    </a:cubicBezTo>
                    <a:lnTo>
                      <a:pt x="39" y="78"/>
                    </a:lnTo>
                    <a:close/>
                    <a:moveTo>
                      <a:pt x="62" y="0"/>
                    </a:moveTo>
                    <a:cubicBezTo>
                      <a:pt x="68" y="0"/>
                      <a:pt x="68" y="0"/>
                      <a:pt x="68" y="0"/>
                    </a:cubicBezTo>
                    <a:cubicBezTo>
                      <a:pt x="68" y="7"/>
                      <a:pt x="68" y="7"/>
                      <a:pt x="68" y="7"/>
                    </a:cubicBezTo>
                    <a:cubicBezTo>
                      <a:pt x="62" y="7"/>
                      <a:pt x="62" y="7"/>
                      <a:pt x="62" y="7"/>
                    </a:cubicBezTo>
                    <a:lnTo>
                      <a:pt x="62" y="0"/>
                    </a:lnTo>
                    <a:close/>
                    <a:moveTo>
                      <a:pt x="65" y="78"/>
                    </a:moveTo>
                    <a:cubicBezTo>
                      <a:pt x="71" y="78"/>
                      <a:pt x="71" y="78"/>
                      <a:pt x="71" y="78"/>
                    </a:cubicBezTo>
                    <a:cubicBezTo>
                      <a:pt x="71" y="84"/>
                      <a:pt x="71" y="84"/>
                      <a:pt x="71" y="84"/>
                    </a:cubicBezTo>
                    <a:cubicBezTo>
                      <a:pt x="65" y="84"/>
                      <a:pt x="65" y="84"/>
                      <a:pt x="65" y="84"/>
                    </a:cubicBezTo>
                    <a:lnTo>
                      <a:pt x="65" y="78"/>
                    </a:lnTo>
                    <a:close/>
                    <a:moveTo>
                      <a:pt x="78" y="0"/>
                    </a:moveTo>
                    <a:cubicBezTo>
                      <a:pt x="84" y="0"/>
                      <a:pt x="84" y="0"/>
                      <a:pt x="84" y="0"/>
                    </a:cubicBezTo>
                    <a:cubicBezTo>
                      <a:pt x="84" y="7"/>
                      <a:pt x="84" y="7"/>
                      <a:pt x="84" y="7"/>
                    </a:cubicBezTo>
                    <a:cubicBezTo>
                      <a:pt x="78" y="7"/>
                      <a:pt x="78" y="7"/>
                      <a:pt x="78" y="7"/>
                    </a:cubicBezTo>
                    <a:lnTo>
                      <a:pt x="78" y="0"/>
                    </a:lnTo>
                    <a:close/>
                    <a:moveTo>
                      <a:pt x="78" y="78"/>
                    </a:moveTo>
                    <a:cubicBezTo>
                      <a:pt x="84" y="78"/>
                      <a:pt x="84" y="78"/>
                      <a:pt x="84" y="78"/>
                    </a:cubicBezTo>
                    <a:cubicBezTo>
                      <a:pt x="84" y="84"/>
                      <a:pt x="84" y="84"/>
                      <a:pt x="84" y="84"/>
                    </a:cubicBezTo>
                    <a:cubicBezTo>
                      <a:pt x="78" y="84"/>
                      <a:pt x="78" y="84"/>
                      <a:pt x="78" y="84"/>
                    </a:cubicBezTo>
                    <a:lnTo>
                      <a:pt x="78" y="78"/>
                    </a:lnTo>
                    <a:close/>
                    <a:moveTo>
                      <a:pt x="78" y="63"/>
                    </a:moveTo>
                    <a:cubicBezTo>
                      <a:pt x="84" y="63"/>
                      <a:pt x="84" y="63"/>
                      <a:pt x="84" y="63"/>
                    </a:cubicBezTo>
                    <a:cubicBezTo>
                      <a:pt x="84" y="69"/>
                      <a:pt x="84" y="69"/>
                      <a:pt x="84" y="69"/>
                    </a:cubicBezTo>
                    <a:cubicBezTo>
                      <a:pt x="78" y="69"/>
                      <a:pt x="78" y="69"/>
                      <a:pt x="78" y="69"/>
                    </a:cubicBezTo>
                    <a:lnTo>
                      <a:pt x="78" y="63"/>
                    </a:lnTo>
                    <a:close/>
                    <a:moveTo>
                      <a:pt x="78" y="47"/>
                    </a:moveTo>
                    <a:cubicBezTo>
                      <a:pt x="84" y="47"/>
                      <a:pt x="84" y="47"/>
                      <a:pt x="84" y="47"/>
                    </a:cubicBezTo>
                    <a:cubicBezTo>
                      <a:pt x="84" y="53"/>
                      <a:pt x="84" y="53"/>
                      <a:pt x="84" y="53"/>
                    </a:cubicBezTo>
                    <a:cubicBezTo>
                      <a:pt x="78" y="53"/>
                      <a:pt x="78" y="53"/>
                      <a:pt x="78" y="53"/>
                    </a:cubicBezTo>
                    <a:lnTo>
                      <a:pt x="78" y="47"/>
                    </a:lnTo>
                    <a:close/>
                    <a:moveTo>
                      <a:pt x="78" y="16"/>
                    </a:moveTo>
                    <a:cubicBezTo>
                      <a:pt x="84" y="16"/>
                      <a:pt x="84" y="16"/>
                      <a:pt x="84" y="16"/>
                    </a:cubicBezTo>
                    <a:cubicBezTo>
                      <a:pt x="84" y="22"/>
                      <a:pt x="84" y="22"/>
                      <a:pt x="84" y="22"/>
                    </a:cubicBezTo>
                    <a:cubicBezTo>
                      <a:pt x="78" y="22"/>
                      <a:pt x="78" y="22"/>
                      <a:pt x="78" y="22"/>
                    </a:cubicBezTo>
                    <a:lnTo>
                      <a:pt x="78" y="16"/>
                    </a:lnTo>
                    <a:close/>
                    <a:moveTo>
                      <a:pt x="0" y="32"/>
                    </a:moveTo>
                    <a:cubicBezTo>
                      <a:pt x="6" y="32"/>
                      <a:pt x="6" y="32"/>
                      <a:pt x="6" y="32"/>
                    </a:cubicBezTo>
                    <a:cubicBezTo>
                      <a:pt x="6" y="38"/>
                      <a:pt x="6" y="38"/>
                      <a:pt x="6" y="38"/>
                    </a:cubicBezTo>
                    <a:cubicBezTo>
                      <a:pt x="0" y="38"/>
                      <a:pt x="0" y="38"/>
                      <a:pt x="0" y="38"/>
                    </a:cubicBezTo>
                    <a:lnTo>
                      <a:pt x="0" y="32"/>
                    </a:lnTo>
                    <a:close/>
                    <a:moveTo>
                      <a:pt x="78" y="32"/>
                    </a:moveTo>
                    <a:cubicBezTo>
                      <a:pt x="84" y="32"/>
                      <a:pt x="84" y="32"/>
                      <a:pt x="84" y="32"/>
                    </a:cubicBezTo>
                    <a:cubicBezTo>
                      <a:pt x="84" y="38"/>
                      <a:pt x="84" y="38"/>
                      <a:pt x="84" y="38"/>
                    </a:cubicBezTo>
                    <a:cubicBezTo>
                      <a:pt x="78" y="38"/>
                      <a:pt x="78" y="38"/>
                      <a:pt x="78" y="38"/>
                    </a:cubicBezTo>
                    <a:lnTo>
                      <a:pt x="78" y="32"/>
                    </a:lnTo>
                    <a:close/>
                    <a:moveTo>
                      <a:pt x="316" y="182"/>
                    </a:moveTo>
                    <a:cubicBezTo>
                      <a:pt x="316" y="161"/>
                      <a:pt x="299" y="144"/>
                      <a:pt x="278" y="144"/>
                    </a:cubicBezTo>
                    <a:cubicBezTo>
                      <a:pt x="258" y="144"/>
                      <a:pt x="241" y="161"/>
                      <a:pt x="241" y="182"/>
                    </a:cubicBezTo>
                    <a:cubicBezTo>
                      <a:pt x="241" y="203"/>
                      <a:pt x="258" y="219"/>
                      <a:pt x="278" y="219"/>
                    </a:cubicBezTo>
                    <a:cubicBezTo>
                      <a:pt x="299" y="219"/>
                      <a:pt x="316" y="203"/>
                      <a:pt x="316" y="182"/>
                    </a:cubicBezTo>
                    <a:moveTo>
                      <a:pt x="114" y="42"/>
                    </a:moveTo>
                    <a:cubicBezTo>
                      <a:pt x="114" y="39"/>
                      <a:pt x="114" y="37"/>
                      <a:pt x="114" y="35"/>
                    </a:cubicBezTo>
                    <a:cubicBezTo>
                      <a:pt x="121" y="36"/>
                      <a:pt x="121" y="36"/>
                      <a:pt x="121" y="36"/>
                    </a:cubicBezTo>
                    <a:cubicBezTo>
                      <a:pt x="120" y="38"/>
                      <a:pt x="120" y="40"/>
                      <a:pt x="120" y="42"/>
                    </a:cubicBezTo>
                    <a:lnTo>
                      <a:pt x="114" y="42"/>
                    </a:lnTo>
                    <a:close/>
                    <a:moveTo>
                      <a:pt x="114" y="49"/>
                    </a:moveTo>
                    <a:cubicBezTo>
                      <a:pt x="120" y="48"/>
                      <a:pt x="120" y="48"/>
                      <a:pt x="120" y="48"/>
                    </a:cubicBezTo>
                    <a:cubicBezTo>
                      <a:pt x="121" y="50"/>
                      <a:pt x="121" y="52"/>
                      <a:pt x="122" y="53"/>
                    </a:cubicBezTo>
                    <a:cubicBezTo>
                      <a:pt x="116" y="55"/>
                      <a:pt x="116" y="55"/>
                      <a:pt x="116" y="55"/>
                    </a:cubicBezTo>
                    <a:cubicBezTo>
                      <a:pt x="115" y="53"/>
                      <a:pt x="115" y="51"/>
                      <a:pt x="114" y="49"/>
                    </a:cubicBezTo>
                    <a:moveTo>
                      <a:pt x="116" y="28"/>
                    </a:moveTo>
                    <a:cubicBezTo>
                      <a:pt x="117" y="26"/>
                      <a:pt x="118" y="24"/>
                      <a:pt x="119" y="22"/>
                    </a:cubicBezTo>
                    <a:cubicBezTo>
                      <a:pt x="124" y="25"/>
                      <a:pt x="124" y="25"/>
                      <a:pt x="124" y="25"/>
                    </a:cubicBezTo>
                    <a:cubicBezTo>
                      <a:pt x="124" y="27"/>
                      <a:pt x="123" y="28"/>
                      <a:pt x="122" y="30"/>
                    </a:cubicBezTo>
                    <a:lnTo>
                      <a:pt x="116" y="28"/>
                    </a:lnTo>
                    <a:close/>
                    <a:moveTo>
                      <a:pt x="119" y="62"/>
                    </a:moveTo>
                    <a:cubicBezTo>
                      <a:pt x="124" y="59"/>
                      <a:pt x="124" y="59"/>
                      <a:pt x="124" y="59"/>
                    </a:cubicBezTo>
                    <a:cubicBezTo>
                      <a:pt x="125" y="61"/>
                      <a:pt x="126" y="62"/>
                      <a:pt x="127" y="64"/>
                    </a:cubicBezTo>
                    <a:cubicBezTo>
                      <a:pt x="122" y="68"/>
                      <a:pt x="122" y="68"/>
                      <a:pt x="122" y="68"/>
                    </a:cubicBezTo>
                    <a:cubicBezTo>
                      <a:pt x="121" y="66"/>
                      <a:pt x="120" y="64"/>
                      <a:pt x="119" y="62"/>
                    </a:cubicBezTo>
                    <a:moveTo>
                      <a:pt x="123" y="16"/>
                    </a:moveTo>
                    <a:cubicBezTo>
                      <a:pt x="124" y="14"/>
                      <a:pt x="126" y="13"/>
                      <a:pt x="128" y="11"/>
                    </a:cubicBezTo>
                    <a:cubicBezTo>
                      <a:pt x="132" y="16"/>
                      <a:pt x="132" y="16"/>
                      <a:pt x="132" y="16"/>
                    </a:cubicBezTo>
                    <a:cubicBezTo>
                      <a:pt x="130" y="17"/>
                      <a:pt x="129" y="18"/>
                      <a:pt x="128" y="20"/>
                    </a:cubicBezTo>
                    <a:lnTo>
                      <a:pt x="123" y="16"/>
                    </a:lnTo>
                    <a:close/>
                    <a:moveTo>
                      <a:pt x="127" y="73"/>
                    </a:moveTo>
                    <a:cubicBezTo>
                      <a:pt x="131" y="68"/>
                      <a:pt x="131" y="68"/>
                      <a:pt x="131" y="68"/>
                    </a:cubicBezTo>
                    <a:cubicBezTo>
                      <a:pt x="133" y="70"/>
                      <a:pt x="134" y="71"/>
                      <a:pt x="136" y="72"/>
                    </a:cubicBezTo>
                    <a:cubicBezTo>
                      <a:pt x="132" y="77"/>
                      <a:pt x="132" y="77"/>
                      <a:pt x="132" y="77"/>
                    </a:cubicBezTo>
                    <a:cubicBezTo>
                      <a:pt x="130" y="76"/>
                      <a:pt x="128" y="74"/>
                      <a:pt x="127" y="73"/>
                    </a:cubicBezTo>
                    <a:moveTo>
                      <a:pt x="133" y="7"/>
                    </a:moveTo>
                    <a:cubicBezTo>
                      <a:pt x="135" y="6"/>
                      <a:pt x="137" y="5"/>
                      <a:pt x="139" y="4"/>
                    </a:cubicBezTo>
                    <a:cubicBezTo>
                      <a:pt x="142" y="9"/>
                      <a:pt x="142" y="9"/>
                      <a:pt x="142" y="9"/>
                    </a:cubicBezTo>
                    <a:cubicBezTo>
                      <a:pt x="140" y="10"/>
                      <a:pt x="138" y="11"/>
                      <a:pt x="137" y="12"/>
                    </a:cubicBezTo>
                    <a:lnTo>
                      <a:pt x="133" y="7"/>
                    </a:lnTo>
                    <a:close/>
                    <a:moveTo>
                      <a:pt x="138" y="81"/>
                    </a:moveTo>
                    <a:cubicBezTo>
                      <a:pt x="141" y="75"/>
                      <a:pt x="141" y="75"/>
                      <a:pt x="141" y="75"/>
                    </a:cubicBezTo>
                    <a:cubicBezTo>
                      <a:pt x="143" y="76"/>
                      <a:pt x="144" y="76"/>
                      <a:pt x="146" y="77"/>
                    </a:cubicBezTo>
                    <a:cubicBezTo>
                      <a:pt x="145" y="83"/>
                      <a:pt x="145" y="83"/>
                      <a:pt x="145" y="83"/>
                    </a:cubicBezTo>
                    <a:cubicBezTo>
                      <a:pt x="142" y="82"/>
                      <a:pt x="140" y="82"/>
                      <a:pt x="138" y="81"/>
                    </a:cubicBezTo>
                    <a:moveTo>
                      <a:pt x="146" y="1"/>
                    </a:moveTo>
                    <a:cubicBezTo>
                      <a:pt x="148" y="1"/>
                      <a:pt x="150" y="1"/>
                      <a:pt x="153" y="0"/>
                    </a:cubicBezTo>
                    <a:cubicBezTo>
                      <a:pt x="153" y="7"/>
                      <a:pt x="153" y="7"/>
                      <a:pt x="153" y="7"/>
                    </a:cubicBezTo>
                    <a:cubicBezTo>
                      <a:pt x="151" y="7"/>
                      <a:pt x="149" y="7"/>
                      <a:pt x="147" y="8"/>
                    </a:cubicBezTo>
                    <a:lnTo>
                      <a:pt x="146" y="1"/>
                    </a:lnTo>
                    <a:close/>
                    <a:moveTo>
                      <a:pt x="152" y="84"/>
                    </a:moveTo>
                    <a:cubicBezTo>
                      <a:pt x="152" y="78"/>
                      <a:pt x="152" y="78"/>
                      <a:pt x="152" y="78"/>
                    </a:cubicBezTo>
                    <a:cubicBezTo>
                      <a:pt x="153" y="78"/>
                      <a:pt x="155" y="78"/>
                      <a:pt x="156" y="78"/>
                    </a:cubicBezTo>
                    <a:cubicBezTo>
                      <a:pt x="157" y="78"/>
                      <a:pt x="157" y="78"/>
                      <a:pt x="158" y="78"/>
                    </a:cubicBezTo>
                    <a:cubicBezTo>
                      <a:pt x="158" y="84"/>
                      <a:pt x="158" y="84"/>
                      <a:pt x="158" y="84"/>
                    </a:cubicBezTo>
                    <a:cubicBezTo>
                      <a:pt x="157" y="84"/>
                      <a:pt x="157" y="84"/>
                      <a:pt x="156" y="84"/>
                    </a:cubicBezTo>
                    <a:cubicBezTo>
                      <a:pt x="154" y="84"/>
                      <a:pt x="153" y="84"/>
                      <a:pt x="152" y="84"/>
                    </a:cubicBezTo>
                    <a:moveTo>
                      <a:pt x="159" y="7"/>
                    </a:moveTo>
                    <a:cubicBezTo>
                      <a:pt x="160" y="0"/>
                      <a:pt x="160" y="0"/>
                      <a:pt x="160" y="0"/>
                    </a:cubicBezTo>
                    <a:cubicBezTo>
                      <a:pt x="162" y="1"/>
                      <a:pt x="164" y="1"/>
                      <a:pt x="166" y="2"/>
                    </a:cubicBezTo>
                    <a:cubicBezTo>
                      <a:pt x="165" y="8"/>
                      <a:pt x="165" y="8"/>
                      <a:pt x="165" y="8"/>
                    </a:cubicBezTo>
                    <a:cubicBezTo>
                      <a:pt x="163" y="7"/>
                      <a:pt x="161" y="7"/>
                      <a:pt x="159" y="7"/>
                    </a:cubicBezTo>
                    <a:moveTo>
                      <a:pt x="164" y="77"/>
                    </a:moveTo>
                    <a:cubicBezTo>
                      <a:pt x="166" y="77"/>
                      <a:pt x="168" y="76"/>
                      <a:pt x="169" y="76"/>
                    </a:cubicBezTo>
                    <a:cubicBezTo>
                      <a:pt x="172" y="81"/>
                      <a:pt x="172" y="81"/>
                      <a:pt x="172" y="81"/>
                    </a:cubicBezTo>
                    <a:cubicBezTo>
                      <a:pt x="170" y="82"/>
                      <a:pt x="168" y="83"/>
                      <a:pt x="165" y="83"/>
                    </a:cubicBezTo>
                    <a:lnTo>
                      <a:pt x="164" y="77"/>
                    </a:lnTo>
                    <a:close/>
                    <a:moveTo>
                      <a:pt x="170" y="10"/>
                    </a:moveTo>
                    <a:cubicBezTo>
                      <a:pt x="173" y="4"/>
                      <a:pt x="173" y="4"/>
                      <a:pt x="173" y="4"/>
                    </a:cubicBezTo>
                    <a:cubicBezTo>
                      <a:pt x="175" y="5"/>
                      <a:pt x="177" y="6"/>
                      <a:pt x="179" y="7"/>
                    </a:cubicBezTo>
                    <a:cubicBezTo>
                      <a:pt x="175" y="12"/>
                      <a:pt x="175" y="12"/>
                      <a:pt x="175" y="12"/>
                    </a:cubicBezTo>
                    <a:cubicBezTo>
                      <a:pt x="174" y="11"/>
                      <a:pt x="172" y="10"/>
                      <a:pt x="170" y="10"/>
                    </a:cubicBezTo>
                    <a:moveTo>
                      <a:pt x="175" y="73"/>
                    </a:moveTo>
                    <a:cubicBezTo>
                      <a:pt x="176" y="72"/>
                      <a:pt x="178" y="71"/>
                      <a:pt x="179" y="69"/>
                    </a:cubicBezTo>
                    <a:cubicBezTo>
                      <a:pt x="183" y="74"/>
                      <a:pt x="183" y="74"/>
                      <a:pt x="183" y="74"/>
                    </a:cubicBezTo>
                    <a:cubicBezTo>
                      <a:pt x="182" y="75"/>
                      <a:pt x="180" y="77"/>
                      <a:pt x="178" y="78"/>
                    </a:cubicBezTo>
                    <a:lnTo>
                      <a:pt x="175" y="73"/>
                    </a:lnTo>
                    <a:close/>
                    <a:moveTo>
                      <a:pt x="180" y="16"/>
                    </a:moveTo>
                    <a:cubicBezTo>
                      <a:pt x="184" y="12"/>
                      <a:pt x="184" y="12"/>
                      <a:pt x="184" y="12"/>
                    </a:cubicBezTo>
                    <a:cubicBezTo>
                      <a:pt x="186" y="13"/>
                      <a:pt x="188" y="15"/>
                      <a:pt x="189" y="17"/>
                    </a:cubicBezTo>
                    <a:cubicBezTo>
                      <a:pt x="184" y="20"/>
                      <a:pt x="184" y="20"/>
                      <a:pt x="184" y="20"/>
                    </a:cubicBezTo>
                    <a:cubicBezTo>
                      <a:pt x="183" y="19"/>
                      <a:pt x="182" y="17"/>
                      <a:pt x="180" y="16"/>
                    </a:cubicBezTo>
                    <a:moveTo>
                      <a:pt x="184" y="65"/>
                    </a:moveTo>
                    <a:cubicBezTo>
                      <a:pt x="185" y="63"/>
                      <a:pt x="186" y="62"/>
                      <a:pt x="187" y="60"/>
                    </a:cubicBezTo>
                    <a:cubicBezTo>
                      <a:pt x="192" y="63"/>
                      <a:pt x="192" y="63"/>
                      <a:pt x="192" y="63"/>
                    </a:cubicBezTo>
                    <a:cubicBezTo>
                      <a:pt x="191" y="65"/>
                      <a:pt x="190" y="67"/>
                      <a:pt x="188" y="69"/>
                    </a:cubicBezTo>
                    <a:lnTo>
                      <a:pt x="184" y="65"/>
                    </a:lnTo>
                    <a:close/>
                    <a:moveTo>
                      <a:pt x="187" y="26"/>
                    </a:moveTo>
                    <a:cubicBezTo>
                      <a:pt x="193" y="23"/>
                      <a:pt x="193" y="23"/>
                      <a:pt x="193" y="23"/>
                    </a:cubicBezTo>
                    <a:cubicBezTo>
                      <a:pt x="194" y="25"/>
                      <a:pt x="195" y="27"/>
                      <a:pt x="196" y="29"/>
                    </a:cubicBezTo>
                    <a:cubicBezTo>
                      <a:pt x="190" y="31"/>
                      <a:pt x="190" y="31"/>
                      <a:pt x="190" y="31"/>
                    </a:cubicBezTo>
                    <a:cubicBezTo>
                      <a:pt x="189" y="29"/>
                      <a:pt x="188" y="27"/>
                      <a:pt x="187" y="26"/>
                    </a:cubicBezTo>
                    <a:moveTo>
                      <a:pt x="189" y="55"/>
                    </a:moveTo>
                    <a:cubicBezTo>
                      <a:pt x="190" y="53"/>
                      <a:pt x="191" y="51"/>
                      <a:pt x="191" y="49"/>
                    </a:cubicBezTo>
                    <a:cubicBezTo>
                      <a:pt x="197" y="50"/>
                      <a:pt x="197" y="50"/>
                      <a:pt x="197" y="50"/>
                    </a:cubicBezTo>
                    <a:cubicBezTo>
                      <a:pt x="197" y="53"/>
                      <a:pt x="196" y="55"/>
                      <a:pt x="195" y="57"/>
                    </a:cubicBezTo>
                    <a:lnTo>
                      <a:pt x="189" y="55"/>
                    </a:lnTo>
                    <a:close/>
                    <a:moveTo>
                      <a:pt x="191" y="37"/>
                    </a:moveTo>
                    <a:cubicBezTo>
                      <a:pt x="197" y="36"/>
                      <a:pt x="197" y="36"/>
                      <a:pt x="197" y="36"/>
                    </a:cubicBezTo>
                    <a:cubicBezTo>
                      <a:pt x="198" y="38"/>
                      <a:pt x="198" y="40"/>
                      <a:pt x="198" y="42"/>
                    </a:cubicBezTo>
                    <a:cubicBezTo>
                      <a:pt x="198" y="43"/>
                      <a:pt x="198" y="43"/>
                      <a:pt x="198" y="43"/>
                    </a:cubicBezTo>
                    <a:cubicBezTo>
                      <a:pt x="192" y="43"/>
                      <a:pt x="192" y="43"/>
                      <a:pt x="192" y="43"/>
                    </a:cubicBezTo>
                    <a:cubicBezTo>
                      <a:pt x="192" y="42"/>
                      <a:pt x="192" y="42"/>
                      <a:pt x="192" y="42"/>
                    </a:cubicBezTo>
                    <a:cubicBezTo>
                      <a:pt x="192" y="40"/>
                      <a:pt x="191" y="39"/>
                      <a:pt x="191" y="37"/>
                    </a:cubicBezTo>
                    <a:moveTo>
                      <a:pt x="316" y="249"/>
                    </a:moveTo>
                    <a:cubicBezTo>
                      <a:pt x="241" y="249"/>
                      <a:pt x="241" y="249"/>
                      <a:pt x="241" y="249"/>
                    </a:cubicBezTo>
                    <a:cubicBezTo>
                      <a:pt x="241" y="324"/>
                      <a:pt x="241" y="324"/>
                      <a:pt x="241" y="324"/>
                    </a:cubicBezTo>
                    <a:cubicBezTo>
                      <a:pt x="316" y="324"/>
                      <a:pt x="316" y="324"/>
                      <a:pt x="316" y="324"/>
                    </a:cubicBezTo>
                    <a:lnTo>
                      <a:pt x="316" y="249"/>
                    </a:lnTo>
                    <a:close/>
                    <a:moveTo>
                      <a:pt x="146" y="249"/>
                    </a:moveTo>
                    <a:cubicBezTo>
                      <a:pt x="146" y="324"/>
                      <a:pt x="146" y="324"/>
                      <a:pt x="146" y="324"/>
                    </a:cubicBezTo>
                    <a:cubicBezTo>
                      <a:pt x="211" y="287"/>
                      <a:pt x="211" y="287"/>
                      <a:pt x="211" y="287"/>
                    </a:cubicBezTo>
                    <a:lnTo>
                      <a:pt x="146" y="249"/>
                    </a:lnTo>
                    <a:close/>
                    <a:moveTo>
                      <a:pt x="0" y="198"/>
                    </a:moveTo>
                    <a:cubicBezTo>
                      <a:pt x="0" y="189"/>
                      <a:pt x="0" y="189"/>
                      <a:pt x="0" y="189"/>
                    </a:cubicBezTo>
                    <a:cubicBezTo>
                      <a:pt x="6" y="189"/>
                      <a:pt x="6" y="189"/>
                      <a:pt x="6" y="189"/>
                    </a:cubicBezTo>
                    <a:cubicBezTo>
                      <a:pt x="6" y="193"/>
                      <a:pt x="6" y="193"/>
                      <a:pt x="6" y="193"/>
                    </a:cubicBezTo>
                    <a:cubicBezTo>
                      <a:pt x="5" y="193"/>
                      <a:pt x="5" y="193"/>
                      <a:pt x="5" y="193"/>
                    </a:cubicBezTo>
                    <a:cubicBezTo>
                      <a:pt x="6" y="195"/>
                      <a:pt x="6" y="195"/>
                      <a:pt x="6" y="195"/>
                    </a:cubicBezTo>
                    <a:lnTo>
                      <a:pt x="0" y="198"/>
                    </a:lnTo>
                    <a:close/>
                    <a:moveTo>
                      <a:pt x="0" y="177"/>
                    </a:moveTo>
                    <a:cubicBezTo>
                      <a:pt x="6" y="177"/>
                      <a:pt x="6" y="177"/>
                      <a:pt x="6" y="177"/>
                    </a:cubicBezTo>
                    <a:cubicBezTo>
                      <a:pt x="6" y="183"/>
                      <a:pt x="6" y="183"/>
                      <a:pt x="6" y="183"/>
                    </a:cubicBezTo>
                    <a:cubicBezTo>
                      <a:pt x="0" y="183"/>
                      <a:pt x="0" y="183"/>
                      <a:pt x="0" y="183"/>
                    </a:cubicBezTo>
                    <a:lnTo>
                      <a:pt x="0" y="177"/>
                    </a:lnTo>
                    <a:close/>
                    <a:moveTo>
                      <a:pt x="0" y="165"/>
                    </a:moveTo>
                    <a:cubicBezTo>
                      <a:pt x="6" y="165"/>
                      <a:pt x="6" y="165"/>
                      <a:pt x="6" y="165"/>
                    </a:cubicBezTo>
                    <a:cubicBezTo>
                      <a:pt x="6" y="171"/>
                      <a:pt x="6" y="171"/>
                      <a:pt x="6" y="171"/>
                    </a:cubicBezTo>
                    <a:cubicBezTo>
                      <a:pt x="0" y="171"/>
                      <a:pt x="0" y="171"/>
                      <a:pt x="0" y="171"/>
                    </a:cubicBezTo>
                    <a:lnTo>
                      <a:pt x="0" y="165"/>
                    </a:lnTo>
                    <a:close/>
                    <a:moveTo>
                      <a:pt x="0" y="153"/>
                    </a:moveTo>
                    <a:cubicBezTo>
                      <a:pt x="6" y="153"/>
                      <a:pt x="6" y="153"/>
                      <a:pt x="6" y="153"/>
                    </a:cubicBezTo>
                    <a:cubicBezTo>
                      <a:pt x="6" y="159"/>
                      <a:pt x="6" y="159"/>
                      <a:pt x="6" y="159"/>
                    </a:cubicBezTo>
                    <a:cubicBezTo>
                      <a:pt x="0" y="159"/>
                      <a:pt x="0" y="159"/>
                      <a:pt x="0" y="159"/>
                    </a:cubicBezTo>
                    <a:lnTo>
                      <a:pt x="0" y="153"/>
                    </a:lnTo>
                    <a:close/>
                    <a:moveTo>
                      <a:pt x="0" y="141"/>
                    </a:moveTo>
                    <a:cubicBezTo>
                      <a:pt x="6" y="141"/>
                      <a:pt x="6" y="141"/>
                      <a:pt x="6" y="141"/>
                    </a:cubicBezTo>
                    <a:cubicBezTo>
                      <a:pt x="6" y="147"/>
                      <a:pt x="6" y="147"/>
                      <a:pt x="6" y="147"/>
                    </a:cubicBezTo>
                    <a:cubicBezTo>
                      <a:pt x="0" y="147"/>
                      <a:pt x="0" y="147"/>
                      <a:pt x="0" y="147"/>
                    </a:cubicBezTo>
                    <a:lnTo>
                      <a:pt x="0" y="141"/>
                    </a:lnTo>
                    <a:close/>
                    <a:moveTo>
                      <a:pt x="0" y="129"/>
                    </a:moveTo>
                    <a:cubicBezTo>
                      <a:pt x="6" y="129"/>
                      <a:pt x="6" y="129"/>
                      <a:pt x="6" y="129"/>
                    </a:cubicBezTo>
                    <a:cubicBezTo>
                      <a:pt x="6" y="135"/>
                      <a:pt x="6" y="135"/>
                      <a:pt x="6" y="135"/>
                    </a:cubicBezTo>
                    <a:cubicBezTo>
                      <a:pt x="0" y="135"/>
                      <a:pt x="0" y="135"/>
                      <a:pt x="0" y="135"/>
                    </a:cubicBezTo>
                    <a:lnTo>
                      <a:pt x="0" y="129"/>
                    </a:lnTo>
                    <a:close/>
                    <a:moveTo>
                      <a:pt x="0" y="123"/>
                    </a:moveTo>
                    <a:cubicBezTo>
                      <a:pt x="0" y="114"/>
                      <a:pt x="0" y="114"/>
                      <a:pt x="0" y="114"/>
                    </a:cubicBezTo>
                    <a:cubicBezTo>
                      <a:pt x="6" y="118"/>
                      <a:pt x="6" y="118"/>
                      <a:pt x="6" y="118"/>
                    </a:cubicBezTo>
                    <a:cubicBezTo>
                      <a:pt x="5" y="120"/>
                      <a:pt x="5" y="120"/>
                      <a:pt x="5" y="120"/>
                    </a:cubicBezTo>
                    <a:cubicBezTo>
                      <a:pt x="6" y="120"/>
                      <a:pt x="6" y="120"/>
                      <a:pt x="6" y="120"/>
                    </a:cubicBezTo>
                    <a:cubicBezTo>
                      <a:pt x="6" y="123"/>
                      <a:pt x="6" y="123"/>
                      <a:pt x="6" y="123"/>
                    </a:cubicBezTo>
                    <a:lnTo>
                      <a:pt x="0" y="123"/>
                    </a:lnTo>
                    <a:close/>
                    <a:moveTo>
                      <a:pt x="8" y="187"/>
                    </a:moveTo>
                    <a:cubicBezTo>
                      <a:pt x="13" y="184"/>
                      <a:pt x="13" y="184"/>
                      <a:pt x="13" y="184"/>
                    </a:cubicBezTo>
                    <a:cubicBezTo>
                      <a:pt x="16" y="189"/>
                      <a:pt x="16" y="189"/>
                      <a:pt x="16" y="189"/>
                    </a:cubicBezTo>
                    <a:cubicBezTo>
                      <a:pt x="11" y="192"/>
                      <a:pt x="11" y="192"/>
                      <a:pt x="11" y="192"/>
                    </a:cubicBezTo>
                    <a:lnTo>
                      <a:pt x="8" y="187"/>
                    </a:lnTo>
                    <a:close/>
                    <a:moveTo>
                      <a:pt x="8" y="126"/>
                    </a:moveTo>
                    <a:cubicBezTo>
                      <a:pt x="11" y="121"/>
                      <a:pt x="11" y="121"/>
                      <a:pt x="11" y="121"/>
                    </a:cubicBezTo>
                    <a:cubicBezTo>
                      <a:pt x="16" y="124"/>
                      <a:pt x="16" y="124"/>
                      <a:pt x="16" y="124"/>
                    </a:cubicBezTo>
                    <a:cubicBezTo>
                      <a:pt x="13" y="129"/>
                      <a:pt x="13" y="129"/>
                      <a:pt x="13" y="129"/>
                    </a:cubicBezTo>
                    <a:lnTo>
                      <a:pt x="8" y="126"/>
                    </a:lnTo>
                    <a:close/>
                    <a:moveTo>
                      <a:pt x="19" y="181"/>
                    </a:moveTo>
                    <a:cubicBezTo>
                      <a:pt x="24" y="178"/>
                      <a:pt x="24" y="178"/>
                      <a:pt x="24" y="178"/>
                    </a:cubicBezTo>
                    <a:cubicBezTo>
                      <a:pt x="27" y="183"/>
                      <a:pt x="27" y="183"/>
                      <a:pt x="27" y="183"/>
                    </a:cubicBezTo>
                    <a:cubicBezTo>
                      <a:pt x="21" y="186"/>
                      <a:pt x="21" y="186"/>
                      <a:pt x="21" y="186"/>
                    </a:cubicBezTo>
                    <a:lnTo>
                      <a:pt x="19" y="181"/>
                    </a:lnTo>
                    <a:close/>
                    <a:moveTo>
                      <a:pt x="19" y="132"/>
                    </a:moveTo>
                    <a:cubicBezTo>
                      <a:pt x="22" y="127"/>
                      <a:pt x="22" y="127"/>
                      <a:pt x="22" y="127"/>
                    </a:cubicBezTo>
                    <a:cubicBezTo>
                      <a:pt x="27" y="130"/>
                      <a:pt x="27" y="130"/>
                      <a:pt x="27" y="130"/>
                    </a:cubicBezTo>
                    <a:cubicBezTo>
                      <a:pt x="24" y="135"/>
                      <a:pt x="24" y="135"/>
                      <a:pt x="24" y="135"/>
                    </a:cubicBezTo>
                    <a:lnTo>
                      <a:pt x="19" y="132"/>
                    </a:lnTo>
                    <a:close/>
                    <a:moveTo>
                      <a:pt x="29" y="175"/>
                    </a:moveTo>
                    <a:cubicBezTo>
                      <a:pt x="34" y="172"/>
                      <a:pt x="34" y="172"/>
                      <a:pt x="34" y="172"/>
                    </a:cubicBezTo>
                    <a:cubicBezTo>
                      <a:pt x="37" y="177"/>
                      <a:pt x="37" y="177"/>
                      <a:pt x="37" y="177"/>
                    </a:cubicBezTo>
                    <a:cubicBezTo>
                      <a:pt x="32" y="180"/>
                      <a:pt x="32" y="180"/>
                      <a:pt x="32" y="180"/>
                    </a:cubicBezTo>
                    <a:lnTo>
                      <a:pt x="29" y="175"/>
                    </a:lnTo>
                    <a:close/>
                    <a:moveTo>
                      <a:pt x="29" y="138"/>
                    </a:moveTo>
                    <a:cubicBezTo>
                      <a:pt x="32" y="133"/>
                      <a:pt x="32" y="133"/>
                      <a:pt x="32" y="133"/>
                    </a:cubicBezTo>
                    <a:cubicBezTo>
                      <a:pt x="37" y="136"/>
                      <a:pt x="37" y="136"/>
                      <a:pt x="37" y="136"/>
                    </a:cubicBezTo>
                    <a:cubicBezTo>
                      <a:pt x="34" y="141"/>
                      <a:pt x="34" y="141"/>
                      <a:pt x="34" y="141"/>
                    </a:cubicBezTo>
                    <a:lnTo>
                      <a:pt x="29" y="138"/>
                    </a:lnTo>
                    <a:close/>
                    <a:moveTo>
                      <a:pt x="39" y="169"/>
                    </a:moveTo>
                    <a:cubicBezTo>
                      <a:pt x="44" y="166"/>
                      <a:pt x="44" y="166"/>
                      <a:pt x="44" y="166"/>
                    </a:cubicBezTo>
                    <a:cubicBezTo>
                      <a:pt x="47" y="171"/>
                      <a:pt x="47" y="171"/>
                      <a:pt x="47" y="171"/>
                    </a:cubicBezTo>
                    <a:cubicBezTo>
                      <a:pt x="42" y="174"/>
                      <a:pt x="42" y="174"/>
                      <a:pt x="42" y="174"/>
                    </a:cubicBezTo>
                    <a:lnTo>
                      <a:pt x="39" y="169"/>
                    </a:lnTo>
                    <a:close/>
                    <a:moveTo>
                      <a:pt x="39" y="144"/>
                    </a:moveTo>
                    <a:cubicBezTo>
                      <a:pt x="42" y="139"/>
                      <a:pt x="42" y="139"/>
                      <a:pt x="42" y="139"/>
                    </a:cubicBezTo>
                    <a:cubicBezTo>
                      <a:pt x="48" y="142"/>
                      <a:pt x="48" y="142"/>
                      <a:pt x="48" y="142"/>
                    </a:cubicBezTo>
                    <a:cubicBezTo>
                      <a:pt x="45" y="147"/>
                      <a:pt x="45" y="147"/>
                      <a:pt x="45" y="147"/>
                    </a:cubicBezTo>
                    <a:lnTo>
                      <a:pt x="39" y="144"/>
                    </a:lnTo>
                    <a:close/>
                    <a:moveTo>
                      <a:pt x="50" y="163"/>
                    </a:moveTo>
                    <a:cubicBezTo>
                      <a:pt x="55" y="160"/>
                      <a:pt x="55" y="160"/>
                      <a:pt x="55" y="160"/>
                    </a:cubicBezTo>
                    <a:cubicBezTo>
                      <a:pt x="58" y="165"/>
                      <a:pt x="58" y="165"/>
                      <a:pt x="58" y="165"/>
                    </a:cubicBezTo>
                    <a:cubicBezTo>
                      <a:pt x="53" y="168"/>
                      <a:pt x="53" y="168"/>
                      <a:pt x="53" y="168"/>
                    </a:cubicBezTo>
                    <a:lnTo>
                      <a:pt x="50" y="163"/>
                    </a:lnTo>
                    <a:close/>
                    <a:moveTo>
                      <a:pt x="50" y="150"/>
                    </a:moveTo>
                    <a:cubicBezTo>
                      <a:pt x="53" y="145"/>
                      <a:pt x="53" y="145"/>
                      <a:pt x="53" y="145"/>
                    </a:cubicBezTo>
                    <a:cubicBezTo>
                      <a:pt x="58" y="148"/>
                      <a:pt x="58" y="148"/>
                      <a:pt x="58" y="148"/>
                    </a:cubicBezTo>
                    <a:cubicBezTo>
                      <a:pt x="55" y="153"/>
                      <a:pt x="55" y="153"/>
                      <a:pt x="55" y="153"/>
                    </a:cubicBezTo>
                    <a:lnTo>
                      <a:pt x="50" y="150"/>
                    </a:lnTo>
                    <a:close/>
                    <a:moveTo>
                      <a:pt x="60" y="157"/>
                    </a:moveTo>
                    <a:cubicBezTo>
                      <a:pt x="61" y="156"/>
                      <a:pt x="61" y="156"/>
                      <a:pt x="61" y="156"/>
                    </a:cubicBezTo>
                    <a:cubicBezTo>
                      <a:pt x="60" y="156"/>
                      <a:pt x="60" y="156"/>
                      <a:pt x="60" y="156"/>
                    </a:cubicBezTo>
                    <a:cubicBezTo>
                      <a:pt x="63" y="151"/>
                      <a:pt x="63" y="151"/>
                      <a:pt x="63" y="151"/>
                    </a:cubicBezTo>
                    <a:cubicBezTo>
                      <a:pt x="73" y="156"/>
                      <a:pt x="73" y="156"/>
                      <a:pt x="73" y="156"/>
                    </a:cubicBezTo>
                    <a:cubicBezTo>
                      <a:pt x="63" y="162"/>
                      <a:pt x="63" y="162"/>
                      <a:pt x="63" y="162"/>
                    </a:cubicBezTo>
                    <a:lnTo>
                      <a:pt x="60" y="157"/>
                    </a:lnTo>
                    <a:close/>
                  </a:path>
                </a:pathLst>
              </a:custGeom>
              <a:solidFill>
                <a:srgbClr val="FFFFFF"/>
              </a:solidFill>
              <a:ln>
                <a:noFill/>
              </a:ln>
            </p:spPr>
            <p:txBody>
              <a:bodyPr vert="horz" wrap="square" lIns="89619" tIns="44810" rIns="89619" bIns="44810" numCol="1" anchor="t" anchorCtr="0" compatLnSpc="1">
                <a:prstTxWarp prst="textNoShape">
                  <a:avLst/>
                </a:prstTxWarp>
              </a:bodyPr>
              <a:lstStyle/>
              <a:p>
                <a:pPr defTabSz="609418"/>
                <a:endParaRPr lang="en-US" sz="2744" dirty="0">
                  <a:solidFill>
                    <a:srgbClr val="000000"/>
                  </a:solidFill>
                  <a:latin typeface="Segoe UI Light"/>
                </a:endParaRPr>
              </a:p>
            </p:txBody>
          </p:sp>
          <p:sp>
            <p:nvSpPr>
              <p:cNvPr id="370" name="Freeform 44"/>
              <p:cNvSpPr>
                <a:spLocks noEditPoints="1"/>
              </p:cNvSpPr>
              <p:nvPr/>
            </p:nvSpPr>
            <p:spPr bwMode="black">
              <a:xfrm>
                <a:off x="8863394" y="5414400"/>
                <a:ext cx="652463" cy="657225"/>
              </a:xfrm>
              <a:custGeom>
                <a:avLst/>
                <a:gdLst>
                  <a:gd name="T0" fmla="*/ 116 w 411"/>
                  <a:gd name="T1" fmla="*/ 121 h 414"/>
                  <a:gd name="T2" fmla="*/ 123 w 411"/>
                  <a:gd name="T3" fmla="*/ 208 h 414"/>
                  <a:gd name="T4" fmla="*/ 159 w 411"/>
                  <a:gd name="T5" fmla="*/ 173 h 414"/>
                  <a:gd name="T6" fmla="*/ 293 w 411"/>
                  <a:gd name="T7" fmla="*/ 310 h 414"/>
                  <a:gd name="T8" fmla="*/ 307 w 411"/>
                  <a:gd name="T9" fmla="*/ 296 h 414"/>
                  <a:gd name="T10" fmla="*/ 170 w 411"/>
                  <a:gd name="T11" fmla="*/ 161 h 414"/>
                  <a:gd name="T12" fmla="*/ 204 w 411"/>
                  <a:gd name="T13" fmla="*/ 128 h 414"/>
                  <a:gd name="T14" fmla="*/ 116 w 411"/>
                  <a:gd name="T15" fmla="*/ 121 h 414"/>
                  <a:gd name="T16" fmla="*/ 7 w 411"/>
                  <a:gd name="T17" fmla="*/ 397 h 414"/>
                  <a:gd name="T18" fmla="*/ 41 w 411"/>
                  <a:gd name="T19" fmla="*/ 362 h 414"/>
                  <a:gd name="T20" fmla="*/ 93 w 411"/>
                  <a:gd name="T21" fmla="*/ 414 h 414"/>
                  <a:gd name="T22" fmla="*/ 104 w 411"/>
                  <a:gd name="T23" fmla="*/ 402 h 414"/>
                  <a:gd name="T24" fmla="*/ 52 w 411"/>
                  <a:gd name="T25" fmla="*/ 350 h 414"/>
                  <a:gd name="T26" fmla="*/ 88 w 411"/>
                  <a:gd name="T27" fmla="*/ 317 h 414"/>
                  <a:gd name="T28" fmla="*/ 0 w 411"/>
                  <a:gd name="T29" fmla="*/ 310 h 414"/>
                  <a:gd name="T30" fmla="*/ 7 w 411"/>
                  <a:gd name="T31" fmla="*/ 397 h 414"/>
                  <a:gd name="T32" fmla="*/ 305 w 411"/>
                  <a:gd name="T33" fmla="*/ 0 h 414"/>
                  <a:gd name="T34" fmla="*/ 315 w 411"/>
                  <a:gd name="T35" fmla="*/ 90 h 414"/>
                  <a:gd name="T36" fmla="*/ 348 w 411"/>
                  <a:gd name="T37" fmla="*/ 55 h 414"/>
                  <a:gd name="T38" fmla="*/ 397 w 411"/>
                  <a:gd name="T39" fmla="*/ 104 h 414"/>
                  <a:gd name="T40" fmla="*/ 411 w 411"/>
                  <a:gd name="T41" fmla="*/ 92 h 414"/>
                  <a:gd name="T42" fmla="*/ 359 w 411"/>
                  <a:gd name="T43" fmla="*/ 43 h 414"/>
                  <a:gd name="T44" fmla="*/ 395 w 411"/>
                  <a:gd name="T45" fmla="*/ 7 h 414"/>
                  <a:gd name="T46" fmla="*/ 305 w 411"/>
                  <a:gd name="T47"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1" h="414">
                    <a:moveTo>
                      <a:pt x="116" y="121"/>
                    </a:moveTo>
                    <a:lnTo>
                      <a:pt x="123" y="208"/>
                    </a:lnTo>
                    <a:lnTo>
                      <a:pt x="159" y="173"/>
                    </a:lnTo>
                    <a:lnTo>
                      <a:pt x="293" y="310"/>
                    </a:lnTo>
                    <a:lnTo>
                      <a:pt x="307" y="296"/>
                    </a:lnTo>
                    <a:lnTo>
                      <a:pt x="170" y="161"/>
                    </a:lnTo>
                    <a:lnTo>
                      <a:pt x="204" y="128"/>
                    </a:lnTo>
                    <a:lnTo>
                      <a:pt x="116" y="121"/>
                    </a:lnTo>
                    <a:close/>
                    <a:moveTo>
                      <a:pt x="7" y="397"/>
                    </a:moveTo>
                    <a:lnTo>
                      <a:pt x="41" y="362"/>
                    </a:lnTo>
                    <a:lnTo>
                      <a:pt x="93" y="414"/>
                    </a:lnTo>
                    <a:lnTo>
                      <a:pt x="104" y="402"/>
                    </a:lnTo>
                    <a:lnTo>
                      <a:pt x="52" y="350"/>
                    </a:lnTo>
                    <a:lnTo>
                      <a:pt x="88" y="317"/>
                    </a:lnTo>
                    <a:lnTo>
                      <a:pt x="0" y="310"/>
                    </a:lnTo>
                    <a:lnTo>
                      <a:pt x="7" y="397"/>
                    </a:lnTo>
                    <a:close/>
                    <a:moveTo>
                      <a:pt x="305" y="0"/>
                    </a:moveTo>
                    <a:lnTo>
                      <a:pt x="315" y="90"/>
                    </a:lnTo>
                    <a:lnTo>
                      <a:pt x="348" y="55"/>
                    </a:lnTo>
                    <a:lnTo>
                      <a:pt x="397" y="104"/>
                    </a:lnTo>
                    <a:lnTo>
                      <a:pt x="411" y="92"/>
                    </a:lnTo>
                    <a:lnTo>
                      <a:pt x="359" y="43"/>
                    </a:lnTo>
                    <a:lnTo>
                      <a:pt x="395" y="7"/>
                    </a:lnTo>
                    <a:lnTo>
                      <a:pt x="305" y="0"/>
                    </a:lnTo>
                    <a:close/>
                  </a:path>
                </a:pathLst>
              </a:custGeom>
              <a:solidFill>
                <a:srgbClr val="FFFFFF"/>
              </a:solidFill>
              <a:ln>
                <a:noFill/>
              </a:ln>
            </p:spPr>
            <p:txBody>
              <a:bodyPr vert="horz" wrap="square" lIns="89619" tIns="44810" rIns="89619" bIns="44810" numCol="1" anchor="t" anchorCtr="0" compatLnSpc="1">
                <a:prstTxWarp prst="textNoShape">
                  <a:avLst/>
                </a:prstTxWarp>
              </a:bodyPr>
              <a:lstStyle/>
              <a:p>
                <a:pPr defTabSz="609418"/>
                <a:endParaRPr lang="en-US" sz="2744" dirty="0">
                  <a:solidFill>
                    <a:srgbClr val="000000"/>
                  </a:solidFill>
                  <a:latin typeface="Segoe UI Light"/>
                </a:endParaRPr>
              </a:p>
            </p:txBody>
          </p:sp>
        </p:grpSp>
      </p:grpSp>
      <p:grpSp>
        <p:nvGrpSpPr>
          <p:cNvPr id="317" name="Group 316"/>
          <p:cNvGrpSpPr/>
          <p:nvPr/>
        </p:nvGrpSpPr>
        <p:grpSpPr>
          <a:xfrm>
            <a:off x="2685966" y="1376358"/>
            <a:ext cx="2380490" cy="4517787"/>
            <a:chOff x="2569029" y="1402915"/>
            <a:chExt cx="2428856" cy="4609578"/>
          </a:xfrm>
        </p:grpSpPr>
        <p:sp>
          <p:nvSpPr>
            <p:cNvPr id="318" name="Rectangle 317"/>
            <p:cNvSpPr/>
            <p:nvPr/>
          </p:nvSpPr>
          <p:spPr bwMode="auto">
            <a:xfrm>
              <a:off x="2569029" y="1402915"/>
              <a:ext cx="2428856" cy="460957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3199" dirty="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2625979" y="1497010"/>
              <a:ext cx="2228851" cy="2228851"/>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defTabSz="609418"/>
              <a:r>
                <a:rPr lang="en-US" sz="2744" dirty="0">
                  <a:gradFill>
                    <a:gsLst>
                      <a:gs pos="0">
                        <a:srgbClr val="FFFFFF"/>
                      </a:gs>
                      <a:gs pos="100000">
                        <a:srgbClr val="FFFFFF"/>
                      </a:gs>
                    </a:gsLst>
                    <a:lin ang="5400000" scaled="0"/>
                  </a:gradFill>
                  <a:latin typeface="Segoe UI Light"/>
                  <a:ea typeface="Segoe UI" pitchFamily="34" charset="0"/>
                  <a:cs typeface="Segoe UI" pitchFamily="34" charset="0"/>
                </a:rPr>
                <a:t>Consider service offerings</a:t>
              </a:r>
            </a:p>
          </p:txBody>
        </p:sp>
        <p:grpSp>
          <p:nvGrpSpPr>
            <p:cNvPr id="22" name="Group 21"/>
            <p:cNvGrpSpPr/>
            <p:nvPr/>
          </p:nvGrpSpPr>
          <p:grpSpPr bwMode="black">
            <a:xfrm>
              <a:off x="3615507" y="2976143"/>
              <a:ext cx="1098365" cy="668861"/>
              <a:chOff x="10434346" y="4165830"/>
              <a:chExt cx="974726" cy="593725"/>
            </a:xfrm>
            <a:solidFill>
              <a:srgbClr val="FFFFFF"/>
            </a:solidFill>
          </p:grpSpPr>
          <p:sp>
            <p:nvSpPr>
              <p:cNvPr id="23" name="Freeform 26"/>
              <p:cNvSpPr>
                <a:spLocks/>
              </p:cNvSpPr>
              <p:nvPr/>
            </p:nvSpPr>
            <p:spPr bwMode="black">
              <a:xfrm>
                <a:off x="10553411" y="4245205"/>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121871" tIns="60936" rIns="121871" bIns="60936" numCol="1" anchor="t" anchorCtr="0" compatLnSpc="1">
                <a:prstTxWarp prst="textNoShape">
                  <a:avLst/>
                </a:prstTxWarp>
              </a:bodyPr>
              <a:lstStyle/>
              <a:p>
                <a:pPr defTabSz="609418"/>
                <a:endParaRPr lang="en-US" sz="2133" dirty="0">
                  <a:solidFill>
                    <a:srgbClr val="000000"/>
                  </a:solidFill>
                </a:endParaRPr>
              </a:p>
            </p:txBody>
          </p:sp>
          <p:sp>
            <p:nvSpPr>
              <p:cNvPr id="24" name="Freeform 27"/>
              <p:cNvSpPr>
                <a:spLocks/>
              </p:cNvSpPr>
              <p:nvPr/>
            </p:nvSpPr>
            <p:spPr bwMode="black">
              <a:xfrm>
                <a:off x="10662946" y="4165830"/>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121871" tIns="60936" rIns="121871" bIns="60936" numCol="1" anchor="t" anchorCtr="0" compatLnSpc="1">
                <a:prstTxWarp prst="textNoShape">
                  <a:avLst/>
                </a:prstTxWarp>
              </a:bodyPr>
              <a:lstStyle/>
              <a:p>
                <a:pPr defTabSz="609418"/>
                <a:endParaRPr lang="en-US" sz="2133" dirty="0">
                  <a:solidFill>
                    <a:srgbClr val="000000"/>
                  </a:solidFill>
                </a:endParaRPr>
              </a:p>
            </p:txBody>
          </p:sp>
          <p:sp>
            <p:nvSpPr>
              <p:cNvPr id="25" name="Freeform 28"/>
              <p:cNvSpPr>
                <a:spLocks/>
              </p:cNvSpPr>
              <p:nvPr/>
            </p:nvSpPr>
            <p:spPr bwMode="black">
              <a:xfrm>
                <a:off x="10583571" y="4530955"/>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121871" tIns="60936" rIns="121871" bIns="60936" numCol="1" anchor="t" anchorCtr="0" compatLnSpc="1">
                <a:prstTxWarp prst="textNoShape">
                  <a:avLst/>
                </a:prstTxWarp>
              </a:bodyPr>
              <a:lstStyle/>
              <a:p>
                <a:pPr defTabSz="609418"/>
                <a:endParaRPr lang="en-US" sz="2133" dirty="0">
                  <a:solidFill>
                    <a:srgbClr val="000000"/>
                  </a:solidFill>
                </a:endParaRPr>
              </a:p>
            </p:txBody>
          </p:sp>
          <p:sp>
            <p:nvSpPr>
              <p:cNvPr id="26" name="Freeform 29"/>
              <p:cNvSpPr>
                <a:spLocks/>
              </p:cNvSpPr>
              <p:nvPr/>
            </p:nvSpPr>
            <p:spPr bwMode="black">
              <a:xfrm>
                <a:off x="11255084" y="4226155"/>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121871" tIns="60936" rIns="121871" bIns="60936" numCol="1" anchor="t" anchorCtr="0" compatLnSpc="1">
                <a:prstTxWarp prst="textNoShape">
                  <a:avLst/>
                </a:prstTxWarp>
              </a:bodyPr>
              <a:lstStyle/>
              <a:p>
                <a:pPr defTabSz="609418"/>
                <a:endParaRPr lang="en-US" sz="2133" dirty="0">
                  <a:solidFill>
                    <a:srgbClr val="000000"/>
                  </a:solidFill>
                </a:endParaRPr>
              </a:p>
            </p:txBody>
          </p:sp>
          <p:sp>
            <p:nvSpPr>
              <p:cNvPr id="27" name="Freeform 30"/>
              <p:cNvSpPr>
                <a:spLocks/>
              </p:cNvSpPr>
              <p:nvPr/>
            </p:nvSpPr>
            <p:spPr bwMode="black">
              <a:xfrm>
                <a:off x="10434346" y="4192818"/>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121871" tIns="60936" rIns="121871" bIns="60936" numCol="1" anchor="t" anchorCtr="0" compatLnSpc="1">
                <a:prstTxWarp prst="textNoShape">
                  <a:avLst/>
                </a:prstTxWarp>
              </a:bodyPr>
              <a:lstStyle/>
              <a:p>
                <a:pPr defTabSz="609418"/>
                <a:endParaRPr lang="en-US" sz="2133" dirty="0">
                  <a:solidFill>
                    <a:srgbClr val="000000"/>
                  </a:solidFill>
                </a:endParaRPr>
              </a:p>
            </p:txBody>
          </p:sp>
        </p:grpSp>
      </p:grpSp>
      <p:grpSp>
        <p:nvGrpSpPr>
          <p:cNvPr id="371" name="Group 370"/>
          <p:cNvGrpSpPr/>
          <p:nvPr/>
        </p:nvGrpSpPr>
        <p:grpSpPr>
          <a:xfrm>
            <a:off x="168095" y="1376358"/>
            <a:ext cx="2565808" cy="5002606"/>
            <a:chOff x="0" y="1402915"/>
            <a:chExt cx="2617940" cy="5104248"/>
          </a:xfrm>
        </p:grpSpPr>
        <p:sp>
          <p:nvSpPr>
            <p:cNvPr id="16" name="Rectangle 15"/>
            <p:cNvSpPr/>
            <p:nvPr/>
          </p:nvSpPr>
          <p:spPr bwMode="auto">
            <a:xfrm>
              <a:off x="0" y="1402915"/>
              <a:ext cx="2617940" cy="510424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742" tIns="194993" rIns="243742" bIns="194993" numCol="1" spcCol="0" rtlCol="0" fromWordArt="0" anchor="t" anchorCtr="0" forceAA="0" compatLnSpc="1">
              <a:prstTxWarp prst="textNoShape">
                <a:avLst/>
              </a:prstTxWarp>
              <a:noAutofit/>
            </a:bodyPr>
            <a:lstStyle/>
            <a:p>
              <a:pPr algn="ctr" defTabSz="1242834" fontAlgn="base">
                <a:lnSpc>
                  <a:spcPct val="90000"/>
                </a:lnSpc>
                <a:spcBef>
                  <a:spcPct val="0"/>
                </a:spcBef>
                <a:spcAft>
                  <a:spcPct val="0"/>
                </a:spcAft>
              </a:pPr>
              <a:endParaRPr lang="en-US" sz="3199" dirty="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bwMode="auto">
            <a:xfrm>
              <a:off x="259938" y="1497010"/>
              <a:ext cx="2228851" cy="2228851"/>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871" tIns="121871" rIns="121871" bIns="121871" numCol="1" spcCol="0" rtlCol="0" fromWordArt="0" anchor="t" anchorCtr="0" forceAA="0" compatLnSpc="1">
              <a:prstTxWarp prst="textNoShape">
                <a:avLst/>
              </a:prstTxWarp>
              <a:noAutofit/>
            </a:bodyPr>
            <a:lstStyle/>
            <a:p>
              <a:pPr defTabSz="609418"/>
              <a:r>
                <a:rPr lang="en-US" sz="2744" dirty="0">
                  <a:gradFill>
                    <a:gsLst>
                      <a:gs pos="0">
                        <a:srgbClr val="FFFFFF"/>
                      </a:gs>
                      <a:gs pos="100000">
                        <a:srgbClr val="FFFFFF"/>
                      </a:gs>
                    </a:gsLst>
                    <a:lin ang="5400000" scaled="0"/>
                  </a:gradFill>
                  <a:latin typeface="Segoe UI Light"/>
                  <a:ea typeface="Segoe UI" pitchFamily="34" charset="0"/>
                  <a:cs typeface="Segoe UI" pitchFamily="34" charset="0"/>
                </a:rPr>
                <a:t>Do it </a:t>
              </a:r>
              <a:br>
                <a:rPr lang="en-US" sz="2744" dirty="0">
                  <a:gradFill>
                    <a:gsLst>
                      <a:gs pos="0">
                        <a:srgbClr val="FFFFFF"/>
                      </a:gs>
                      <a:gs pos="100000">
                        <a:srgbClr val="FFFFFF"/>
                      </a:gs>
                    </a:gsLst>
                    <a:lin ang="5400000" scaled="0"/>
                  </a:gradFill>
                  <a:latin typeface="Segoe UI Light"/>
                  <a:ea typeface="Segoe UI" pitchFamily="34" charset="0"/>
                  <a:cs typeface="Segoe UI" pitchFamily="34" charset="0"/>
                </a:rPr>
              </a:br>
              <a:r>
                <a:rPr lang="en-US" sz="2744" dirty="0">
                  <a:gradFill>
                    <a:gsLst>
                      <a:gs pos="0">
                        <a:srgbClr val="FFFFFF"/>
                      </a:gs>
                      <a:gs pos="100000">
                        <a:srgbClr val="FFFFFF"/>
                      </a:gs>
                    </a:gsLst>
                    <a:lin ang="5400000" scaled="0"/>
                  </a:gradFill>
                  <a:latin typeface="Segoe UI Light"/>
                  <a:ea typeface="Segoe UI" pitchFamily="34" charset="0"/>
                  <a:cs typeface="Segoe UI" pitchFamily="34" charset="0"/>
                </a:rPr>
                <a:t>yourself</a:t>
              </a:r>
            </a:p>
          </p:txBody>
        </p:sp>
        <p:sp>
          <p:nvSpPr>
            <p:cNvPr id="17" name="Freeform 5"/>
            <p:cNvSpPr>
              <a:spLocks noEditPoints="1"/>
            </p:cNvSpPr>
            <p:nvPr/>
          </p:nvSpPr>
          <p:spPr bwMode="auto">
            <a:xfrm>
              <a:off x="1518933" y="2755667"/>
              <a:ext cx="850822" cy="860892"/>
            </a:xfrm>
            <a:custGeom>
              <a:avLst/>
              <a:gdLst>
                <a:gd name="T0" fmla="*/ 255 w 283"/>
                <a:gd name="T1" fmla="*/ 154 h 287"/>
                <a:gd name="T2" fmla="*/ 255 w 283"/>
                <a:gd name="T3" fmla="*/ 0 h 287"/>
                <a:gd name="T4" fmla="*/ 0 w 283"/>
                <a:gd name="T5" fmla="*/ 0 h 287"/>
                <a:gd name="T6" fmla="*/ 0 w 283"/>
                <a:gd name="T7" fmla="*/ 211 h 287"/>
                <a:gd name="T8" fmla="*/ 91 w 283"/>
                <a:gd name="T9" fmla="*/ 211 h 287"/>
                <a:gd name="T10" fmla="*/ 91 w 283"/>
                <a:gd name="T11" fmla="*/ 231 h 287"/>
                <a:gd name="T12" fmla="*/ 91 w 283"/>
                <a:gd name="T13" fmla="*/ 231 h 287"/>
                <a:gd name="T14" fmla="*/ 75 w 283"/>
                <a:gd name="T15" fmla="*/ 247 h 287"/>
                <a:gd name="T16" fmla="*/ 47 w 283"/>
                <a:gd name="T17" fmla="*/ 247 h 287"/>
                <a:gd name="T18" fmla="*/ 27 w 283"/>
                <a:gd name="T19" fmla="*/ 262 h 287"/>
                <a:gd name="T20" fmla="*/ 47 w 283"/>
                <a:gd name="T21" fmla="*/ 278 h 287"/>
                <a:gd name="T22" fmla="*/ 75 w 283"/>
                <a:gd name="T23" fmla="*/ 278 h 287"/>
                <a:gd name="T24" fmla="*/ 122 w 283"/>
                <a:gd name="T25" fmla="*/ 231 h 287"/>
                <a:gd name="T26" fmla="*/ 122 w 283"/>
                <a:gd name="T27" fmla="*/ 222 h 287"/>
                <a:gd name="T28" fmla="*/ 130 w 283"/>
                <a:gd name="T29" fmla="*/ 211 h 287"/>
                <a:gd name="T30" fmla="*/ 138 w 283"/>
                <a:gd name="T31" fmla="*/ 222 h 287"/>
                <a:gd name="T32" fmla="*/ 138 w 283"/>
                <a:gd name="T33" fmla="*/ 287 h 287"/>
                <a:gd name="T34" fmla="*/ 236 w 283"/>
                <a:gd name="T35" fmla="*/ 287 h 287"/>
                <a:gd name="T36" fmla="*/ 236 w 283"/>
                <a:gd name="T37" fmla="*/ 222 h 287"/>
                <a:gd name="T38" fmla="*/ 244 w 283"/>
                <a:gd name="T39" fmla="*/ 211 h 287"/>
                <a:gd name="T40" fmla="*/ 252 w 283"/>
                <a:gd name="T41" fmla="*/ 222 h 287"/>
                <a:gd name="T42" fmla="*/ 252 w 283"/>
                <a:gd name="T43" fmla="*/ 287 h 287"/>
                <a:gd name="T44" fmla="*/ 283 w 283"/>
                <a:gd name="T45" fmla="*/ 287 h 287"/>
                <a:gd name="T46" fmla="*/ 283 w 283"/>
                <a:gd name="T47" fmla="*/ 209 h 287"/>
                <a:gd name="T48" fmla="*/ 255 w 283"/>
                <a:gd name="T49" fmla="*/ 154 h 287"/>
                <a:gd name="T50" fmla="*/ 236 w 283"/>
                <a:gd name="T51" fmla="*/ 149 h 287"/>
                <a:gd name="T52" fmla="*/ 219 w 283"/>
                <a:gd name="T53" fmla="*/ 148 h 287"/>
                <a:gd name="T54" fmla="*/ 209 w 283"/>
                <a:gd name="T55" fmla="*/ 148 h 287"/>
                <a:gd name="T56" fmla="*/ 189 w 283"/>
                <a:gd name="T57" fmla="*/ 183 h 287"/>
                <a:gd name="T58" fmla="*/ 170 w 283"/>
                <a:gd name="T59" fmla="*/ 148 h 287"/>
                <a:gd name="T60" fmla="*/ 154 w 283"/>
                <a:gd name="T61" fmla="*/ 148 h 287"/>
                <a:gd name="T62" fmla="*/ 92 w 283"/>
                <a:gd name="T63" fmla="*/ 191 h 287"/>
                <a:gd name="T64" fmla="*/ 20 w 283"/>
                <a:gd name="T65" fmla="*/ 191 h 287"/>
                <a:gd name="T66" fmla="*/ 20 w 283"/>
                <a:gd name="T67" fmla="*/ 20 h 287"/>
                <a:gd name="T68" fmla="*/ 236 w 283"/>
                <a:gd name="T69" fmla="*/ 20 h 287"/>
                <a:gd name="T70" fmla="*/ 236 w 283"/>
                <a:gd name="T71" fmla="*/ 149 h 287"/>
                <a:gd name="T72" fmla="*/ 187 w 283"/>
                <a:gd name="T73" fmla="*/ 141 h 287"/>
                <a:gd name="T74" fmla="*/ 227 w 283"/>
                <a:gd name="T75" fmla="*/ 101 h 287"/>
                <a:gd name="T76" fmla="*/ 187 w 283"/>
                <a:gd name="T77" fmla="*/ 61 h 287"/>
                <a:gd name="T78" fmla="*/ 148 w 283"/>
                <a:gd name="T79" fmla="*/ 101 h 287"/>
                <a:gd name="T80" fmla="*/ 187 w 283"/>
                <a:gd name="T81" fmla="*/ 14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3" h="287">
                  <a:moveTo>
                    <a:pt x="255" y="154"/>
                  </a:moveTo>
                  <a:cubicBezTo>
                    <a:pt x="255" y="0"/>
                    <a:pt x="255" y="0"/>
                    <a:pt x="255" y="0"/>
                  </a:cubicBezTo>
                  <a:cubicBezTo>
                    <a:pt x="0" y="0"/>
                    <a:pt x="0" y="0"/>
                    <a:pt x="0" y="0"/>
                  </a:cubicBezTo>
                  <a:cubicBezTo>
                    <a:pt x="0" y="211"/>
                    <a:pt x="0" y="211"/>
                    <a:pt x="0" y="211"/>
                  </a:cubicBezTo>
                  <a:cubicBezTo>
                    <a:pt x="91" y="211"/>
                    <a:pt x="91" y="211"/>
                    <a:pt x="91" y="211"/>
                  </a:cubicBezTo>
                  <a:cubicBezTo>
                    <a:pt x="91" y="231"/>
                    <a:pt x="91" y="231"/>
                    <a:pt x="91" y="231"/>
                  </a:cubicBezTo>
                  <a:cubicBezTo>
                    <a:pt x="91" y="231"/>
                    <a:pt x="91" y="231"/>
                    <a:pt x="91" y="231"/>
                  </a:cubicBezTo>
                  <a:cubicBezTo>
                    <a:pt x="91" y="240"/>
                    <a:pt x="84" y="247"/>
                    <a:pt x="75" y="247"/>
                  </a:cubicBezTo>
                  <a:cubicBezTo>
                    <a:pt x="47" y="247"/>
                    <a:pt x="47" y="247"/>
                    <a:pt x="47" y="247"/>
                  </a:cubicBezTo>
                  <a:cubicBezTo>
                    <a:pt x="31" y="247"/>
                    <a:pt x="27" y="252"/>
                    <a:pt x="27" y="262"/>
                  </a:cubicBezTo>
                  <a:cubicBezTo>
                    <a:pt x="27" y="271"/>
                    <a:pt x="30" y="278"/>
                    <a:pt x="47" y="278"/>
                  </a:cubicBezTo>
                  <a:cubicBezTo>
                    <a:pt x="75" y="278"/>
                    <a:pt x="75" y="278"/>
                    <a:pt x="75" y="278"/>
                  </a:cubicBezTo>
                  <a:cubicBezTo>
                    <a:pt x="101" y="278"/>
                    <a:pt x="122" y="257"/>
                    <a:pt x="122" y="231"/>
                  </a:cubicBezTo>
                  <a:cubicBezTo>
                    <a:pt x="122" y="222"/>
                    <a:pt x="122" y="222"/>
                    <a:pt x="122" y="222"/>
                  </a:cubicBezTo>
                  <a:cubicBezTo>
                    <a:pt x="122" y="212"/>
                    <a:pt x="127" y="211"/>
                    <a:pt x="130" y="211"/>
                  </a:cubicBezTo>
                  <a:cubicBezTo>
                    <a:pt x="132" y="211"/>
                    <a:pt x="138" y="211"/>
                    <a:pt x="138" y="222"/>
                  </a:cubicBezTo>
                  <a:cubicBezTo>
                    <a:pt x="138" y="287"/>
                    <a:pt x="138" y="287"/>
                    <a:pt x="138" y="287"/>
                  </a:cubicBezTo>
                  <a:cubicBezTo>
                    <a:pt x="236" y="287"/>
                    <a:pt x="236" y="287"/>
                    <a:pt x="236" y="287"/>
                  </a:cubicBezTo>
                  <a:cubicBezTo>
                    <a:pt x="236" y="222"/>
                    <a:pt x="236" y="222"/>
                    <a:pt x="236" y="222"/>
                  </a:cubicBezTo>
                  <a:cubicBezTo>
                    <a:pt x="236" y="212"/>
                    <a:pt x="241" y="211"/>
                    <a:pt x="244" y="211"/>
                  </a:cubicBezTo>
                  <a:cubicBezTo>
                    <a:pt x="247" y="211"/>
                    <a:pt x="252" y="212"/>
                    <a:pt x="252" y="222"/>
                  </a:cubicBezTo>
                  <a:cubicBezTo>
                    <a:pt x="252" y="287"/>
                    <a:pt x="252" y="287"/>
                    <a:pt x="252" y="287"/>
                  </a:cubicBezTo>
                  <a:cubicBezTo>
                    <a:pt x="283" y="287"/>
                    <a:pt x="283" y="287"/>
                    <a:pt x="283" y="287"/>
                  </a:cubicBezTo>
                  <a:cubicBezTo>
                    <a:pt x="283" y="209"/>
                    <a:pt x="283" y="209"/>
                    <a:pt x="283" y="209"/>
                  </a:cubicBezTo>
                  <a:cubicBezTo>
                    <a:pt x="283" y="178"/>
                    <a:pt x="273" y="162"/>
                    <a:pt x="255" y="154"/>
                  </a:cubicBezTo>
                  <a:close/>
                  <a:moveTo>
                    <a:pt x="236" y="149"/>
                  </a:moveTo>
                  <a:cubicBezTo>
                    <a:pt x="231" y="148"/>
                    <a:pt x="225" y="148"/>
                    <a:pt x="219" y="148"/>
                  </a:cubicBezTo>
                  <a:cubicBezTo>
                    <a:pt x="209" y="148"/>
                    <a:pt x="209" y="148"/>
                    <a:pt x="209" y="148"/>
                  </a:cubicBezTo>
                  <a:cubicBezTo>
                    <a:pt x="189" y="183"/>
                    <a:pt x="189" y="183"/>
                    <a:pt x="189" y="183"/>
                  </a:cubicBezTo>
                  <a:cubicBezTo>
                    <a:pt x="170" y="148"/>
                    <a:pt x="170" y="148"/>
                    <a:pt x="170" y="148"/>
                  </a:cubicBezTo>
                  <a:cubicBezTo>
                    <a:pt x="154" y="148"/>
                    <a:pt x="154" y="148"/>
                    <a:pt x="154" y="148"/>
                  </a:cubicBezTo>
                  <a:cubicBezTo>
                    <a:pt x="120" y="148"/>
                    <a:pt x="98" y="158"/>
                    <a:pt x="92" y="191"/>
                  </a:cubicBezTo>
                  <a:cubicBezTo>
                    <a:pt x="20" y="191"/>
                    <a:pt x="20" y="191"/>
                    <a:pt x="20" y="191"/>
                  </a:cubicBezTo>
                  <a:cubicBezTo>
                    <a:pt x="20" y="20"/>
                    <a:pt x="20" y="20"/>
                    <a:pt x="20" y="20"/>
                  </a:cubicBezTo>
                  <a:cubicBezTo>
                    <a:pt x="236" y="20"/>
                    <a:pt x="236" y="20"/>
                    <a:pt x="236" y="20"/>
                  </a:cubicBezTo>
                  <a:lnTo>
                    <a:pt x="236" y="149"/>
                  </a:lnTo>
                  <a:close/>
                  <a:moveTo>
                    <a:pt x="187" y="141"/>
                  </a:moveTo>
                  <a:cubicBezTo>
                    <a:pt x="209" y="141"/>
                    <a:pt x="227" y="123"/>
                    <a:pt x="227" y="101"/>
                  </a:cubicBezTo>
                  <a:cubicBezTo>
                    <a:pt x="227" y="79"/>
                    <a:pt x="209" y="61"/>
                    <a:pt x="187" y="61"/>
                  </a:cubicBezTo>
                  <a:cubicBezTo>
                    <a:pt x="166" y="61"/>
                    <a:pt x="148" y="79"/>
                    <a:pt x="148" y="101"/>
                  </a:cubicBezTo>
                  <a:cubicBezTo>
                    <a:pt x="148" y="123"/>
                    <a:pt x="166" y="141"/>
                    <a:pt x="187" y="141"/>
                  </a:cubicBezTo>
                  <a:close/>
                </a:path>
              </a:pathLst>
            </a:custGeom>
            <a:solidFill>
              <a:schemeClr val="bg1"/>
            </a:solidFill>
            <a:ln>
              <a:noFill/>
            </a:ln>
          </p:spPr>
          <p:txBody>
            <a:bodyPr vert="horz" wrap="square" lIns="121871" tIns="60936" rIns="121871" bIns="60936" numCol="1" anchor="t" anchorCtr="0" compatLnSpc="1">
              <a:prstTxWarp prst="textNoShape">
                <a:avLst/>
              </a:prstTxWarp>
            </a:bodyPr>
            <a:lstStyle/>
            <a:p>
              <a:pPr defTabSz="609418"/>
              <a:endParaRPr lang="en-US" sz="3263" dirty="0">
                <a:solidFill>
                  <a:srgbClr val="000000"/>
                </a:solidFill>
              </a:endParaRPr>
            </a:p>
          </p:txBody>
        </p:sp>
      </p:grpSp>
      <p:sp>
        <p:nvSpPr>
          <p:cNvPr id="5" name="Content Placeholder 4"/>
          <p:cNvSpPr>
            <a:spLocks noGrp="1"/>
          </p:cNvSpPr>
          <p:nvPr>
            <p:ph type="body" sz="quarter" idx="12"/>
          </p:nvPr>
        </p:nvSpPr>
        <p:spPr/>
        <p:txBody>
          <a:bodyPr/>
          <a:lstStyle/>
          <a:p>
            <a:r>
              <a:rPr lang="en-US" dirty="0" smtClean="0"/>
              <a:t>Migrate your workloads</a:t>
            </a:r>
            <a:endParaRPr lang="en-US" dirty="0"/>
          </a:p>
        </p:txBody>
      </p:sp>
      <p:grpSp>
        <p:nvGrpSpPr>
          <p:cNvPr id="309" name="Group 308"/>
          <p:cNvGrpSpPr/>
          <p:nvPr/>
        </p:nvGrpSpPr>
        <p:grpSpPr>
          <a:xfrm>
            <a:off x="11279862" y="356838"/>
            <a:ext cx="732152" cy="457016"/>
            <a:chOff x="8918575" y="2044700"/>
            <a:chExt cx="1508125" cy="941388"/>
          </a:xfrm>
          <a:solidFill>
            <a:schemeClr val="bg1"/>
          </a:solidFill>
        </p:grpSpPr>
        <p:sp>
          <p:nvSpPr>
            <p:cNvPr id="310" name="Freeform 76"/>
            <p:cNvSpPr>
              <a:spLocks/>
            </p:cNvSpPr>
            <p:nvPr/>
          </p:nvSpPr>
          <p:spPr bwMode="auto">
            <a:xfrm>
              <a:off x="8926513" y="2044700"/>
              <a:ext cx="427038" cy="155575"/>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defTabSz="609418"/>
              <a:endParaRPr lang="en-US" sz="3263" dirty="0">
                <a:solidFill>
                  <a:srgbClr val="000000"/>
                </a:solidFill>
              </a:endParaRPr>
            </a:p>
          </p:txBody>
        </p:sp>
        <p:sp>
          <p:nvSpPr>
            <p:cNvPr id="311" name="Freeform 77"/>
            <p:cNvSpPr>
              <a:spLocks noEditPoints="1"/>
            </p:cNvSpPr>
            <p:nvPr/>
          </p:nvSpPr>
          <p:spPr bwMode="auto">
            <a:xfrm>
              <a:off x="8918575" y="2216150"/>
              <a:ext cx="457200" cy="769938"/>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defTabSz="609418"/>
              <a:endParaRPr lang="en-US" sz="3263" dirty="0">
                <a:solidFill>
                  <a:srgbClr val="000000"/>
                </a:solidFill>
              </a:endParaRPr>
            </a:p>
          </p:txBody>
        </p:sp>
        <p:sp>
          <p:nvSpPr>
            <p:cNvPr id="312" name="Freeform 78"/>
            <p:cNvSpPr>
              <a:spLocks/>
            </p:cNvSpPr>
            <p:nvPr/>
          </p:nvSpPr>
          <p:spPr bwMode="auto">
            <a:xfrm>
              <a:off x="9977438" y="2044700"/>
              <a:ext cx="427038" cy="155575"/>
            </a:xfrm>
            <a:custGeom>
              <a:avLst/>
              <a:gdLst>
                <a:gd name="T0" fmla="*/ 0 w 113"/>
                <a:gd name="T1" fmla="*/ 41 h 41"/>
                <a:gd name="T2" fmla="*/ 13 w 113"/>
                <a:gd name="T3" fmla="*/ 37 h 41"/>
                <a:gd name="T4" fmla="*/ 103 w 113"/>
                <a:gd name="T5" fmla="*/ 37 h 41"/>
                <a:gd name="T6" fmla="*/ 113 w 113"/>
                <a:gd name="T7" fmla="*/ 39 h 41"/>
                <a:gd name="T8" fmla="*/ 100 w 113"/>
                <a:gd name="T9" fmla="*/ 14 h 41"/>
                <a:gd name="T10" fmla="*/ 77 w 113"/>
                <a:gd name="T11" fmla="*/ 0 h 41"/>
                <a:gd name="T12" fmla="*/ 37 w 113"/>
                <a:gd name="T13" fmla="*/ 0 h 41"/>
                <a:gd name="T14" fmla="*/ 14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3" y="37"/>
                  </a:cubicBezTo>
                  <a:cubicBezTo>
                    <a:pt x="103" y="37"/>
                    <a:pt x="103" y="37"/>
                    <a:pt x="103" y="37"/>
                  </a:cubicBezTo>
                  <a:cubicBezTo>
                    <a:pt x="106" y="37"/>
                    <a:pt x="110" y="38"/>
                    <a:pt x="113" y="39"/>
                  </a:cubicBezTo>
                  <a:cubicBezTo>
                    <a:pt x="100" y="14"/>
                    <a:pt x="100" y="14"/>
                    <a:pt x="100" y="14"/>
                  </a:cubicBezTo>
                  <a:cubicBezTo>
                    <a:pt x="97" y="6"/>
                    <a:pt x="86" y="0"/>
                    <a:pt x="77" y="0"/>
                  </a:cubicBezTo>
                  <a:cubicBezTo>
                    <a:pt x="37" y="0"/>
                    <a:pt x="37" y="0"/>
                    <a:pt x="37" y="0"/>
                  </a:cubicBezTo>
                  <a:cubicBezTo>
                    <a:pt x="29" y="0"/>
                    <a:pt x="18" y="6"/>
                    <a:pt x="14"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defTabSz="609418"/>
              <a:endParaRPr lang="en-US" sz="3263" dirty="0">
                <a:solidFill>
                  <a:srgbClr val="000000"/>
                </a:solidFill>
              </a:endParaRPr>
            </a:p>
          </p:txBody>
        </p:sp>
        <p:sp>
          <p:nvSpPr>
            <p:cNvPr id="313" name="Freeform 79"/>
            <p:cNvSpPr>
              <a:spLocks noEditPoints="1"/>
            </p:cNvSpPr>
            <p:nvPr/>
          </p:nvSpPr>
          <p:spPr bwMode="auto">
            <a:xfrm>
              <a:off x="9969500" y="2216150"/>
              <a:ext cx="457200" cy="769938"/>
            </a:xfrm>
            <a:custGeom>
              <a:avLst/>
              <a:gdLst>
                <a:gd name="T0" fmla="*/ 113 w 121"/>
                <a:gd name="T1" fmla="*/ 2 h 203"/>
                <a:gd name="T2" fmla="*/ 106 w 121"/>
                <a:gd name="T3" fmla="*/ 0 h 203"/>
                <a:gd name="T4" fmla="*/ 16 w 121"/>
                <a:gd name="T5" fmla="*/ 0 h 203"/>
                <a:gd name="T6" fmla="*/ 9 w 121"/>
                <a:gd name="T7" fmla="*/ 2 h 203"/>
                <a:gd name="T8" fmla="*/ 0 w 121"/>
                <a:gd name="T9" fmla="*/ 16 h 203"/>
                <a:gd name="T10" fmla="*/ 0 w 121"/>
                <a:gd name="T11" fmla="*/ 187 h 203"/>
                <a:gd name="T12" fmla="*/ 16 w 121"/>
                <a:gd name="T13" fmla="*/ 203 h 203"/>
                <a:gd name="T14" fmla="*/ 106 w 121"/>
                <a:gd name="T15" fmla="*/ 203 h 203"/>
                <a:gd name="T16" fmla="*/ 121 w 121"/>
                <a:gd name="T17" fmla="*/ 187 h 203"/>
                <a:gd name="T18" fmla="*/ 121 w 121"/>
                <a:gd name="T19" fmla="*/ 16 h 203"/>
                <a:gd name="T20" fmla="*/ 113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3" y="2"/>
                  </a:moveTo>
                  <a:cubicBezTo>
                    <a:pt x="110" y="1"/>
                    <a:pt x="109" y="0"/>
                    <a:pt x="106" y="0"/>
                  </a:cubicBezTo>
                  <a:cubicBezTo>
                    <a:pt x="16" y="0"/>
                    <a:pt x="16" y="0"/>
                    <a:pt x="16" y="0"/>
                  </a:cubicBezTo>
                  <a:cubicBezTo>
                    <a:pt x="13" y="0"/>
                    <a:pt x="11" y="1"/>
                    <a:pt x="9" y="2"/>
                  </a:cubicBezTo>
                  <a:cubicBezTo>
                    <a:pt x="4" y="4"/>
                    <a:pt x="0" y="9"/>
                    <a:pt x="0" y="16"/>
                  </a:cubicBezTo>
                  <a:cubicBezTo>
                    <a:pt x="0" y="187"/>
                    <a:pt x="0" y="187"/>
                    <a:pt x="0" y="187"/>
                  </a:cubicBezTo>
                  <a:cubicBezTo>
                    <a:pt x="0" y="195"/>
                    <a:pt x="8" y="203"/>
                    <a:pt x="16" y="203"/>
                  </a:cubicBezTo>
                  <a:cubicBezTo>
                    <a:pt x="106" y="203"/>
                    <a:pt x="106" y="203"/>
                    <a:pt x="106" y="203"/>
                  </a:cubicBezTo>
                  <a:cubicBezTo>
                    <a:pt x="114" y="203"/>
                    <a:pt x="121" y="195"/>
                    <a:pt x="121" y="187"/>
                  </a:cubicBezTo>
                  <a:cubicBezTo>
                    <a:pt x="121" y="16"/>
                    <a:pt x="121" y="16"/>
                    <a:pt x="121" y="16"/>
                  </a:cubicBezTo>
                  <a:cubicBezTo>
                    <a:pt x="121" y="9"/>
                    <a:pt x="118" y="4"/>
                    <a:pt x="113"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2" y="37"/>
                    <a:pt x="89" y="34"/>
                    <a:pt x="89" y="29"/>
                  </a:cubicBezTo>
                  <a:cubicBezTo>
                    <a:pt x="89" y="24"/>
                    <a:pt x="92"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defTabSz="609418"/>
              <a:endParaRPr lang="en-US" sz="3263" dirty="0">
                <a:solidFill>
                  <a:srgbClr val="000000"/>
                </a:solidFill>
              </a:endParaRPr>
            </a:p>
          </p:txBody>
        </p:sp>
        <p:sp>
          <p:nvSpPr>
            <p:cNvPr id="314" name="Rectangle 80"/>
            <p:cNvSpPr>
              <a:spLocks noChangeArrowheads="1"/>
            </p:cNvSpPr>
            <p:nvPr/>
          </p:nvSpPr>
          <p:spPr bwMode="auto">
            <a:xfrm>
              <a:off x="9471025"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71" tIns="60936" rIns="121871" bIns="60936" numCol="1" anchor="t" anchorCtr="0" compatLnSpc="1">
              <a:prstTxWarp prst="textNoShape">
                <a:avLst/>
              </a:prstTxWarp>
            </a:bodyPr>
            <a:lstStyle/>
            <a:p>
              <a:pPr defTabSz="609418"/>
              <a:endParaRPr lang="en-US" sz="3263" dirty="0">
                <a:solidFill>
                  <a:srgbClr val="000000"/>
                </a:solidFill>
              </a:endParaRPr>
            </a:p>
          </p:txBody>
        </p:sp>
        <p:sp>
          <p:nvSpPr>
            <p:cNvPr id="315" name="Freeform 81"/>
            <p:cNvSpPr>
              <a:spLocks noEditPoints="1"/>
            </p:cNvSpPr>
            <p:nvPr/>
          </p:nvSpPr>
          <p:spPr bwMode="auto">
            <a:xfrm>
              <a:off x="9553575" y="2492375"/>
              <a:ext cx="261938" cy="46038"/>
            </a:xfrm>
            <a:custGeom>
              <a:avLst/>
              <a:gdLst>
                <a:gd name="T0" fmla="*/ 165 w 165"/>
                <a:gd name="T1" fmla="*/ 29 h 29"/>
                <a:gd name="T2" fmla="*/ 136 w 165"/>
                <a:gd name="T3" fmla="*/ 29 h 29"/>
                <a:gd name="T4" fmla="*/ 136 w 165"/>
                <a:gd name="T5" fmla="*/ 0 h 29"/>
                <a:gd name="T6" fmla="*/ 165 w 165"/>
                <a:gd name="T7" fmla="*/ 0 h 29"/>
                <a:gd name="T8" fmla="*/ 165 w 165"/>
                <a:gd name="T9" fmla="*/ 29 h 29"/>
                <a:gd name="T10" fmla="*/ 98 w 165"/>
                <a:gd name="T11" fmla="*/ 29 h 29"/>
                <a:gd name="T12" fmla="*/ 69 w 165"/>
                <a:gd name="T13" fmla="*/ 29 h 29"/>
                <a:gd name="T14" fmla="*/ 69 w 165"/>
                <a:gd name="T15" fmla="*/ 0 h 29"/>
                <a:gd name="T16" fmla="*/ 98 w 165"/>
                <a:gd name="T17" fmla="*/ 0 h 29"/>
                <a:gd name="T18" fmla="*/ 98 w 165"/>
                <a:gd name="T19" fmla="*/ 29 h 29"/>
                <a:gd name="T20" fmla="*/ 31 w 165"/>
                <a:gd name="T21" fmla="*/ 29 h 29"/>
                <a:gd name="T22" fmla="*/ 0 w 165"/>
                <a:gd name="T23" fmla="*/ 29 h 29"/>
                <a:gd name="T24" fmla="*/ 0 w 165"/>
                <a:gd name="T25" fmla="*/ 0 h 29"/>
                <a:gd name="T26" fmla="*/ 31 w 165"/>
                <a:gd name="T27" fmla="*/ 0 h 29"/>
                <a:gd name="T28" fmla="*/ 31 w 165"/>
                <a:gd name="T2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5" h="29">
                  <a:moveTo>
                    <a:pt x="165" y="29"/>
                  </a:moveTo>
                  <a:lnTo>
                    <a:pt x="136" y="29"/>
                  </a:lnTo>
                  <a:lnTo>
                    <a:pt x="136" y="0"/>
                  </a:lnTo>
                  <a:lnTo>
                    <a:pt x="165" y="0"/>
                  </a:lnTo>
                  <a:lnTo>
                    <a:pt x="165" y="29"/>
                  </a:lnTo>
                  <a:close/>
                  <a:moveTo>
                    <a:pt x="98" y="29"/>
                  </a:moveTo>
                  <a:lnTo>
                    <a:pt x="69" y="29"/>
                  </a:lnTo>
                  <a:lnTo>
                    <a:pt x="69" y="0"/>
                  </a:lnTo>
                  <a:lnTo>
                    <a:pt x="98" y="0"/>
                  </a:lnTo>
                  <a:lnTo>
                    <a:pt x="98" y="29"/>
                  </a:lnTo>
                  <a:close/>
                  <a:moveTo>
                    <a:pt x="31" y="29"/>
                  </a:moveTo>
                  <a:lnTo>
                    <a:pt x="0" y="29"/>
                  </a:lnTo>
                  <a:lnTo>
                    <a:pt x="0" y="0"/>
                  </a:lnTo>
                  <a:lnTo>
                    <a:pt x="31" y="0"/>
                  </a:lnTo>
                  <a:lnTo>
                    <a:pt x="3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1" tIns="60936" rIns="121871" bIns="60936" numCol="1" anchor="t" anchorCtr="0" compatLnSpc="1">
              <a:prstTxWarp prst="textNoShape">
                <a:avLst/>
              </a:prstTxWarp>
            </a:bodyPr>
            <a:lstStyle/>
            <a:p>
              <a:pPr defTabSz="609418"/>
              <a:endParaRPr lang="en-US" sz="3263" dirty="0">
                <a:solidFill>
                  <a:srgbClr val="000000"/>
                </a:solidFill>
              </a:endParaRPr>
            </a:p>
          </p:txBody>
        </p:sp>
        <p:sp>
          <p:nvSpPr>
            <p:cNvPr id="316" name="Rectangle 82"/>
            <p:cNvSpPr>
              <a:spLocks noChangeArrowheads="1"/>
            </p:cNvSpPr>
            <p:nvPr/>
          </p:nvSpPr>
          <p:spPr bwMode="auto">
            <a:xfrm>
              <a:off x="9875838"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71" tIns="60936" rIns="121871" bIns="60936" numCol="1" anchor="t" anchorCtr="0" compatLnSpc="1">
              <a:prstTxWarp prst="textNoShape">
                <a:avLst/>
              </a:prstTxWarp>
            </a:bodyPr>
            <a:lstStyle/>
            <a:p>
              <a:pPr defTabSz="609418"/>
              <a:endParaRPr lang="en-US" sz="3263" dirty="0">
                <a:solidFill>
                  <a:srgbClr val="000000"/>
                </a:solidFill>
              </a:endParaRPr>
            </a:p>
          </p:txBody>
        </p:sp>
      </p:grpSp>
      <p:grpSp>
        <p:nvGrpSpPr>
          <p:cNvPr id="351" name="Group 350"/>
          <p:cNvGrpSpPr/>
          <p:nvPr/>
        </p:nvGrpSpPr>
        <p:grpSpPr>
          <a:xfrm>
            <a:off x="9410010" y="384956"/>
            <a:ext cx="2323465" cy="582630"/>
            <a:chOff x="8853544" y="1975755"/>
            <a:chExt cx="2370673" cy="594468"/>
          </a:xfrm>
        </p:grpSpPr>
        <p:sp>
          <p:nvSpPr>
            <p:cNvPr id="352" name="Rectangle 351"/>
            <p:cNvSpPr/>
            <p:nvPr/>
          </p:nvSpPr>
          <p:spPr bwMode="auto">
            <a:xfrm>
              <a:off x="10631118" y="1976130"/>
              <a:ext cx="593099" cy="594093"/>
            </a:xfrm>
            <a:prstGeom prst="rect">
              <a:avLst/>
            </a:prstGeom>
            <a:solidFill>
              <a:schemeClr val="accent5"/>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4. Migrate</a:t>
              </a:r>
            </a:p>
          </p:txBody>
        </p:sp>
        <p:grpSp>
          <p:nvGrpSpPr>
            <p:cNvPr id="353" name="Group 352"/>
            <p:cNvGrpSpPr/>
            <p:nvPr/>
          </p:nvGrpSpPr>
          <p:grpSpPr>
            <a:xfrm>
              <a:off x="10813074" y="2311806"/>
              <a:ext cx="333511" cy="208181"/>
              <a:chOff x="8918575" y="2044700"/>
              <a:chExt cx="1508125" cy="941388"/>
            </a:xfrm>
            <a:solidFill>
              <a:schemeClr val="bg1"/>
            </a:solidFill>
          </p:grpSpPr>
          <p:sp>
            <p:nvSpPr>
              <p:cNvPr id="424" name="Freeform 76"/>
              <p:cNvSpPr>
                <a:spLocks/>
              </p:cNvSpPr>
              <p:nvPr/>
            </p:nvSpPr>
            <p:spPr bwMode="auto">
              <a:xfrm>
                <a:off x="8926513" y="2044700"/>
                <a:ext cx="427038" cy="155575"/>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6"/>
                      <a:pt x="86" y="0"/>
                      <a:pt x="78" y="0"/>
                    </a:cubicBezTo>
                    <a:cubicBezTo>
                      <a:pt x="38" y="0"/>
                      <a:pt x="38" y="0"/>
                      <a:pt x="38" y="0"/>
                    </a:cubicBezTo>
                    <a:cubicBezTo>
                      <a:pt x="29" y="0"/>
                      <a:pt x="19" y="6"/>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5" name="Freeform 77"/>
              <p:cNvSpPr>
                <a:spLocks noEditPoints="1"/>
              </p:cNvSpPr>
              <p:nvPr/>
            </p:nvSpPr>
            <p:spPr bwMode="auto">
              <a:xfrm>
                <a:off x="8918575" y="2216150"/>
                <a:ext cx="457200" cy="769938"/>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4"/>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4"/>
                      <a:pt x="114"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3" y="37"/>
                      <a:pt x="89" y="34"/>
                      <a:pt x="89" y="29"/>
                    </a:cubicBezTo>
                    <a:cubicBezTo>
                      <a:pt x="89" y="24"/>
                      <a:pt x="93"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6" name="Freeform 78"/>
              <p:cNvSpPr>
                <a:spLocks/>
              </p:cNvSpPr>
              <p:nvPr/>
            </p:nvSpPr>
            <p:spPr bwMode="auto">
              <a:xfrm>
                <a:off x="9977438" y="2044700"/>
                <a:ext cx="427038" cy="155575"/>
              </a:xfrm>
              <a:custGeom>
                <a:avLst/>
                <a:gdLst>
                  <a:gd name="T0" fmla="*/ 0 w 113"/>
                  <a:gd name="T1" fmla="*/ 41 h 41"/>
                  <a:gd name="T2" fmla="*/ 13 w 113"/>
                  <a:gd name="T3" fmla="*/ 37 h 41"/>
                  <a:gd name="T4" fmla="*/ 103 w 113"/>
                  <a:gd name="T5" fmla="*/ 37 h 41"/>
                  <a:gd name="T6" fmla="*/ 113 w 113"/>
                  <a:gd name="T7" fmla="*/ 39 h 41"/>
                  <a:gd name="T8" fmla="*/ 100 w 113"/>
                  <a:gd name="T9" fmla="*/ 14 h 41"/>
                  <a:gd name="T10" fmla="*/ 77 w 113"/>
                  <a:gd name="T11" fmla="*/ 0 h 41"/>
                  <a:gd name="T12" fmla="*/ 37 w 113"/>
                  <a:gd name="T13" fmla="*/ 0 h 41"/>
                  <a:gd name="T14" fmla="*/ 14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3" y="37"/>
                    </a:cubicBezTo>
                    <a:cubicBezTo>
                      <a:pt x="103" y="37"/>
                      <a:pt x="103" y="37"/>
                      <a:pt x="103" y="37"/>
                    </a:cubicBezTo>
                    <a:cubicBezTo>
                      <a:pt x="106" y="37"/>
                      <a:pt x="110" y="38"/>
                      <a:pt x="113" y="39"/>
                    </a:cubicBezTo>
                    <a:cubicBezTo>
                      <a:pt x="100" y="14"/>
                      <a:pt x="100" y="14"/>
                      <a:pt x="100" y="14"/>
                    </a:cubicBezTo>
                    <a:cubicBezTo>
                      <a:pt x="97" y="6"/>
                      <a:pt x="86" y="0"/>
                      <a:pt x="77" y="0"/>
                    </a:cubicBezTo>
                    <a:cubicBezTo>
                      <a:pt x="37" y="0"/>
                      <a:pt x="37" y="0"/>
                      <a:pt x="37" y="0"/>
                    </a:cubicBezTo>
                    <a:cubicBezTo>
                      <a:pt x="29" y="0"/>
                      <a:pt x="18" y="6"/>
                      <a:pt x="14"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7" name="Freeform 79"/>
              <p:cNvSpPr>
                <a:spLocks noEditPoints="1"/>
              </p:cNvSpPr>
              <p:nvPr/>
            </p:nvSpPr>
            <p:spPr bwMode="auto">
              <a:xfrm>
                <a:off x="9969500" y="2216150"/>
                <a:ext cx="457200" cy="769938"/>
              </a:xfrm>
              <a:custGeom>
                <a:avLst/>
                <a:gdLst>
                  <a:gd name="T0" fmla="*/ 113 w 121"/>
                  <a:gd name="T1" fmla="*/ 2 h 203"/>
                  <a:gd name="T2" fmla="*/ 106 w 121"/>
                  <a:gd name="T3" fmla="*/ 0 h 203"/>
                  <a:gd name="T4" fmla="*/ 16 w 121"/>
                  <a:gd name="T5" fmla="*/ 0 h 203"/>
                  <a:gd name="T6" fmla="*/ 9 w 121"/>
                  <a:gd name="T7" fmla="*/ 2 h 203"/>
                  <a:gd name="T8" fmla="*/ 0 w 121"/>
                  <a:gd name="T9" fmla="*/ 16 h 203"/>
                  <a:gd name="T10" fmla="*/ 0 w 121"/>
                  <a:gd name="T11" fmla="*/ 187 h 203"/>
                  <a:gd name="T12" fmla="*/ 16 w 121"/>
                  <a:gd name="T13" fmla="*/ 203 h 203"/>
                  <a:gd name="T14" fmla="*/ 106 w 121"/>
                  <a:gd name="T15" fmla="*/ 203 h 203"/>
                  <a:gd name="T16" fmla="*/ 121 w 121"/>
                  <a:gd name="T17" fmla="*/ 187 h 203"/>
                  <a:gd name="T18" fmla="*/ 121 w 121"/>
                  <a:gd name="T19" fmla="*/ 16 h 203"/>
                  <a:gd name="T20" fmla="*/ 113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7 h 203"/>
                  <a:gd name="T44" fmla="*/ 100 w 121"/>
                  <a:gd name="T45" fmla="*/ 127 h 203"/>
                  <a:gd name="T46" fmla="*/ 106 w 121"/>
                  <a:gd name="T47" fmla="*/ 134 h 203"/>
                  <a:gd name="T48" fmla="*/ 100 w 121"/>
                  <a:gd name="T49" fmla="*/ 140 h 203"/>
                  <a:gd name="T50" fmla="*/ 100 w 121"/>
                  <a:gd name="T51" fmla="*/ 111 h 203"/>
                  <a:gd name="T52" fmla="*/ 28 w 121"/>
                  <a:gd name="T53" fmla="*/ 111 h 203"/>
                  <a:gd name="T54" fmla="*/ 21 w 121"/>
                  <a:gd name="T55" fmla="*/ 105 h 203"/>
                  <a:gd name="T56" fmla="*/ 28 w 121"/>
                  <a:gd name="T57" fmla="*/ 99 h 203"/>
                  <a:gd name="T58" fmla="*/ 100 w 121"/>
                  <a:gd name="T59" fmla="*/ 99 h 203"/>
                  <a:gd name="T60" fmla="*/ 106 w 121"/>
                  <a:gd name="T61" fmla="*/ 105 h 203"/>
                  <a:gd name="T62" fmla="*/ 100 w 121"/>
                  <a:gd name="T63" fmla="*/ 111 h 203"/>
                  <a:gd name="T64" fmla="*/ 97 w 121"/>
                  <a:gd name="T65" fmla="*/ 37 h 203"/>
                  <a:gd name="T66" fmla="*/ 89 w 121"/>
                  <a:gd name="T67" fmla="*/ 29 h 203"/>
                  <a:gd name="T68" fmla="*/ 97 w 121"/>
                  <a:gd name="T69" fmla="*/ 20 h 203"/>
                  <a:gd name="T70" fmla="*/ 106 w 121"/>
                  <a:gd name="T71" fmla="*/ 29 h 203"/>
                  <a:gd name="T72" fmla="*/ 97 w 121"/>
                  <a:gd name="T73" fmla="*/ 3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3" y="2"/>
                    </a:moveTo>
                    <a:cubicBezTo>
                      <a:pt x="110" y="1"/>
                      <a:pt x="109" y="0"/>
                      <a:pt x="106" y="0"/>
                    </a:cubicBezTo>
                    <a:cubicBezTo>
                      <a:pt x="16" y="0"/>
                      <a:pt x="16" y="0"/>
                      <a:pt x="16" y="0"/>
                    </a:cubicBezTo>
                    <a:cubicBezTo>
                      <a:pt x="13" y="0"/>
                      <a:pt x="11" y="1"/>
                      <a:pt x="9" y="2"/>
                    </a:cubicBezTo>
                    <a:cubicBezTo>
                      <a:pt x="4" y="4"/>
                      <a:pt x="0" y="9"/>
                      <a:pt x="0" y="16"/>
                    </a:cubicBezTo>
                    <a:cubicBezTo>
                      <a:pt x="0" y="187"/>
                      <a:pt x="0" y="187"/>
                      <a:pt x="0" y="187"/>
                    </a:cubicBezTo>
                    <a:cubicBezTo>
                      <a:pt x="0" y="195"/>
                      <a:pt x="8" y="203"/>
                      <a:pt x="16" y="203"/>
                    </a:cubicBezTo>
                    <a:cubicBezTo>
                      <a:pt x="106" y="203"/>
                      <a:pt x="106" y="203"/>
                      <a:pt x="106" y="203"/>
                    </a:cubicBezTo>
                    <a:cubicBezTo>
                      <a:pt x="114" y="203"/>
                      <a:pt x="121" y="195"/>
                      <a:pt x="121" y="187"/>
                    </a:cubicBezTo>
                    <a:cubicBezTo>
                      <a:pt x="121" y="16"/>
                      <a:pt x="121" y="16"/>
                      <a:pt x="121" y="16"/>
                    </a:cubicBezTo>
                    <a:cubicBezTo>
                      <a:pt x="121" y="9"/>
                      <a:pt x="118" y="4"/>
                      <a:pt x="113" y="2"/>
                    </a:cubicBezTo>
                    <a:moveTo>
                      <a:pt x="100" y="169"/>
                    </a:moveTo>
                    <a:cubicBezTo>
                      <a:pt x="28" y="169"/>
                      <a:pt x="28" y="169"/>
                      <a:pt x="28" y="169"/>
                    </a:cubicBezTo>
                    <a:cubicBezTo>
                      <a:pt x="24" y="169"/>
                      <a:pt x="21" y="166"/>
                      <a:pt x="21" y="162"/>
                    </a:cubicBezTo>
                    <a:cubicBezTo>
                      <a:pt x="21" y="158"/>
                      <a:pt x="24" y="156"/>
                      <a:pt x="28" y="156"/>
                    </a:cubicBezTo>
                    <a:cubicBezTo>
                      <a:pt x="100" y="156"/>
                      <a:pt x="100" y="156"/>
                      <a:pt x="100" y="156"/>
                    </a:cubicBezTo>
                    <a:cubicBezTo>
                      <a:pt x="103" y="156"/>
                      <a:pt x="106" y="158"/>
                      <a:pt x="106" y="162"/>
                    </a:cubicBezTo>
                    <a:cubicBezTo>
                      <a:pt x="106" y="166"/>
                      <a:pt x="103" y="169"/>
                      <a:pt x="100" y="169"/>
                    </a:cubicBezTo>
                    <a:moveTo>
                      <a:pt x="100" y="140"/>
                    </a:moveTo>
                    <a:cubicBezTo>
                      <a:pt x="28" y="140"/>
                      <a:pt x="28" y="140"/>
                      <a:pt x="28" y="140"/>
                    </a:cubicBezTo>
                    <a:cubicBezTo>
                      <a:pt x="24" y="140"/>
                      <a:pt x="21" y="137"/>
                      <a:pt x="21" y="134"/>
                    </a:cubicBezTo>
                    <a:cubicBezTo>
                      <a:pt x="21" y="130"/>
                      <a:pt x="24" y="127"/>
                      <a:pt x="28" y="127"/>
                    </a:cubicBezTo>
                    <a:cubicBezTo>
                      <a:pt x="100" y="127"/>
                      <a:pt x="100" y="127"/>
                      <a:pt x="100" y="127"/>
                    </a:cubicBezTo>
                    <a:cubicBezTo>
                      <a:pt x="103" y="127"/>
                      <a:pt x="106" y="130"/>
                      <a:pt x="106" y="134"/>
                    </a:cubicBezTo>
                    <a:cubicBezTo>
                      <a:pt x="106" y="137"/>
                      <a:pt x="103" y="140"/>
                      <a:pt x="100" y="140"/>
                    </a:cubicBezTo>
                    <a:moveTo>
                      <a:pt x="100" y="111"/>
                    </a:moveTo>
                    <a:cubicBezTo>
                      <a:pt x="28" y="111"/>
                      <a:pt x="28" y="111"/>
                      <a:pt x="28" y="111"/>
                    </a:cubicBezTo>
                    <a:cubicBezTo>
                      <a:pt x="24" y="111"/>
                      <a:pt x="21" y="109"/>
                      <a:pt x="21" y="105"/>
                    </a:cubicBezTo>
                    <a:cubicBezTo>
                      <a:pt x="21" y="102"/>
                      <a:pt x="24" y="99"/>
                      <a:pt x="28" y="99"/>
                    </a:cubicBezTo>
                    <a:cubicBezTo>
                      <a:pt x="100" y="99"/>
                      <a:pt x="100" y="99"/>
                      <a:pt x="100" y="99"/>
                    </a:cubicBezTo>
                    <a:cubicBezTo>
                      <a:pt x="103" y="99"/>
                      <a:pt x="106" y="102"/>
                      <a:pt x="106" y="105"/>
                    </a:cubicBezTo>
                    <a:cubicBezTo>
                      <a:pt x="106" y="109"/>
                      <a:pt x="103" y="111"/>
                      <a:pt x="100" y="111"/>
                    </a:cubicBezTo>
                    <a:moveTo>
                      <a:pt x="97" y="37"/>
                    </a:moveTo>
                    <a:cubicBezTo>
                      <a:pt x="92" y="37"/>
                      <a:pt x="89" y="34"/>
                      <a:pt x="89" y="29"/>
                    </a:cubicBezTo>
                    <a:cubicBezTo>
                      <a:pt x="89" y="24"/>
                      <a:pt x="92" y="20"/>
                      <a:pt x="97" y="20"/>
                    </a:cubicBezTo>
                    <a:cubicBezTo>
                      <a:pt x="102" y="20"/>
                      <a:pt x="106" y="24"/>
                      <a:pt x="106" y="29"/>
                    </a:cubicBezTo>
                    <a:cubicBezTo>
                      <a:pt x="106" y="34"/>
                      <a:pt x="102" y="37"/>
                      <a:pt x="97"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8" name="Rectangle 80"/>
              <p:cNvSpPr>
                <a:spLocks noChangeArrowheads="1"/>
              </p:cNvSpPr>
              <p:nvPr/>
            </p:nvSpPr>
            <p:spPr bwMode="auto">
              <a:xfrm>
                <a:off x="9471025"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9" name="Freeform 81"/>
              <p:cNvSpPr>
                <a:spLocks noEditPoints="1"/>
              </p:cNvSpPr>
              <p:nvPr/>
            </p:nvSpPr>
            <p:spPr bwMode="auto">
              <a:xfrm>
                <a:off x="9553575" y="2492375"/>
                <a:ext cx="261938" cy="46038"/>
              </a:xfrm>
              <a:custGeom>
                <a:avLst/>
                <a:gdLst>
                  <a:gd name="T0" fmla="*/ 165 w 165"/>
                  <a:gd name="T1" fmla="*/ 29 h 29"/>
                  <a:gd name="T2" fmla="*/ 136 w 165"/>
                  <a:gd name="T3" fmla="*/ 29 h 29"/>
                  <a:gd name="T4" fmla="*/ 136 w 165"/>
                  <a:gd name="T5" fmla="*/ 0 h 29"/>
                  <a:gd name="T6" fmla="*/ 165 w 165"/>
                  <a:gd name="T7" fmla="*/ 0 h 29"/>
                  <a:gd name="T8" fmla="*/ 165 w 165"/>
                  <a:gd name="T9" fmla="*/ 29 h 29"/>
                  <a:gd name="T10" fmla="*/ 98 w 165"/>
                  <a:gd name="T11" fmla="*/ 29 h 29"/>
                  <a:gd name="T12" fmla="*/ 69 w 165"/>
                  <a:gd name="T13" fmla="*/ 29 h 29"/>
                  <a:gd name="T14" fmla="*/ 69 w 165"/>
                  <a:gd name="T15" fmla="*/ 0 h 29"/>
                  <a:gd name="T16" fmla="*/ 98 w 165"/>
                  <a:gd name="T17" fmla="*/ 0 h 29"/>
                  <a:gd name="T18" fmla="*/ 98 w 165"/>
                  <a:gd name="T19" fmla="*/ 29 h 29"/>
                  <a:gd name="T20" fmla="*/ 31 w 165"/>
                  <a:gd name="T21" fmla="*/ 29 h 29"/>
                  <a:gd name="T22" fmla="*/ 0 w 165"/>
                  <a:gd name="T23" fmla="*/ 29 h 29"/>
                  <a:gd name="T24" fmla="*/ 0 w 165"/>
                  <a:gd name="T25" fmla="*/ 0 h 29"/>
                  <a:gd name="T26" fmla="*/ 31 w 165"/>
                  <a:gd name="T27" fmla="*/ 0 h 29"/>
                  <a:gd name="T28" fmla="*/ 31 w 165"/>
                  <a:gd name="T2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5" h="29">
                    <a:moveTo>
                      <a:pt x="165" y="29"/>
                    </a:moveTo>
                    <a:lnTo>
                      <a:pt x="136" y="29"/>
                    </a:lnTo>
                    <a:lnTo>
                      <a:pt x="136" y="0"/>
                    </a:lnTo>
                    <a:lnTo>
                      <a:pt x="165" y="0"/>
                    </a:lnTo>
                    <a:lnTo>
                      <a:pt x="165" y="29"/>
                    </a:lnTo>
                    <a:close/>
                    <a:moveTo>
                      <a:pt x="98" y="29"/>
                    </a:moveTo>
                    <a:lnTo>
                      <a:pt x="69" y="29"/>
                    </a:lnTo>
                    <a:lnTo>
                      <a:pt x="69" y="0"/>
                    </a:lnTo>
                    <a:lnTo>
                      <a:pt x="98" y="0"/>
                    </a:lnTo>
                    <a:lnTo>
                      <a:pt x="98" y="29"/>
                    </a:lnTo>
                    <a:close/>
                    <a:moveTo>
                      <a:pt x="31" y="29"/>
                    </a:moveTo>
                    <a:lnTo>
                      <a:pt x="0" y="29"/>
                    </a:lnTo>
                    <a:lnTo>
                      <a:pt x="0" y="0"/>
                    </a:lnTo>
                    <a:lnTo>
                      <a:pt x="31" y="0"/>
                    </a:lnTo>
                    <a:lnTo>
                      <a:pt x="3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30" name="Rectangle 82"/>
              <p:cNvSpPr>
                <a:spLocks noChangeArrowheads="1"/>
              </p:cNvSpPr>
              <p:nvPr/>
            </p:nvSpPr>
            <p:spPr bwMode="auto">
              <a:xfrm>
                <a:off x="9875838" y="2492375"/>
                <a:ext cx="222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grpSp>
        <p:sp>
          <p:nvSpPr>
            <p:cNvPr id="354" name="Rectangle 353"/>
            <p:cNvSpPr/>
            <p:nvPr/>
          </p:nvSpPr>
          <p:spPr bwMode="auto">
            <a:xfrm>
              <a:off x="10038822"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3. Target</a:t>
              </a:r>
            </a:p>
          </p:txBody>
        </p:sp>
        <p:grpSp>
          <p:nvGrpSpPr>
            <p:cNvPr id="355" name="Group 354"/>
            <p:cNvGrpSpPr/>
            <p:nvPr/>
          </p:nvGrpSpPr>
          <p:grpSpPr>
            <a:xfrm>
              <a:off x="10305718" y="2279554"/>
              <a:ext cx="268902" cy="260937"/>
              <a:chOff x="8824912" y="508000"/>
              <a:chExt cx="1125539" cy="1092200"/>
            </a:xfrm>
            <a:solidFill>
              <a:schemeClr val="bg1"/>
            </a:solidFill>
          </p:grpSpPr>
          <p:sp>
            <p:nvSpPr>
              <p:cNvPr id="418" name="Freeform 27"/>
              <p:cNvSpPr>
                <a:spLocks noEditPoints="1"/>
              </p:cNvSpPr>
              <p:nvPr/>
            </p:nvSpPr>
            <p:spPr bwMode="auto">
              <a:xfrm>
                <a:off x="8997950" y="508000"/>
                <a:ext cx="496888" cy="835025"/>
              </a:xfrm>
              <a:custGeom>
                <a:avLst/>
                <a:gdLst>
                  <a:gd name="T0" fmla="*/ 237 w 295"/>
                  <a:gd name="T1" fmla="*/ 275 h 495"/>
                  <a:gd name="T2" fmla="*/ 242 w 295"/>
                  <a:gd name="T3" fmla="*/ 312 h 495"/>
                  <a:gd name="T4" fmla="*/ 255 w 295"/>
                  <a:gd name="T5" fmla="*/ 305 h 495"/>
                  <a:gd name="T6" fmla="*/ 272 w 295"/>
                  <a:gd name="T7" fmla="*/ 335 h 495"/>
                  <a:gd name="T8" fmla="*/ 277 w 295"/>
                  <a:gd name="T9" fmla="*/ 372 h 495"/>
                  <a:gd name="T10" fmla="*/ 289 w 295"/>
                  <a:gd name="T11" fmla="*/ 365 h 495"/>
                  <a:gd name="T12" fmla="*/ 35 w 295"/>
                  <a:gd name="T13" fmla="*/ 343 h 495"/>
                  <a:gd name="T14" fmla="*/ 5 w 295"/>
                  <a:gd name="T15" fmla="*/ 365 h 495"/>
                  <a:gd name="T16" fmla="*/ 17 w 295"/>
                  <a:gd name="T17" fmla="*/ 372 h 495"/>
                  <a:gd name="T18" fmla="*/ 70 w 295"/>
                  <a:gd name="T19" fmla="*/ 282 h 495"/>
                  <a:gd name="T20" fmla="*/ 40 w 295"/>
                  <a:gd name="T21" fmla="*/ 305 h 495"/>
                  <a:gd name="T22" fmla="*/ 52 w 295"/>
                  <a:gd name="T23" fmla="*/ 312 h 495"/>
                  <a:gd name="T24" fmla="*/ 220 w 295"/>
                  <a:gd name="T25" fmla="*/ 161 h 495"/>
                  <a:gd name="T26" fmla="*/ 251 w 295"/>
                  <a:gd name="T27" fmla="*/ 31 h 495"/>
                  <a:gd name="T28" fmla="*/ 74 w 295"/>
                  <a:gd name="T29" fmla="*/ 0 h 495"/>
                  <a:gd name="T30" fmla="*/ 44 w 295"/>
                  <a:gd name="T31" fmla="*/ 130 h 495"/>
                  <a:gd name="T32" fmla="*/ 62 w 295"/>
                  <a:gd name="T33" fmla="*/ 31 h 495"/>
                  <a:gd name="T34" fmla="*/ 220 w 295"/>
                  <a:gd name="T35" fmla="*/ 18 h 495"/>
                  <a:gd name="T36" fmla="*/ 233 w 295"/>
                  <a:gd name="T37" fmla="*/ 130 h 495"/>
                  <a:gd name="T38" fmla="*/ 74 w 295"/>
                  <a:gd name="T39" fmla="*/ 143 h 495"/>
                  <a:gd name="T40" fmla="*/ 62 w 295"/>
                  <a:gd name="T41" fmla="*/ 31 h 495"/>
                  <a:gd name="T42" fmla="*/ 7 w 295"/>
                  <a:gd name="T43" fmla="*/ 246 h 495"/>
                  <a:gd name="T44" fmla="*/ 295 w 295"/>
                  <a:gd name="T45" fmla="*/ 238 h 495"/>
                  <a:gd name="T46" fmla="*/ 290 w 295"/>
                  <a:gd name="T47" fmla="*/ 221 h 495"/>
                  <a:gd name="T48" fmla="*/ 240 w 295"/>
                  <a:gd name="T49" fmla="*/ 172 h 495"/>
                  <a:gd name="T50" fmla="*/ 41 w 295"/>
                  <a:gd name="T51" fmla="*/ 178 h 495"/>
                  <a:gd name="T52" fmla="*/ 0 w 295"/>
                  <a:gd name="T53" fmla="*/ 234 h 495"/>
                  <a:gd name="T54" fmla="*/ 7 w 295"/>
                  <a:gd name="T55" fmla="*/ 246 h 495"/>
                  <a:gd name="T56" fmla="*/ 130 w 295"/>
                  <a:gd name="T57" fmla="*/ 495 h 495"/>
                  <a:gd name="T58" fmla="*/ 95 w 295"/>
                  <a:gd name="T59" fmla="*/ 480 h 495"/>
                  <a:gd name="T60" fmla="*/ 95 w 295"/>
                  <a:gd name="T61" fmla="*/ 495 h 495"/>
                  <a:gd name="T62" fmla="*/ 165 w 295"/>
                  <a:gd name="T63" fmla="*/ 480 h 495"/>
                  <a:gd name="T64" fmla="*/ 199 w 295"/>
                  <a:gd name="T65" fmla="*/ 495 h 495"/>
                  <a:gd name="T66" fmla="*/ 199 w 295"/>
                  <a:gd name="T67" fmla="*/ 48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5" h="495">
                    <a:moveTo>
                      <a:pt x="255" y="305"/>
                    </a:moveTo>
                    <a:cubicBezTo>
                      <a:pt x="237" y="275"/>
                      <a:pt x="237" y="275"/>
                      <a:pt x="237" y="275"/>
                    </a:cubicBezTo>
                    <a:cubicBezTo>
                      <a:pt x="225" y="282"/>
                      <a:pt x="225" y="282"/>
                      <a:pt x="225" y="282"/>
                    </a:cubicBezTo>
                    <a:cubicBezTo>
                      <a:pt x="242" y="312"/>
                      <a:pt x="242" y="312"/>
                      <a:pt x="242" y="312"/>
                    </a:cubicBezTo>
                    <a:cubicBezTo>
                      <a:pt x="255" y="305"/>
                      <a:pt x="255" y="305"/>
                      <a:pt x="255" y="305"/>
                    </a:cubicBezTo>
                    <a:cubicBezTo>
                      <a:pt x="255" y="305"/>
                      <a:pt x="255" y="305"/>
                      <a:pt x="255" y="305"/>
                    </a:cubicBezTo>
                    <a:close/>
                    <a:moveTo>
                      <a:pt x="289" y="365"/>
                    </a:moveTo>
                    <a:cubicBezTo>
                      <a:pt x="272" y="335"/>
                      <a:pt x="272" y="335"/>
                      <a:pt x="272" y="335"/>
                    </a:cubicBezTo>
                    <a:cubicBezTo>
                      <a:pt x="259" y="343"/>
                      <a:pt x="259" y="343"/>
                      <a:pt x="259" y="343"/>
                    </a:cubicBezTo>
                    <a:cubicBezTo>
                      <a:pt x="277" y="372"/>
                      <a:pt x="277" y="372"/>
                      <a:pt x="277" y="372"/>
                    </a:cubicBezTo>
                    <a:cubicBezTo>
                      <a:pt x="289" y="365"/>
                      <a:pt x="289" y="365"/>
                      <a:pt x="289" y="365"/>
                    </a:cubicBezTo>
                    <a:cubicBezTo>
                      <a:pt x="289" y="365"/>
                      <a:pt x="289" y="365"/>
                      <a:pt x="289" y="365"/>
                    </a:cubicBezTo>
                    <a:close/>
                    <a:moveTo>
                      <a:pt x="17" y="372"/>
                    </a:moveTo>
                    <a:cubicBezTo>
                      <a:pt x="35" y="343"/>
                      <a:pt x="35" y="343"/>
                      <a:pt x="35" y="343"/>
                    </a:cubicBezTo>
                    <a:cubicBezTo>
                      <a:pt x="22" y="335"/>
                      <a:pt x="22" y="335"/>
                      <a:pt x="22" y="335"/>
                    </a:cubicBezTo>
                    <a:cubicBezTo>
                      <a:pt x="5" y="365"/>
                      <a:pt x="5" y="365"/>
                      <a:pt x="5" y="365"/>
                    </a:cubicBezTo>
                    <a:cubicBezTo>
                      <a:pt x="17" y="372"/>
                      <a:pt x="17" y="372"/>
                      <a:pt x="17" y="372"/>
                    </a:cubicBezTo>
                    <a:cubicBezTo>
                      <a:pt x="17" y="372"/>
                      <a:pt x="17" y="372"/>
                      <a:pt x="17" y="372"/>
                    </a:cubicBezTo>
                    <a:close/>
                    <a:moveTo>
                      <a:pt x="52" y="312"/>
                    </a:moveTo>
                    <a:cubicBezTo>
                      <a:pt x="70" y="282"/>
                      <a:pt x="70" y="282"/>
                      <a:pt x="70" y="282"/>
                    </a:cubicBezTo>
                    <a:cubicBezTo>
                      <a:pt x="57" y="275"/>
                      <a:pt x="57" y="275"/>
                      <a:pt x="57" y="275"/>
                    </a:cubicBezTo>
                    <a:cubicBezTo>
                      <a:pt x="40" y="305"/>
                      <a:pt x="40" y="305"/>
                      <a:pt x="40" y="305"/>
                    </a:cubicBezTo>
                    <a:cubicBezTo>
                      <a:pt x="52" y="312"/>
                      <a:pt x="52" y="312"/>
                      <a:pt x="52" y="312"/>
                    </a:cubicBezTo>
                    <a:cubicBezTo>
                      <a:pt x="52" y="312"/>
                      <a:pt x="52" y="312"/>
                      <a:pt x="52" y="312"/>
                    </a:cubicBezTo>
                    <a:close/>
                    <a:moveTo>
                      <a:pt x="74" y="161"/>
                    </a:moveTo>
                    <a:cubicBezTo>
                      <a:pt x="220" y="161"/>
                      <a:pt x="220" y="161"/>
                      <a:pt x="220" y="161"/>
                    </a:cubicBezTo>
                    <a:cubicBezTo>
                      <a:pt x="237" y="161"/>
                      <a:pt x="251" y="147"/>
                      <a:pt x="251" y="130"/>
                    </a:cubicBezTo>
                    <a:cubicBezTo>
                      <a:pt x="251" y="31"/>
                      <a:pt x="251" y="31"/>
                      <a:pt x="251" y="31"/>
                    </a:cubicBezTo>
                    <a:cubicBezTo>
                      <a:pt x="251" y="14"/>
                      <a:pt x="237" y="0"/>
                      <a:pt x="220" y="0"/>
                    </a:cubicBezTo>
                    <a:cubicBezTo>
                      <a:pt x="74" y="0"/>
                      <a:pt x="74" y="0"/>
                      <a:pt x="74" y="0"/>
                    </a:cubicBezTo>
                    <a:cubicBezTo>
                      <a:pt x="57" y="0"/>
                      <a:pt x="44" y="14"/>
                      <a:pt x="44" y="31"/>
                    </a:cubicBezTo>
                    <a:cubicBezTo>
                      <a:pt x="44" y="130"/>
                      <a:pt x="44" y="130"/>
                      <a:pt x="44" y="130"/>
                    </a:cubicBezTo>
                    <a:cubicBezTo>
                      <a:pt x="44" y="147"/>
                      <a:pt x="57" y="161"/>
                      <a:pt x="74" y="161"/>
                    </a:cubicBezTo>
                    <a:close/>
                    <a:moveTo>
                      <a:pt x="62" y="31"/>
                    </a:moveTo>
                    <a:cubicBezTo>
                      <a:pt x="62" y="23"/>
                      <a:pt x="67" y="18"/>
                      <a:pt x="74" y="18"/>
                    </a:cubicBezTo>
                    <a:cubicBezTo>
                      <a:pt x="220" y="18"/>
                      <a:pt x="220" y="18"/>
                      <a:pt x="220" y="18"/>
                    </a:cubicBezTo>
                    <a:cubicBezTo>
                      <a:pt x="227" y="18"/>
                      <a:pt x="233" y="23"/>
                      <a:pt x="233" y="31"/>
                    </a:cubicBezTo>
                    <a:cubicBezTo>
                      <a:pt x="233" y="130"/>
                      <a:pt x="233" y="130"/>
                      <a:pt x="233" y="130"/>
                    </a:cubicBezTo>
                    <a:cubicBezTo>
                      <a:pt x="233" y="137"/>
                      <a:pt x="227" y="143"/>
                      <a:pt x="220" y="143"/>
                    </a:cubicBezTo>
                    <a:cubicBezTo>
                      <a:pt x="74" y="143"/>
                      <a:pt x="74" y="143"/>
                      <a:pt x="74" y="143"/>
                    </a:cubicBezTo>
                    <a:cubicBezTo>
                      <a:pt x="67" y="143"/>
                      <a:pt x="62" y="137"/>
                      <a:pt x="62" y="130"/>
                    </a:cubicBezTo>
                    <a:cubicBezTo>
                      <a:pt x="62" y="31"/>
                      <a:pt x="62" y="31"/>
                      <a:pt x="62" y="31"/>
                    </a:cubicBezTo>
                    <a:cubicBezTo>
                      <a:pt x="62" y="31"/>
                      <a:pt x="62" y="31"/>
                      <a:pt x="62" y="31"/>
                    </a:cubicBezTo>
                    <a:close/>
                    <a:moveTo>
                      <a:pt x="7" y="246"/>
                    </a:moveTo>
                    <a:cubicBezTo>
                      <a:pt x="287" y="246"/>
                      <a:pt x="287" y="246"/>
                      <a:pt x="287" y="246"/>
                    </a:cubicBezTo>
                    <a:cubicBezTo>
                      <a:pt x="291" y="246"/>
                      <a:pt x="295" y="242"/>
                      <a:pt x="295" y="238"/>
                    </a:cubicBezTo>
                    <a:cubicBezTo>
                      <a:pt x="295" y="234"/>
                      <a:pt x="295" y="234"/>
                      <a:pt x="295" y="234"/>
                    </a:cubicBezTo>
                    <a:cubicBezTo>
                      <a:pt x="295" y="230"/>
                      <a:pt x="292" y="224"/>
                      <a:pt x="290" y="221"/>
                    </a:cubicBezTo>
                    <a:cubicBezTo>
                      <a:pt x="253" y="178"/>
                      <a:pt x="253" y="178"/>
                      <a:pt x="253" y="178"/>
                    </a:cubicBezTo>
                    <a:cubicBezTo>
                      <a:pt x="250" y="174"/>
                      <a:pt x="244" y="172"/>
                      <a:pt x="240" y="172"/>
                    </a:cubicBezTo>
                    <a:cubicBezTo>
                      <a:pt x="54" y="172"/>
                      <a:pt x="54" y="172"/>
                      <a:pt x="54" y="172"/>
                    </a:cubicBezTo>
                    <a:cubicBezTo>
                      <a:pt x="50" y="172"/>
                      <a:pt x="44" y="174"/>
                      <a:pt x="41" y="178"/>
                    </a:cubicBezTo>
                    <a:cubicBezTo>
                      <a:pt x="5" y="221"/>
                      <a:pt x="5" y="221"/>
                      <a:pt x="5" y="221"/>
                    </a:cubicBezTo>
                    <a:cubicBezTo>
                      <a:pt x="2" y="224"/>
                      <a:pt x="0" y="230"/>
                      <a:pt x="0" y="234"/>
                    </a:cubicBezTo>
                    <a:cubicBezTo>
                      <a:pt x="0" y="238"/>
                      <a:pt x="0" y="238"/>
                      <a:pt x="0" y="238"/>
                    </a:cubicBezTo>
                    <a:cubicBezTo>
                      <a:pt x="0" y="242"/>
                      <a:pt x="3" y="246"/>
                      <a:pt x="7" y="246"/>
                    </a:cubicBezTo>
                    <a:close/>
                    <a:moveTo>
                      <a:pt x="95" y="495"/>
                    </a:moveTo>
                    <a:cubicBezTo>
                      <a:pt x="130" y="495"/>
                      <a:pt x="130" y="495"/>
                      <a:pt x="130" y="495"/>
                    </a:cubicBezTo>
                    <a:cubicBezTo>
                      <a:pt x="130" y="480"/>
                      <a:pt x="130" y="480"/>
                      <a:pt x="130" y="480"/>
                    </a:cubicBezTo>
                    <a:cubicBezTo>
                      <a:pt x="95" y="480"/>
                      <a:pt x="95" y="480"/>
                      <a:pt x="95" y="480"/>
                    </a:cubicBezTo>
                    <a:cubicBezTo>
                      <a:pt x="95" y="495"/>
                      <a:pt x="95" y="495"/>
                      <a:pt x="95" y="495"/>
                    </a:cubicBezTo>
                    <a:cubicBezTo>
                      <a:pt x="95" y="495"/>
                      <a:pt x="95" y="495"/>
                      <a:pt x="95" y="495"/>
                    </a:cubicBezTo>
                    <a:close/>
                    <a:moveTo>
                      <a:pt x="199" y="480"/>
                    </a:moveTo>
                    <a:cubicBezTo>
                      <a:pt x="165" y="480"/>
                      <a:pt x="165" y="480"/>
                      <a:pt x="165" y="480"/>
                    </a:cubicBezTo>
                    <a:cubicBezTo>
                      <a:pt x="165" y="495"/>
                      <a:pt x="165" y="495"/>
                      <a:pt x="165" y="495"/>
                    </a:cubicBezTo>
                    <a:cubicBezTo>
                      <a:pt x="199" y="495"/>
                      <a:pt x="199" y="495"/>
                      <a:pt x="199" y="495"/>
                    </a:cubicBezTo>
                    <a:cubicBezTo>
                      <a:pt x="199" y="480"/>
                      <a:pt x="199" y="480"/>
                      <a:pt x="199" y="480"/>
                    </a:cubicBezTo>
                    <a:cubicBezTo>
                      <a:pt x="199" y="480"/>
                      <a:pt x="199" y="480"/>
                      <a:pt x="199"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19" name="Freeform 28"/>
              <p:cNvSpPr>
                <a:spLocks noEditPoints="1"/>
              </p:cNvSpPr>
              <p:nvPr/>
            </p:nvSpPr>
            <p:spPr bwMode="auto">
              <a:xfrm>
                <a:off x="9404350" y="1198563"/>
                <a:ext cx="342900" cy="266700"/>
              </a:xfrm>
              <a:custGeom>
                <a:avLst/>
                <a:gdLst>
                  <a:gd name="T0" fmla="*/ 173 w 203"/>
                  <a:gd name="T1" fmla="*/ 0 h 158"/>
                  <a:gd name="T2" fmla="*/ 31 w 203"/>
                  <a:gd name="T3" fmla="*/ 0 h 158"/>
                  <a:gd name="T4" fmla="*/ 0 w 203"/>
                  <a:gd name="T5" fmla="*/ 30 h 158"/>
                  <a:gd name="T6" fmla="*/ 0 w 203"/>
                  <a:gd name="T7" fmla="*/ 128 h 158"/>
                  <a:gd name="T8" fmla="*/ 31 w 203"/>
                  <a:gd name="T9" fmla="*/ 158 h 158"/>
                  <a:gd name="T10" fmla="*/ 173 w 203"/>
                  <a:gd name="T11" fmla="*/ 158 h 158"/>
                  <a:gd name="T12" fmla="*/ 203 w 203"/>
                  <a:gd name="T13" fmla="*/ 128 h 158"/>
                  <a:gd name="T14" fmla="*/ 203 w 203"/>
                  <a:gd name="T15" fmla="*/ 30 h 158"/>
                  <a:gd name="T16" fmla="*/ 173 w 203"/>
                  <a:gd name="T17" fmla="*/ 0 h 158"/>
                  <a:gd name="T18" fmla="*/ 186 w 203"/>
                  <a:gd name="T19" fmla="*/ 128 h 158"/>
                  <a:gd name="T20" fmla="*/ 173 w 203"/>
                  <a:gd name="T21" fmla="*/ 141 h 158"/>
                  <a:gd name="T22" fmla="*/ 31 w 203"/>
                  <a:gd name="T23" fmla="*/ 141 h 158"/>
                  <a:gd name="T24" fmla="*/ 18 w 203"/>
                  <a:gd name="T25" fmla="*/ 128 h 158"/>
                  <a:gd name="T26" fmla="*/ 18 w 203"/>
                  <a:gd name="T27" fmla="*/ 30 h 158"/>
                  <a:gd name="T28" fmla="*/ 31 w 203"/>
                  <a:gd name="T29" fmla="*/ 17 h 158"/>
                  <a:gd name="T30" fmla="*/ 173 w 203"/>
                  <a:gd name="T31" fmla="*/ 17 h 158"/>
                  <a:gd name="T32" fmla="*/ 186 w 203"/>
                  <a:gd name="T33" fmla="*/ 30 h 158"/>
                  <a:gd name="T34" fmla="*/ 186 w 203"/>
                  <a:gd name="T35" fmla="*/ 128 h 158"/>
                  <a:gd name="T36" fmla="*/ 186 w 203"/>
                  <a:gd name="T37" fmla="*/ 12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3" h="158">
                    <a:moveTo>
                      <a:pt x="173" y="0"/>
                    </a:moveTo>
                    <a:cubicBezTo>
                      <a:pt x="31" y="0"/>
                      <a:pt x="31" y="0"/>
                      <a:pt x="31" y="0"/>
                    </a:cubicBezTo>
                    <a:cubicBezTo>
                      <a:pt x="14" y="0"/>
                      <a:pt x="0" y="13"/>
                      <a:pt x="0" y="30"/>
                    </a:cubicBezTo>
                    <a:cubicBezTo>
                      <a:pt x="0" y="128"/>
                      <a:pt x="0" y="128"/>
                      <a:pt x="0" y="128"/>
                    </a:cubicBezTo>
                    <a:cubicBezTo>
                      <a:pt x="0" y="145"/>
                      <a:pt x="14" y="158"/>
                      <a:pt x="31" y="158"/>
                    </a:cubicBezTo>
                    <a:cubicBezTo>
                      <a:pt x="173" y="158"/>
                      <a:pt x="173" y="158"/>
                      <a:pt x="173" y="158"/>
                    </a:cubicBezTo>
                    <a:cubicBezTo>
                      <a:pt x="190" y="158"/>
                      <a:pt x="203" y="145"/>
                      <a:pt x="203" y="128"/>
                    </a:cubicBezTo>
                    <a:cubicBezTo>
                      <a:pt x="203" y="30"/>
                      <a:pt x="203" y="30"/>
                      <a:pt x="203" y="30"/>
                    </a:cubicBezTo>
                    <a:cubicBezTo>
                      <a:pt x="203" y="13"/>
                      <a:pt x="190" y="0"/>
                      <a:pt x="173" y="0"/>
                    </a:cubicBezTo>
                    <a:moveTo>
                      <a:pt x="186" y="128"/>
                    </a:moveTo>
                    <a:cubicBezTo>
                      <a:pt x="186" y="135"/>
                      <a:pt x="180" y="141"/>
                      <a:pt x="173" y="141"/>
                    </a:cubicBezTo>
                    <a:cubicBezTo>
                      <a:pt x="31" y="141"/>
                      <a:pt x="31" y="141"/>
                      <a:pt x="31" y="141"/>
                    </a:cubicBezTo>
                    <a:cubicBezTo>
                      <a:pt x="24" y="141"/>
                      <a:pt x="18" y="135"/>
                      <a:pt x="18" y="128"/>
                    </a:cubicBezTo>
                    <a:cubicBezTo>
                      <a:pt x="18" y="30"/>
                      <a:pt x="18" y="30"/>
                      <a:pt x="18" y="30"/>
                    </a:cubicBezTo>
                    <a:cubicBezTo>
                      <a:pt x="18" y="23"/>
                      <a:pt x="24" y="17"/>
                      <a:pt x="31" y="17"/>
                    </a:cubicBezTo>
                    <a:cubicBezTo>
                      <a:pt x="173" y="17"/>
                      <a:pt x="173" y="17"/>
                      <a:pt x="173" y="17"/>
                    </a:cubicBezTo>
                    <a:cubicBezTo>
                      <a:pt x="180" y="17"/>
                      <a:pt x="186" y="23"/>
                      <a:pt x="186" y="30"/>
                    </a:cubicBezTo>
                    <a:cubicBezTo>
                      <a:pt x="186" y="128"/>
                      <a:pt x="186" y="128"/>
                      <a:pt x="186" y="128"/>
                    </a:cubicBezTo>
                    <a:cubicBezTo>
                      <a:pt x="186" y="128"/>
                      <a:pt x="186" y="128"/>
                      <a:pt x="18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0" name="Freeform 29"/>
              <p:cNvSpPr>
                <a:spLocks/>
              </p:cNvSpPr>
              <p:nvPr/>
            </p:nvSpPr>
            <p:spPr bwMode="auto">
              <a:xfrm>
                <a:off x="9483725" y="1484313"/>
                <a:ext cx="185738" cy="44450"/>
              </a:xfrm>
              <a:custGeom>
                <a:avLst/>
                <a:gdLst>
                  <a:gd name="T0" fmla="*/ 110 w 110"/>
                  <a:gd name="T1" fmla="*/ 24 h 27"/>
                  <a:gd name="T2" fmla="*/ 110 w 110"/>
                  <a:gd name="T3" fmla="*/ 22 h 27"/>
                  <a:gd name="T4" fmla="*/ 108 w 110"/>
                  <a:gd name="T5" fmla="*/ 18 h 27"/>
                  <a:gd name="T6" fmla="*/ 94 w 110"/>
                  <a:gd name="T7" fmla="*/ 2 h 27"/>
                  <a:gd name="T8" fmla="*/ 89 w 110"/>
                  <a:gd name="T9" fmla="*/ 0 h 27"/>
                  <a:gd name="T10" fmla="*/ 21 w 110"/>
                  <a:gd name="T11" fmla="*/ 0 h 27"/>
                  <a:gd name="T12" fmla="*/ 16 w 110"/>
                  <a:gd name="T13" fmla="*/ 2 h 27"/>
                  <a:gd name="T14" fmla="*/ 2 w 110"/>
                  <a:gd name="T15" fmla="*/ 18 h 27"/>
                  <a:gd name="T16" fmla="*/ 0 w 110"/>
                  <a:gd name="T17" fmla="*/ 22 h 27"/>
                  <a:gd name="T18" fmla="*/ 0 w 110"/>
                  <a:gd name="T19" fmla="*/ 24 h 27"/>
                  <a:gd name="T20" fmla="*/ 3 w 110"/>
                  <a:gd name="T21" fmla="*/ 27 h 27"/>
                  <a:gd name="T22" fmla="*/ 107 w 110"/>
                  <a:gd name="T23" fmla="*/ 27 h 27"/>
                  <a:gd name="T24" fmla="*/ 110 w 110"/>
                  <a:gd name="T2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27">
                    <a:moveTo>
                      <a:pt x="110" y="24"/>
                    </a:moveTo>
                    <a:cubicBezTo>
                      <a:pt x="110" y="22"/>
                      <a:pt x="110" y="22"/>
                      <a:pt x="110" y="22"/>
                    </a:cubicBezTo>
                    <a:cubicBezTo>
                      <a:pt x="110" y="22"/>
                      <a:pt x="109" y="20"/>
                      <a:pt x="108" y="18"/>
                    </a:cubicBezTo>
                    <a:cubicBezTo>
                      <a:pt x="94" y="2"/>
                      <a:pt x="94" y="2"/>
                      <a:pt x="94" y="2"/>
                    </a:cubicBezTo>
                    <a:cubicBezTo>
                      <a:pt x="93" y="1"/>
                      <a:pt x="91" y="0"/>
                      <a:pt x="89" y="0"/>
                    </a:cubicBezTo>
                    <a:cubicBezTo>
                      <a:pt x="21" y="0"/>
                      <a:pt x="21" y="0"/>
                      <a:pt x="21" y="0"/>
                    </a:cubicBezTo>
                    <a:cubicBezTo>
                      <a:pt x="19" y="0"/>
                      <a:pt x="17" y="1"/>
                      <a:pt x="16" y="2"/>
                    </a:cubicBezTo>
                    <a:cubicBezTo>
                      <a:pt x="2" y="18"/>
                      <a:pt x="2" y="18"/>
                      <a:pt x="2" y="18"/>
                    </a:cubicBezTo>
                    <a:cubicBezTo>
                      <a:pt x="1" y="20"/>
                      <a:pt x="0" y="22"/>
                      <a:pt x="0" y="22"/>
                    </a:cubicBezTo>
                    <a:cubicBezTo>
                      <a:pt x="0" y="24"/>
                      <a:pt x="0" y="24"/>
                      <a:pt x="0" y="24"/>
                    </a:cubicBezTo>
                    <a:cubicBezTo>
                      <a:pt x="0" y="25"/>
                      <a:pt x="1" y="27"/>
                      <a:pt x="3" y="27"/>
                    </a:cubicBezTo>
                    <a:cubicBezTo>
                      <a:pt x="107" y="27"/>
                      <a:pt x="107" y="27"/>
                      <a:pt x="107" y="27"/>
                    </a:cubicBezTo>
                    <a:cubicBezTo>
                      <a:pt x="109" y="27"/>
                      <a:pt x="110" y="25"/>
                      <a:pt x="11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1" name="Freeform 30"/>
              <p:cNvSpPr>
                <a:spLocks noEditPoints="1"/>
              </p:cNvSpPr>
              <p:nvPr/>
            </p:nvSpPr>
            <p:spPr bwMode="auto">
              <a:xfrm>
                <a:off x="9783763" y="1198563"/>
                <a:ext cx="166688" cy="330200"/>
              </a:xfrm>
              <a:custGeom>
                <a:avLst/>
                <a:gdLst>
                  <a:gd name="T0" fmla="*/ 85 w 99"/>
                  <a:gd name="T1" fmla="*/ 0 h 196"/>
                  <a:gd name="T2" fmla="*/ 12 w 99"/>
                  <a:gd name="T3" fmla="*/ 0 h 196"/>
                  <a:gd name="T4" fmla="*/ 0 w 99"/>
                  <a:gd name="T5" fmla="*/ 12 h 196"/>
                  <a:gd name="T6" fmla="*/ 0 w 99"/>
                  <a:gd name="T7" fmla="*/ 183 h 196"/>
                  <a:gd name="T8" fmla="*/ 12 w 99"/>
                  <a:gd name="T9" fmla="*/ 196 h 196"/>
                  <a:gd name="T10" fmla="*/ 85 w 99"/>
                  <a:gd name="T11" fmla="*/ 196 h 196"/>
                  <a:gd name="T12" fmla="*/ 99 w 99"/>
                  <a:gd name="T13" fmla="*/ 183 h 196"/>
                  <a:gd name="T14" fmla="*/ 99 w 99"/>
                  <a:gd name="T15" fmla="*/ 12 h 196"/>
                  <a:gd name="T16" fmla="*/ 85 w 99"/>
                  <a:gd name="T17" fmla="*/ 0 h 196"/>
                  <a:gd name="T18" fmla="*/ 50 w 99"/>
                  <a:gd name="T19" fmla="*/ 183 h 196"/>
                  <a:gd name="T20" fmla="*/ 38 w 99"/>
                  <a:gd name="T21" fmla="*/ 171 h 196"/>
                  <a:gd name="T22" fmla="*/ 50 w 99"/>
                  <a:gd name="T23" fmla="*/ 159 h 196"/>
                  <a:gd name="T24" fmla="*/ 60 w 99"/>
                  <a:gd name="T25" fmla="*/ 171 h 196"/>
                  <a:gd name="T26" fmla="*/ 50 w 99"/>
                  <a:gd name="T27" fmla="*/ 1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96">
                    <a:moveTo>
                      <a:pt x="85" y="0"/>
                    </a:moveTo>
                    <a:cubicBezTo>
                      <a:pt x="12" y="0"/>
                      <a:pt x="12" y="0"/>
                      <a:pt x="12" y="0"/>
                    </a:cubicBezTo>
                    <a:cubicBezTo>
                      <a:pt x="5" y="0"/>
                      <a:pt x="0" y="6"/>
                      <a:pt x="0" y="12"/>
                    </a:cubicBezTo>
                    <a:cubicBezTo>
                      <a:pt x="0" y="183"/>
                      <a:pt x="0" y="183"/>
                      <a:pt x="0" y="183"/>
                    </a:cubicBezTo>
                    <a:cubicBezTo>
                      <a:pt x="0" y="191"/>
                      <a:pt x="5" y="196"/>
                      <a:pt x="12" y="196"/>
                    </a:cubicBezTo>
                    <a:cubicBezTo>
                      <a:pt x="85" y="196"/>
                      <a:pt x="85" y="196"/>
                      <a:pt x="85" y="196"/>
                    </a:cubicBezTo>
                    <a:cubicBezTo>
                      <a:pt x="93" y="196"/>
                      <a:pt x="99" y="191"/>
                      <a:pt x="99" y="183"/>
                    </a:cubicBezTo>
                    <a:cubicBezTo>
                      <a:pt x="99" y="12"/>
                      <a:pt x="99" y="12"/>
                      <a:pt x="99" y="12"/>
                    </a:cubicBezTo>
                    <a:cubicBezTo>
                      <a:pt x="99" y="6"/>
                      <a:pt x="93" y="0"/>
                      <a:pt x="85" y="0"/>
                    </a:cubicBezTo>
                    <a:moveTo>
                      <a:pt x="50" y="183"/>
                    </a:moveTo>
                    <a:cubicBezTo>
                      <a:pt x="43" y="183"/>
                      <a:pt x="38" y="177"/>
                      <a:pt x="38" y="171"/>
                    </a:cubicBezTo>
                    <a:cubicBezTo>
                      <a:pt x="38" y="164"/>
                      <a:pt x="43" y="159"/>
                      <a:pt x="50" y="159"/>
                    </a:cubicBezTo>
                    <a:cubicBezTo>
                      <a:pt x="56" y="159"/>
                      <a:pt x="60" y="164"/>
                      <a:pt x="60" y="171"/>
                    </a:cubicBezTo>
                    <a:cubicBezTo>
                      <a:pt x="60" y="177"/>
                      <a:pt x="56" y="183"/>
                      <a:pt x="50" y="1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2" name="Freeform 31"/>
              <p:cNvSpPr>
                <a:spLocks/>
              </p:cNvSpPr>
              <p:nvPr/>
            </p:nvSpPr>
            <p:spPr bwMode="auto">
              <a:xfrm>
                <a:off x="8828088" y="1182688"/>
                <a:ext cx="190500" cy="68263"/>
              </a:xfrm>
              <a:custGeom>
                <a:avLst/>
                <a:gdLst>
                  <a:gd name="T0" fmla="*/ 0 w 113"/>
                  <a:gd name="T1" fmla="*/ 41 h 41"/>
                  <a:gd name="T2" fmla="*/ 14 w 113"/>
                  <a:gd name="T3" fmla="*/ 37 h 41"/>
                  <a:gd name="T4" fmla="*/ 104 w 113"/>
                  <a:gd name="T5" fmla="*/ 37 h 41"/>
                  <a:gd name="T6" fmla="*/ 113 w 113"/>
                  <a:gd name="T7" fmla="*/ 39 h 41"/>
                  <a:gd name="T8" fmla="*/ 101 w 113"/>
                  <a:gd name="T9" fmla="*/ 14 h 41"/>
                  <a:gd name="T10" fmla="*/ 78 w 113"/>
                  <a:gd name="T11" fmla="*/ 0 h 41"/>
                  <a:gd name="T12" fmla="*/ 38 w 113"/>
                  <a:gd name="T13" fmla="*/ 0 h 41"/>
                  <a:gd name="T14" fmla="*/ 15 w 113"/>
                  <a:gd name="T15" fmla="*/ 14 h 41"/>
                  <a:gd name="T16" fmla="*/ 0 w 113"/>
                  <a:gd name="T17" fmla="*/ 41 h 41"/>
                  <a:gd name="T18" fmla="*/ 0 w 113"/>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41">
                    <a:moveTo>
                      <a:pt x="0" y="41"/>
                    </a:moveTo>
                    <a:cubicBezTo>
                      <a:pt x="4" y="38"/>
                      <a:pt x="9" y="37"/>
                      <a:pt x="14" y="37"/>
                    </a:cubicBezTo>
                    <a:cubicBezTo>
                      <a:pt x="104" y="37"/>
                      <a:pt x="104" y="37"/>
                      <a:pt x="104" y="37"/>
                    </a:cubicBezTo>
                    <a:cubicBezTo>
                      <a:pt x="106" y="37"/>
                      <a:pt x="110" y="38"/>
                      <a:pt x="113" y="39"/>
                    </a:cubicBezTo>
                    <a:cubicBezTo>
                      <a:pt x="101" y="14"/>
                      <a:pt x="101" y="14"/>
                      <a:pt x="101" y="14"/>
                    </a:cubicBezTo>
                    <a:cubicBezTo>
                      <a:pt x="97" y="7"/>
                      <a:pt x="86" y="0"/>
                      <a:pt x="78" y="0"/>
                    </a:cubicBezTo>
                    <a:cubicBezTo>
                      <a:pt x="38" y="0"/>
                      <a:pt x="38" y="0"/>
                      <a:pt x="38" y="0"/>
                    </a:cubicBezTo>
                    <a:cubicBezTo>
                      <a:pt x="29" y="0"/>
                      <a:pt x="19" y="7"/>
                      <a:pt x="15" y="14"/>
                    </a:cubicBezTo>
                    <a:cubicBezTo>
                      <a:pt x="0" y="41"/>
                      <a:pt x="0" y="41"/>
                      <a:pt x="0" y="41"/>
                    </a:cubicBezTo>
                    <a:cubicBezTo>
                      <a:pt x="0" y="41"/>
                      <a:pt x="0" y="41"/>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23" name="Freeform 32"/>
              <p:cNvSpPr>
                <a:spLocks noEditPoints="1"/>
              </p:cNvSpPr>
              <p:nvPr/>
            </p:nvSpPr>
            <p:spPr bwMode="auto">
              <a:xfrm>
                <a:off x="8824912" y="1257300"/>
                <a:ext cx="203200" cy="342900"/>
              </a:xfrm>
              <a:custGeom>
                <a:avLst/>
                <a:gdLst>
                  <a:gd name="T0" fmla="*/ 114 w 121"/>
                  <a:gd name="T1" fmla="*/ 2 h 203"/>
                  <a:gd name="T2" fmla="*/ 106 w 121"/>
                  <a:gd name="T3" fmla="*/ 0 h 203"/>
                  <a:gd name="T4" fmla="*/ 17 w 121"/>
                  <a:gd name="T5" fmla="*/ 0 h 203"/>
                  <a:gd name="T6" fmla="*/ 9 w 121"/>
                  <a:gd name="T7" fmla="*/ 2 h 203"/>
                  <a:gd name="T8" fmla="*/ 0 w 121"/>
                  <a:gd name="T9" fmla="*/ 16 h 203"/>
                  <a:gd name="T10" fmla="*/ 0 w 121"/>
                  <a:gd name="T11" fmla="*/ 187 h 203"/>
                  <a:gd name="T12" fmla="*/ 17 w 121"/>
                  <a:gd name="T13" fmla="*/ 203 h 203"/>
                  <a:gd name="T14" fmla="*/ 106 w 121"/>
                  <a:gd name="T15" fmla="*/ 203 h 203"/>
                  <a:gd name="T16" fmla="*/ 121 w 121"/>
                  <a:gd name="T17" fmla="*/ 187 h 203"/>
                  <a:gd name="T18" fmla="*/ 121 w 121"/>
                  <a:gd name="T19" fmla="*/ 16 h 203"/>
                  <a:gd name="T20" fmla="*/ 114 w 121"/>
                  <a:gd name="T21" fmla="*/ 2 h 203"/>
                  <a:gd name="T22" fmla="*/ 100 w 121"/>
                  <a:gd name="T23" fmla="*/ 169 h 203"/>
                  <a:gd name="T24" fmla="*/ 28 w 121"/>
                  <a:gd name="T25" fmla="*/ 169 h 203"/>
                  <a:gd name="T26" fmla="*/ 21 w 121"/>
                  <a:gd name="T27" fmla="*/ 162 h 203"/>
                  <a:gd name="T28" fmla="*/ 28 w 121"/>
                  <a:gd name="T29" fmla="*/ 156 h 203"/>
                  <a:gd name="T30" fmla="*/ 100 w 121"/>
                  <a:gd name="T31" fmla="*/ 156 h 203"/>
                  <a:gd name="T32" fmla="*/ 106 w 121"/>
                  <a:gd name="T33" fmla="*/ 162 h 203"/>
                  <a:gd name="T34" fmla="*/ 100 w 121"/>
                  <a:gd name="T35" fmla="*/ 169 h 203"/>
                  <a:gd name="T36" fmla="*/ 100 w 121"/>
                  <a:gd name="T37" fmla="*/ 140 h 203"/>
                  <a:gd name="T38" fmla="*/ 28 w 121"/>
                  <a:gd name="T39" fmla="*/ 140 h 203"/>
                  <a:gd name="T40" fmla="*/ 21 w 121"/>
                  <a:gd name="T41" fmla="*/ 134 h 203"/>
                  <a:gd name="T42" fmla="*/ 28 w 121"/>
                  <a:gd name="T43" fmla="*/ 128 h 203"/>
                  <a:gd name="T44" fmla="*/ 100 w 121"/>
                  <a:gd name="T45" fmla="*/ 128 h 203"/>
                  <a:gd name="T46" fmla="*/ 106 w 121"/>
                  <a:gd name="T47" fmla="*/ 134 h 203"/>
                  <a:gd name="T48" fmla="*/ 100 w 121"/>
                  <a:gd name="T49" fmla="*/ 140 h 203"/>
                  <a:gd name="T50" fmla="*/ 100 w 121"/>
                  <a:gd name="T51" fmla="*/ 112 h 203"/>
                  <a:gd name="T52" fmla="*/ 28 w 121"/>
                  <a:gd name="T53" fmla="*/ 112 h 203"/>
                  <a:gd name="T54" fmla="*/ 21 w 121"/>
                  <a:gd name="T55" fmla="*/ 105 h 203"/>
                  <a:gd name="T56" fmla="*/ 28 w 121"/>
                  <a:gd name="T57" fmla="*/ 100 h 203"/>
                  <a:gd name="T58" fmla="*/ 100 w 121"/>
                  <a:gd name="T59" fmla="*/ 100 h 203"/>
                  <a:gd name="T60" fmla="*/ 106 w 121"/>
                  <a:gd name="T61" fmla="*/ 105 h 203"/>
                  <a:gd name="T62" fmla="*/ 100 w 121"/>
                  <a:gd name="T63" fmla="*/ 112 h 203"/>
                  <a:gd name="T64" fmla="*/ 97 w 121"/>
                  <a:gd name="T65" fmla="*/ 38 h 203"/>
                  <a:gd name="T66" fmla="*/ 89 w 121"/>
                  <a:gd name="T67" fmla="*/ 29 h 203"/>
                  <a:gd name="T68" fmla="*/ 97 w 121"/>
                  <a:gd name="T69" fmla="*/ 21 h 203"/>
                  <a:gd name="T70" fmla="*/ 106 w 121"/>
                  <a:gd name="T71" fmla="*/ 29 h 203"/>
                  <a:gd name="T72" fmla="*/ 97 w 121"/>
                  <a:gd name="T73"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203">
                    <a:moveTo>
                      <a:pt x="114" y="2"/>
                    </a:moveTo>
                    <a:cubicBezTo>
                      <a:pt x="111" y="1"/>
                      <a:pt x="109" y="0"/>
                      <a:pt x="106" y="0"/>
                    </a:cubicBezTo>
                    <a:cubicBezTo>
                      <a:pt x="17" y="0"/>
                      <a:pt x="17" y="0"/>
                      <a:pt x="17" y="0"/>
                    </a:cubicBezTo>
                    <a:cubicBezTo>
                      <a:pt x="14" y="0"/>
                      <a:pt x="11" y="1"/>
                      <a:pt x="9" y="2"/>
                    </a:cubicBezTo>
                    <a:cubicBezTo>
                      <a:pt x="4" y="5"/>
                      <a:pt x="0" y="9"/>
                      <a:pt x="0" y="16"/>
                    </a:cubicBezTo>
                    <a:cubicBezTo>
                      <a:pt x="0" y="187"/>
                      <a:pt x="0" y="187"/>
                      <a:pt x="0" y="187"/>
                    </a:cubicBezTo>
                    <a:cubicBezTo>
                      <a:pt x="0" y="195"/>
                      <a:pt x="8" y="203"/>
                      <a:pt x="17" y="203"/>
                    </a:cubicBezTo>
                    <a:cubicBezTo>
                      <a:pt x="106" y="203"/>
                      <a:pt x="106" y="203"/>
                      <a:pt x="106" y="203"/>
                    </a:cubicBezTo>
                    <a:cubicBezTo>
                      <a:pt x="115" y="203"/>
                      <a:pt x="121" y="195"/>
                      <a:pt x="121" y="187"/>
                    </a:cubicBezTo>
                    <a:cubicBezTo>
                      <a:pt x="121" y="16"/>
                      <a:pt x="121" y="16"/>
                      <a:pt x="121" y="16"/>
                    </a:cubicBezTo>
                    <a:cubicBezTo>
                      <a:pt x="121" y="9"/>
                      <a:pt x="118" y="5"/>
                      <a:pt x="114" y="2"/>
                    </a:cubicBezTo>
                    <a:moveTo>
                      <a:pt x="100" y="169"/>
                    </a:moveTo>
                    <a:cubicBezTo>
                      <a:pt x="28" y="169"/>
                      <a:pt x="28" y="169"/>
                      <a:pt x="28" y="169"/>
                    </a:cubicBezTo>
                    <a:cubicBezTo>
                      <a:pt x="24" y="169"/>
                      <a:pt x="21" y="166"/>
                      <a:pt x="21" y="162"/>
                    </a:cubicBezTo>
                    <a:cubicBezTo>
                      <a:pt x="21" y="159"/>
                      <a:pt x="24" y="156"/>
                      <a:pt x="28" y="156"/>
                    </a:cubicBezTo>
                    <a:cubicBezTo>
                      <a:pt x="100" y="156"/>
                      <a:pt x="100" y="156"/>
                      <a:pt x="100" y="156"/>
                    </a:cubicBezTo>
                    <a:cubicBezTo>
                      <a:pt x="103" y="156"/>
                      <a:pt x="106" y="159"/>
                      <a:pt x="106" y="162"/>
                    </a:cubicBezTo>
                    <a:cubicBezTo>
                      <a:pt x="106" y="166"/>
                      <a:pt x="103" y="169"/>
                      <a:pt x="100" y="169"/>
                    </a:cubicBezTo>
                    <a:moveTo>
                      <a:pt x="100" y="140"/>
                    </a:moveTo>
                    <a:cubicBezTo>
                      <a:pt x="28" y="140"/>
                      <a:pt x="28" y="140"/>
                      <a:pt x="28" y="140"/>
                    </a:cubicBezTo>
                    <a:cubicBezTo>
                      <a:pt x="24" y="140"/>
                      <a:pt x="21" y="137"/>
                      <a:pt x="21" y="134"/>
                    </a:cubicBezTo>
                    <a:cubicBezTo>
                      <a:pt x="21" y="131"/>
                      <a:pt x="24" y="128"/>
                      <a:pt x="28" y="128"/>
                    </a:cubicBezTo>
                    <a:cubicBezTo>
                      <a:pt x="100" y="128"/>
                      <a:pt x="100" y="128"/>
                      <a:pt x="100" y="128"/>
                    </a:cubicBezTo>
                    <a:cubicBezTo>
                      <a:pt x="103" y="128"/>
                      <a:pt x="106" y="131"/>
                      <a:pt x="106" y="134"/>
                    </a:cubicBezTo>
                    <a:cubicBezTo>
                      <a:pt x="106" y="137"/>
                      <a:pt x="103" y="140"/>
                      <a:pt x="100" y="140"/>
                    </a:cubicBezTo>
                    <a:moveTo>
                      <a:pt x="100" y="112"/>
                    </a:moveTo>
                    <a:cubicBezTo>
                      <a:pt x="28" y="112"/>
                      <a:pt x="28" y="112"/>
                      <a:pt x="28" y="112"/>
                    </a:cubicBezTo>
                    <a:cubicBezTo>
                      <a:pt x="24" y="112"/>
                      <a:pt x="21" y="109"/>
                      <a:pt x="21" y="105"/>
                    </a:cubicBezTo>
                    <a:cubicBezTo>
                      <a:pt x="21" y="102"/>
                      <a:pt x="24" y="100"/>
                      <a:pt x="28" y="100"/>
                    </a:cubicBezTo>
                    <a:cubicBezTo>
                      <a:pt x="100" y="100"/>
                      <a:pt x="100" y="100"/>
                      <a:pt x="100" y="100"/>
                    </a:cubicBezTo>
                    <a:cubicBezTo>
                      <a:pt x="103" y="100"/>
                      <a:pt x="106" y="102"/>
                      <a:pt x="106" y="105"/>
                    </a:cubicBezTo>
                    <a:cubicBezTo>
                      <a:pt x="106" y="109"/>
                      <a:pt x="103" y="112"/>
                      <a:pt x="100" y="112"/>
                    </a:cubicBezTo>
                    <a:moveTo>
                      <a:pt x="97" y="38"/>
                    </a:moveTo>
                    <a:cubicBezTo>
                      <a:pt x="93" y="38"/>
                      <a:pt x="89" y="34"/>
                      <a:pt x="89" y="29"/>
                    </a:cubicBezTo>
                    <a:cubicBezTo>
                      <a:pt x="89" y="24"/>
                      <a:pt x="93" y="21"/>
                      <a:pt x="97" y="21"/>
                    </a:cubicBezTo>
                    <a:cubicBezTo>
                      <a:pt x="102" y="21"/>
                      <a:pt x="106" y="24"/>
                      <a:pt x="106" y="29"/>
                    </a:cubicBezTo>
                    <a:cubicBezTo>
                      <a:pt x="106" y="34"/>
                      <a:pt x="102" y="38"/>
                      <a:pt x="97"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grpSp>
        <p:sp>
          <p:nvSpPr>
            <p:cNvPr id="356" name="Rectangle 355"/>
            <p:cNvSpPr/>
            <p:nvPr/>
          </p:nvSpPr>
          <p:spPr bwMode="auto">
            <a:xfrm>
              <a:off x="9445840" y="1976130"/>
              <a:ext cx="593099" cy="594093"/>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2. Assess</a:t>
              </a:r>
            </a:p>
          </p:txBody>
        </p:sp>
        <p:grpSp>
          <p:nvGrpSpPr>
            <p:cNvPr id="357" name="Group 356"/>
            <p:cNvGrpSpPr/>
            <p:nvPr/>
          </p:nvGrpSpPr>
          <p:grpSpPr>
            <a:xfrm>
              <a:off x="9662027" y="2299262"/>
              <a:ext cx="309032" cy="228699"/>
              <a:chOff x="-1395413" y="2554288"/>
              <a:chExt cx="1276350" cy="944562"/>
            </a:xfrm>
            <a:solidFill>
              <a:schemeClr val="bg1"/>
            </a:solidFill>
          </p:grpSpPr>
          <p:sp>
            <p:nvSpPr>
              <p:cNvPr id="410" name="Freeform 16"/>
              <p:cNvSpPr>
                <a:spLocks noEditPoints="1"/>
              </p:cNvSpPr>
              <p:nvPr/>
            </p:nvSpPr>
            <p:spPr bwMode="auto">
              <a:xfrm>
                <a:off x="-1201738" y="2554288"/>
                <a:ext cx="1082675" cy="128587"/>
              </a:xfrm>
              <a:custGeom>
                <a:avLst/>
                <a:gdLst>
                  <a:gd name="T0" fmla="*/ 272 w 286"/>
                  <a:gd name="T1" fmla="*/ 0 h 34"/>
                  <a:gd name="T2" fmla="*/ 14 w 286"/>
                  <a:gd name="T3" fmla="*/ 0 h 34"/>
                  <a:gd name="T4" fmla="*/ 0 w 286"/>
                  <a:gd name="T5" fmla="*/ 14 h 34"/>
                  <a:gd name="T6" fmla="*/ 0 w 286"/>
                  <a:gd name="T7" fmla="*/ 32 h 34"/>
                  <a:gd name="T8" fmla="*/ 10 w 286"/>
                  <a:gd name="T9" fmla="*/ 28 h 34"/>
                  <a:gd name="T10" fmla="*/ 275 w 286"/>
                  <a:gd name="T11" fmla="*/ 28 h 34"/>
                  <a:gd name="T12" fmla="*/ 286 w 286"/>
                  <a:gd name="T13" fmla="*/ 34 h 34"/>
                  <a:gd name="T14" fmla="*/ 286 w 286"/>
                  <a:gd name="T15" fmla="*/ 14 h 34"/>
                  <a:gd name="T16" fmla="*/ 272 w 286"/>
                  <a:gd name="T17" fmla="*/ 0 h 34"/>
                  <a:gd name="T18" fmla="*/ 229 w 286"/>
                  <a:gd name="T19" fmla="*/ 20 h 34"/>
                  <a:gd name="T20" fmla="*/ 216 w 286"/>
                  <a:gd name="T21" fmla="*/ 20 h 34"/>
                  <a:gd name="T22" fmla="*/ 216 w 286"/>
                  <a:gd name="T23" fmla="*/ 18 h 34"/>
                  <a:gd name="T24" fmla="*/ 229 w 286"/>
                  <a:gd name="T25" fmla="*/ 18 h 34"/>
                  <a:gd name="T26" fmla="*/ 229 w 286"/>
                  <a:gd name="T27" fmla="*/ 20 h 34"/>
                  <a:gd name="T28" fmla="*/ 246 w 286"/>
                  <a:gd name="T29" fmla="*/ 20 h 34"/>
                  <a:gd name="T30" fmla="*/ 236 w 286"/>
                  <a:gd name="T31" fmla="*/ 20 h 34"/>
                  <a:gd name="T32" fmla="*/ 236 w 286"/>
                  <a:gd name="T33" fmla="*/ 10 h 34"/>
                  <a:gd name="T34" fmla="*/ 246 w 286"/>
                  <a:gd name="T35" fmla="*/ 10 h 34"/>
                  <a:gd name="T36" fmla="*/ 246 w 286"/>
                  <a:gd name="T37" fmla="*/ 20 h 34"/>
                  <a:gd name="T38" fmla="*/ 269 w 286"/>
                  <a:gd name="T39" fmla="*/ 20 h 34"/>
                  <a:gd name="T40" fmla="*/ 266 w 286"/>
                  <a:gd name="T41" fmla="*/ 20 h 34"/>
                  <a:gd name="T42" fmla="*/ 264 w 286"/>
                  <a:gd name="T43" fmla="*/ 18 h 34"/>
                  <a:gd name="T44" fmla="*/ 262 w 286"/>
                  <a:gd name="T45" fmla="*/ 16 h 34"/>
                  <a:gd name="T46" fmla="*/ 259 w 286"/>
                  <a:gd name="T47" fmla="*/ 20 h 34"/>
                  <a:gd name="T48" fmla="*/ 259 w 286"/>
                  <a:gd name="T49" fmla="*/ 20 h 34"/>
                  <a:gd name="T50" fmla="*/ 255 w 286"/>
                  <a:gd name="T51" fmla="*/ 20 h 34"/>
                  <a:gd name="T52" fmla="*/ 260 w 286"/>
                  <a:gd name="T53" fmla="*/ 15 h 34"/>
                  <a:gd name="T54" fmla="*/ 255 w 286"/>
                  <a:gd name="T55" fmla="*/ 9 h 34"/>
                  <a:gd name="T56" fmla="*/ 259 w 286"/>
                  <a:gd name="T57" fmla="*/ 9 h 34"/>
                  <a:gd name="T58" fmla="*/ 262 w 286"/>
                  <a:gd name="T59" fmla="*/ 13 h 34"/>
                  <a:gd name="T60" fmla="*/ 266 w 286"/>
                  <a:gd name="T61" fmla="*/ 9 h 34"/>
                  <a:gd name="T62" fmla="*/ 269 w 286"/>
                  <a:gd name="T63" fmla="*/ 9 h 34"/>
                  <a:gd name="T64" fmla="*/ 264 w 286"/>
                  <a:gd name="T65" fmla="*/ 15 h 34"/>
                  <a:gd name="T66" fmla="*/ 269 w 286"/>
                  <a:gd name="T67" fmla="*/ 20 h 34"/>
                  <a:gd name="T68" fmla="*/ 245 w 286"/>
                  <a:gd name="T69" fmla="*/ 11 h 34"/>
                  <a:gd name="T70" fmla="*/ 238 w 286"/>
                  <a:gd name="T71" fmla="*/ 11 h 34"/>
                  <a:gd name="T72" fmla="*/ 238 w 286"/>
                  <a:gd name="T73" fmla="*/ 18 h 34"/>
                  <a:gd name="T74" fmla="*/ 245 w 286"/>
                  <a:gd name="T75" fmla="*/ 18 h 34"/>
                  <a:gd name="T76" fmla="*/ 245 w 286"/>
                  <a:gd name="T77"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6" h="34">
                    <a:moveTo>
                      <a:pt x="272" y="0"/>
                    </a:moveTo>
                    <a:cubicBezTo>
                      <a:pt x="14" y="0"/>
                      <a:pt x="14" y="0"/>
                      <a:pt x="14" y="0"/>
                    </a:cubicBezTo>
                    <a:cubicBezTo>
                      <a:pt x="6" y="0"/>
                      <a:pt x="0" y="7"/>
                      <a:pt x="0" y="14"/>
                    </a:cubicBezTo>
                    <a:cubicBezTo>
                      <a:pt x="0" y="32"/>
                      <a:pt x="0" y="32"/>
                      <a:pt x="0" y="32"/>
                    </a:cubicBezTo>
                    <a:cubicBezTo>
                      <a:pt x="3" y="30"/>
                      <a:pt x="6" y="28"/>
                      <a:pt x="10" y="28"/>
                    </a:cubicBezTo>
                    <a:cubicBezTo>
                      <a:pt x="275" y="28"/>
                      <a:pt x="275" y="28"/>
                      <a:pt x="275" y="28"/>
                    </a:cubicBezTo>
                    <a:cubicBezTo>
                      <a:pt x="279" y="28"/>
                      <a:pt x="283" y="30"/>
                      <a:pt x="286" y="34"/>
                    </a:cubicBezTo>
                    <a:cubicBezTo>
                      <a:pt x="286" y="14"/>
                      <a:pt x="286" y="14"/>
                      <a:pt x="286" y="14"/>
                    </a:cubicBezTo>
                    <a:cubicBezTo>
                      <a:pt x="286" y="7"/>
                      <a:pt x="280" y="0"/>
                      <a:pt x="272" y="0"/>
                    </a:cubicBezTo>
                    <a:close/>
                    <a:moveTo>
                      <a:pt x="229" y="20"/>
                    </a:moveTo>
                    <a:cubicBezTo>
                      <a:pt x="216" y="20"/>
                      <a:pt x="216" y="20"/>
                      <a:pt x="216" y="20"/>
                    </a:cubicBezTo>
                    <a:cubicBezTo>
                      <a:pt x="216" y="18"/>
                      <a:pt x="216" y="18"/>
                      <a:pt x="216" y="18"/>
                    </a:cubicBezTo>
                    <a:cubicBezTo>
                      <a:pt x="229" y="18"/>
                      <a:pt x="229" y="18"/>
                      <a:pt x="229" y="18"/>
                    </a:cubicBezTo>
                    <a:lnTo>
                      <a:pt x="229" y="20"/>
                    </a:lnTo>
                    <a:close/>
                    <a:moveTo>
                      <a:pt x="246" y="20"/>
                    </a:moveTo>
                    <a:cubicBezTo>
                      <a:pt x="236" y="20"/>
                      <a:pt x="236" y="20"/>
                      <a:pt x="236" y="20"/>
                    </a:cubicBezTo>
                    <a:cubicBezTo>
                      <a:pt x="236" y="10"/>
                      <a:pt x="236" y="10"/>
                      <a:pt x="236" y="10"/>
                    </a:cubicBezTo>
                    <a:cubicBezTo>
                      <a:pt x="246" y="10"/>
                      <a:pt x="246" y="10"/>
                      <a:pt x="246" y="10"/>
                    </a:cubicBezTo>
                    <a:lnTo>
                      <a:pt x="246" y="20"/>
                    </a:lnTo>
                    <a:close/>
                    <a:moveTo>
                      <a:pt x="269" y="20"/>
                    </a:moveTo>
                    <a:cubicBezTo>
                      <a:pt x="266" y="20"/>
                      <a:pt x="266" y="20"/>
                      <a:pt x="266" y="20"/>
                    </a:cubicBezTo>
                    <a:cubicBezTo>
                      <a:pt x="264" y="18"/>
                      <a:pt x="264" y="18"/>
                      <a:pt x="264" y="18"/>
                    </a:cubicBezTo>
                    <a:cubicBezTo>
                      <a:pt x="262" y="16"/>
                      <a:pt x="262" y="16"/>
                      <a:pt x="262" y="16"/>
                    </a:cubicBezTo>
                    <a:cubicBezTo>
                      <a:pt x="259" y="20"/>
                      <a:pt x="259" y="20"/>
                      <a:pt x="259" y="20"/>
                    </a:cubicBezTo>
                    <a:cubicBezTo>
                      <a:pt x="259" y="20"/>
                      <a:pt x="259" y="20"/>
                      <a:pt x="259" y="20"/>
                    </a:cubicBezTo>
                    <a:cubicBezTo>
                      <a:pt x="255" y="20"/>
                      <a:pt x="255" y="20"/>
                      <a:pt x="255" y="20"/>
                    </a:cubicBezTo>
                    <a:cubicBezTo>
                      <a:pt x="260" y="15"/>
                      <a:pt x="260" y="15"/>
                      <a:pt x="260" y="15"/>
                    </a:cubicBezTo>
                    <a:cubicBezTo>
                      <a:pt x="255" y="9"/>
                      <a:pt x="255" y="9"/>
                      <a:pt x="255" y="9"/>
                    </a:cubicBezTo>
                    <a:cubicBezTo>
                      <a:pt x="259" y="9"/>
                      <a:pt x="259" y="9"/>
                      <a:pt x="259" y="9"/>
                    </a:cubicBezTo>
                    <a:cubicBezTo>
                      <a:pt x="262" y="13"/>
                      <a:pt x="262" y="13"/>
                      <a:pt x="262" y="13"/>
                    </a:cubicBezTo>
                    <a:cubicBezTo>
                      <a:pt x="266" y="9"/>
                      <a:pt x="266" y="9"/>
                      <a:pt x="266" y="9"/>
                    </a:cubicBezTo>
                    <a:cubicBezTo>
                      <a:pt x="269" y="9"/>
                      <a:pt x="269" y="9"/>
                      <a:pt x="269" y="9"/>
                    </a:cubicBezTo>
                    <a:cubicBezTo>
                      <a:pt x="264" y="15"/>
                      <a:pt x="264" y="15"/>
                      <a:pt x="264" y="15"/>
                    </a:cubicBezTo>
                    <a:lnTo>
                      <a:pt x="269" y="20"/>
                    </a:lnTo>
                    <a:close/>
                    <a:moveTo>
                      <a:pt x="245" y="11"/>
                    </a:moveTo>
                    <a:cubicBezTo>
                      <a:pt x="238" y="11"/>
                      <a:pt x="238" y="11"/>
                      <a:pt x="238" y="11"/>
                    </a:cubicBezTo>
                    <a:cubicBezTo>
                      <a:pt x="238" y="18"/>
                      <a:pt x="238" y="18"/>
                      <a:pt x="238" y="18"/>
                    </a:cubicBezTo>
                    <a:cubicBezTo>
                      <a:pt x="245" y="18"/>
                      <a:pt x="245" y="18"/>
                      <a:pt x="245" y="18"/>
                    </a:cubicBezTo>
                    <a:lnTo>
                      <a:pt x="24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11" name="Freeform 17"/>
              <p:cNvSpPr>
                <a:spLocks noEditPoints="1"/>
              </p:cNvSpPr>
              <p:nvPr/>
            </p:nvSpPr>
            <p:spPr bwMode="auto">
              <a:xfrm>
                <a:off x="-720726" y="2914650"/>
                <a:ext cx="331788" cy="333375"/>
              </a:xfrm>
              <a:custGeom>
                <a:avLst/>
                <a:gdLst>
                  <a:gd name="T0" fmla="*/ 77 w 88"/>
                  <a:gd name="T1" fmla="*/ 58 h 88"/>
                  <a:gd name="T2" fmla="*/ 87 w 88"/>
                  <a:gd name="T3" fmla="*/ 50 h 88"/>
                  <a:gd name="T4" fmla="*/ 87 w 88"/>
                  <a:gd name="T5" fmla="*/ 38 h 88"/>
                  <a:gd name="T6" fmla="*/ 77 w 88"/>
                  <a:gd name="T7" fmla="*/ 31 h 88"/>
                  <a:gd name="T8" fmla="*/ 79 w 88"/>
                  <a:gd name="T9" fmla="*/ 18 h 88"/>
                  <a:gd name="T10" fmla="*/ 70 w 88"/>
                  <a:gd name="T11" fmla="*/ 9 h 88"/>
                  <a:gd name="T12" fmla="*/ 57 w 88"/>
                  <a:gd name="T13" fmla="*/ 11 h 88"/>
                  <a:gd name="T14" fmla="*/ 50 w 88"/>
                  <a:gd name="T15" fmla="*/ 1 h 88"/>
                  <a:gd name="T16" fmla="*/ 37 w 88"/>
                  <a:gd name="T17" fmla="*/ 1 h 88"/>
                  <a:gd name="T18" fmla="*/ 30 w 88"/>
                  <a:gd name="T19" fmla="*/ 11 h 88"/>
                  <a:gd name="T20" fmla="*/ 17 w 88"/>
                  <a:gd name="T21" fmla="*/ 9 h 88"/>
                  <a:gd name="T22" fmla="*/ 8 w 88"/>
                  <a:gd name="T23" fmla="*/ 18 h 88"/>
                  <a:gd name="T24" fmla="*/ 10 w 88"/>
                  <a:gd name="T25" fmla="*/ 31 h 88"/>
                  <a:gd name="T26" fmla="*/ 0 w 88"/>
                  <a:gd name="T27" fmla="*/ 38 h 88"/>
                  <a:gd name="T28" fmla="*/ 0 w 88"/>
                  <a:gd name="T29" fmla="*/ 50 h 88"/>
                  <a:gd name="T30" fmla="*/ 10 w 88"/>
                  <a:gd name="T31" fmla="*/ 58 h 88"/>
                  <a:gd name="T32" fmla="*/ 8 w 88"/>
                  <a:gd name="T33" fmla="*/ 70 h 88"/>
                  <a:gd name="T34" fmla="*/ 17 w 88"/>
                  <a:gd name="T35" fmla="*/ 79 h 88"/>
                  <a:gd name="T36" fmla="*/ 30 w 88"/>
                  <a:gd name="T37" fmla="*/ 77 h 88"/>
                  <a:gd name="T38" fmla="*/ 37 w 88"/>
                  <a:gd name="T39" fmla="*/ 88 h 88"/>
                  <a:gd name="T40" fmla="*/ 50 w 88"/>
                  <a:gd name="T41" fmla="*/ 88 h 88"/>
                  <a:gd name="T42" fmla="*/ 58 w 88"/>
                  <a:gd name="T43" fmla="*/ 77 h 88"/>
                  <a:gd name="T44" fmla="*/ 70 w 88"/>
                  <a:gd name="T45" fmla="*/ 79 h 88"/>
                  <a:gd name="T46" fmla="*/ 79 w 88"/>
                  <a:gd name="T47" fmla="*/ 71 h 88"/>
                  <a:gd name="T48" fmla="*/ 77 w 88"/>
                  <a:gd name="T49" fmla="*/ 58 h 88"/>
                  <a:gd name="T50" fmla="*/ 33 w 88"/>
                  <a:gd name="T51" fmla="*/ 69 h 88"/>
                  <a:gd name="T52" fmla="*/ 19 w 88"/>
                  <a:gd name="T53" fmla="*/ 34 h 88"/>
                  <a:gd name="T54" fmla="*/ 54 w 88"/>
                  <a:gd name="T55" fmla="*/ 20 h 88"/>
                  <a:gd name="T56" fmla="*/ 68 w 88"/>
                  <a:gd name="T57" fmla="*/ 55 h 88"/>
                  <a:gd name="T58" fmla="*/ 33 w 88"/>
                  <a:gd name="T59"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88">
                    <a:moveTo>
                      <a:pt x="77" y="58"/>
                    </a:moveTo>
                    <a:cubicBezTo>
                      <a:pt x="78" y="53"/>
                      <a:pt x="83" y="50"/>
                      <a:pt x="87" y="50"/>
                    </a:cubicBezTo>
                    <a:cubicBezTo>
                      <a:pt x="88" y="46"/>
                      <a:pt x="88" y="42"/>
                      <a:pt x="87" y="38"/>
                    </a:cubicBezTo>
                    <a:cubicBezTo>
                      <a:pt x="83" y="38"/>
                      <a:pt x="78" y="35"/>
                      <a:pt x="77" y="31"/>
                    </a:cubicBezTo>
                    <a:cubicBezTo>
                      <a:pt x="75" y="26"/>
                      <a:pt x="76" y="21"/>
                      <a:pt x="79" y="18"/>
                    </a:cubicBezTo>
                    <a:cubicBezTo>
                      <a:pt x="76" y="15"/>
                      <a:pt x="74" y="12"/>
                      <a:pt x="70" y="9"/>
                    </a:cubicBezTo>
                    <a:cubicBezTo>
                      <a:pt x="67" y="12"/>
                      <a:pt x="62" y="13"/>
                      <a:pt x="57" y="11"/>
                    </a:cubicBezTo>
                    <a:cubicBezTo>
                      <a:pt x="53" y="9"/>
                      <a:pt x="50" y="5"/>
                      <a:pt x="50" y="1"/>
                    </a:cubicBezTo>
                    <a:cubicBezTo>
                      <a:pt x="46" y="0"/>
                      <a:pt x="41" y="0"/>
                      <a:pt x="37" y="1"/>
                    </a:cubicBezTo>
                    <a:cubicBezTo>
                      <a:pt x="37" y="5"/>
                      <a:pt x="34" y="9"/>
                      <a:pt x="30" y="11"/>
                    </a:cubicBezTo>
                    <a:cubicBezTo>
                      <a:pt x="25" y="13"/>
                      <a:pt x="20" y="12"/>
                      <a:pt x="17" y="9"/>
                    </a:cubicBezTo>
                    <a:cubicBezTo>
                      <a:pt x="14" y="12"/>
                      <a:pt x="11" y="15"/>
                      <a:pt x="8" y="18"/>
                    </a:cubicBezTo>
                    <a:cubicBezTo>
                      <a:pt x="11" y="21"/>
                      <a:pt x="12" y="26"/>
                      <a:pt x="10" y="31"/>
                    </a:cubicBezTo>
                    <a:cubicBezTo>
                      <a:pt x="9" y="35"/>
                      <a:pt x="5" y="38"/>
                      <a:pt x="0" y="38"/>
                    </a:cubicBezTo>
                    <a:cubicBezTo>
                      <a:pt x="0" y="42"/>
                      <a:pt x="0" y="46"/>
                      <a:pt x="0" y="50"/>
                    </a:cubicBezTo>
                    <a:cubicBezTo>
                      <a:pt x="4" y="50"/>
                      <a:pt x="9" y="53"/>
                      <a:pt x="10" y="58"/>
                    </a:cubicBezTo>
                    <a:cubicBezTo>
                      <a:pt x="12" y="62"/>
                      <a:pt x="11" y="67"/>
                      <a:pt x="8" y="70"/>
                    </a:cubicBezTo>
                    <a:cubicBezTo>
                      <a:pt x="11" y="74"/>
                      <a:pt x="14" y="76"/>
                      <a:pt x="17" y="79"/>
                    </a:cubicBezTo>
                    <a:cubicBezTo>
                      <a:pt x="20" y="76"/>
                      <a:pt x="25" y="75"/>
                      <a:pt x="30" y="77"/>
                    </a:cubicBezTo>
                    <a:cubicBezTo>
                      <a:pt x="34" y="79"/>
                      <a:pt x="37" y="83"/>
                      <a:pt x="37" y="88"/>
                    </a:cubicBezTo>
                    <a:cubicBezTo>
                      <a:pt x="41" y="88"/>
                      <a:pt x="46" y="88"/>
                      <a:pt x="50" y="88"/>
                    </a:cubicBezTo>
                    <a:cubicBezTo>
                      <a:pt x="50" y="83"/>
                      <a:pt x="53" y="79"/>
                      <a:pt x="58" y="77"/>
                    </a:cubicBezTo>
                    <a:cubicBezTo>
                      <a:pt x="62" y="75"/>
                      <a:pt x="67" y="76"/>
                      <a:pt x="70" y="79"/>
                    </a:cubicBezTo>
                    <a:cubicBezTo>
                      <a:pt x="73" y="76"/>
                      <a:pt x="76" y="74"/>
                      <a:pt x="79" y="71"/>
                    </a:cubicBezTo>
                    <a:cubicBezTo>
                      <a:pt x="76" y="67"/>
                      <a:pt x="75" y="62"/>
                      <a:pt x="77" y="58"/>
                    </a:cubicBezTo>
                    <a:close/>
                    <a:moveTo>
                      <a:pt x="33" y="69"/>
                    </a:moveTo>
                    <a:cubicBezTo>
                      <a:pt x="20" y="63"/>
                      <a:pt x="13" y="47"/>
                      <a:pt x="19" y="34"/>
                    </a:cubicBezTo>
                    <a:cubicBezTo>
                      <a:pt x="25" y="20"/>
                      <a:pt x="40" y="14"/>
                      <a:pt x="54" y="20"/>
                    </a:cubicBezTo>
                    <a:cubicBezTo>
                      <a:pt x="67" y="25"/>
                      <a:pt x="74" y="41"/>
                      <a:pt x="68" y="55"/>
                    </a:cubicBezTo>
                    <a:cubicBezTo>
                      <a:pt x="62" y="68"/>
                      <a:pt x="47" y="74"/>
                      <a:pt x="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12" name="Freeform 18"/>
              <p:cNvSpPr>
                <a:spLocks noEditPoints="1"/>
              </p:cNvSpPr>
              <p:nvPr/>
            </p:nvSpPr>
            <p:spPr bwMode="auto">
              <a:xfrm>
                <a:off x="-635001" y="3001963"/>
                <a:ext cx="155575" cy="158750"/>
              </a:xfrm>
              <a:custGeom>
                <a:avLst/>
                <a:gdLst>
                  <a:gd name="T0" fmla="*/ 28 w 41"/>
                  <a:gd name="T1" fmla="*/ 4 h 42"/>
                  <a:gd name="T2" fmla="*/ 4 w 41"/>
                  <a:gd name="T3" fmla="*/ 14 h 42"/>
                  <a:gd name="T4" fmla="*/ 13 w 41"/>
                  <a:gd name="T5" fmla="*/ 38 h 42"/>
                  <a:gd name="T6" fmla="*/ 37 w 41"/>
                  <a:gd name="T7" fmla="*/ 28 h 42"/>
                  <a:gd name="T8" fmla="*/ 28 w 41"/>
                  <a:gd name="T9" fmla="*/ 4 h 42"/>
                  <a:gd name="T10" fmla="*/ 17 w 41"/>
                  <a:gd name="T11" fmla="*/ 30 h 42"/>
                  <a:gd name="T12" fmla="*/ 12 w 41"/>
                  <a:gd name="T13" fmla="*/ 17 h 42"/>
                  <a:gd name="T14" fmla="*/ 24 w 41"/>
                  <a:gd name="T15" fmla="*/ 13 h 42"/>
                  <a:gd name="T16" fmla="*/ 29 w 41"/>
                  <a:gd name="T17" fmla="*/ 25 h 42"/>
                  <a:gd name="T18" fmla="*/ 17 w 41"/>
                  <a:gd name="T19"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8" y="4"/>
                    </a:moveTo>
                    <a:cubicBezTo>
                      <a:pt x="18" y="0"/>
                      <a:pt x="8" y="5"/>
                      <a:pt x="4" y="14"/>
                    </a:cubicBezTo>
                    <a:cubicBezTo>
                      <a:pt x="0" y="23"/>
                      <a:pt x="4" y="34"/>
                      <a:pt x="13" y="38"/>
                    </a:cubicBezTo>
                    <a:cubicBezTo>
                      <a:pt x="23" y="42"/>
                      <a:pt x="33" y="38"/>
                      <a:pt x="37" y="28"/>
                    </a:cubicBezTo>
                    <a:cubicBezTo>
                      <a:pt x="41" y="19"/>
                      <a:pt x="37" y="8"/>
                      <a:pt x="28" y="4"/>
                    </a:cubicBezTo>
                    <a:close/>
                    <a:moveTo>
                      <a:pt x="17" y="30"/>
                    </a:moveTo>
                    <a:cubicBezTo>
                      <a:pt x="12" y="28"/>
                      <a:pt x="10" y="22"/>
                      <a:pt x="12" y="17"/>
                    </a:cubicBezTo>
                    <a:cubicBezTo>
                      <a:pt x="14" y="13"/>
                      <a:pt x="19" y="10"/>
                      <a:pt x="24" y="13"/>
                    </a:cubicBezTo>
                    <a:cubicBezTo>
                      <a:pt x="29" y="15"/>
                      <a:pt x="31" y="20"/>
                      <a:pt x="29" y="25"/>
                    </a:cubicBezTo>
                    <a:cubicBezTo>
                      <a:pt x="27" y="30"/>
                      <a:pt x="22" y="32"/>
                      <a:pt x="1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13" name="Freeform 19"/>
              <p:cNvSpPr>
                <a:spLocks noEditPoints="1"/>
              </p:cNvSpPr>
              <p:nvPr/>
            </p:nvSpPr>
            <p:spPr bwMode="auto">
              <a:xfrm>
                <a:off x="-917576" y="2827338"/>
                <a:ext cx="219075" cy="220662"/>
              </a:xfrm>
              <a:custGeom>
                <a:avLst/>
                <a:gdLst>
                  <a:gd name="T0" fmla="*/ 51 w 58"/>
                  <a:gd name="T1" fmla="*/ 38 h 58"/>
                  <a:gd name="T2" fmla="*/ 58 w 58"/>
                  <a:gd name="T3" fmla="*/ 32 h 58"/>
                  <a:gd name="T4" fmla="*/ 58 w 58"/>
                  <a:gd name="T5" fmla="*/ 25 h 58"/>
                  <a:gd name="T6" fmla="*/ 51 w 58"/>
                  <a:gd name="T7" fmla="*/ 20 h 58"/>
                  <a:gd name="T8" fmla="*/ 52 w 58"/>
                  <a:gd name="T9" fmla="*/ 11 h 58"/>
                  <a:gd name="T10" fmla="*/ 47 w 58"/>
                  <a:gd name="T11" fmla="*/ 6 h 58"/>
                  <a:gd name="T12" fmla="*/ 38 w 58"/>
                  <a:gd name="T13" fmla="*/ 7 h 58"/>
                  <a:gd name="T14" fmla="*/ 33 w 58"/>
                  <a:gd name="T15" fmla="*/ 0 h 58"/>
                  <a:gd name="T16" fmla="*/ 25 w 58"/>
                  <a:gd name="T17" fmla="*/ 0 h 58"/>
                  <a:gd name="T18" fmla="*/ 20 w 58"/>
                  <a:gd name="T19" fmla="*/ 7 h 58"/>
                  <a:gd name="T20" fmla="*/ 12 w 58"/>
                  <a:gd name="T21" fmla="*/ 6 h 58"/>
                  <a:gd name="T22" fmla="*/ 6 w 58"/>
                  <a:gd name="T23" fmla="*/ 11 h 58"/>
                  <a:gd name="T24" fmla="*/ 7 w 58"/>
                  <a:gd name="T25" fmla="*/ 20 h 58"/>
                  <a:gd name="T26" fmla="*/ 1 w 58"/>
                  <a:gd name="T27" fmla="*/ 25 h 58"/>
                  <a:gd name="T28" fmla="*/ 1 w 58"/>
                  <a:gd name="T29" fmla="*/ 32 h 58"/>
                  <a:gd name="T30" fmla="*/ 7 w 58"/>
                  <a:gd name="T31" fmla="*/ 38 h 58"/>
                  <a:gd name="T32" fmla="*/ 6 w 58"/>
                  <a:gd name="T33" fmla="*/ 46 h 58"/>
                  <a:gd name="T34" fmla="*/ 12 w 58"/>
                  <a:gd name="T35" fmla="*/ 51 h 58"/>
                  <a:gd name="T36" fmla="*/ 20 w 58"/>
                  <a:gd name="T37" fmla="*/ 50 h 58"/>
                  <a:gd name="T38" fmla="*/ 25 w 58"/>
                  <a:gd name="T39" fmla="*/ 57 h 58"/>
                  <a:gd name="T40" fmla="*/ 33 w 58"/>
                  <a:gd name="T41" fmla="*/ 57 h 58"/>
                  <a:gd name="T42" fmla="*/ 38 w 58"/>
                  <a:gd name="T43" fmla="*/ 50 h 58"/>
                  <a:gd name="T44" fmla="*/ 47 w 58"/>
                  <a:gd name="T45" fmla="*/ 51 h 58"/>
                  <a:gd name="T46" fmla="*/ 52 w 58"/>
                  <a:gd name="T47" fmla="*/ 46 h 58"/>
                  <a:gd name="T48" fmla="*/ 51 w 58"/>
                  <a:gd name="T49" fmla="*/ 38 h 58"/>
                  <a:gd name="T50" fmla="*/ 22 w 58"/>
                  <a:gd name="T51" fmla="*/ 45 h 58"/>
                  <a:gd name="T52" fmla="*/ 13 w 58"/>
                  <a:gd name="T53" fmla="*/ 22 h 58"/>
                  <a:gd name="T54" fmla="*/ 36 w 58"/>
                  <a:gd name="T55" fmla="*/ 13 h 58"/>
                  <a:gd name="T56" fmla="*/ 45 w 58"/>
                  <a:gd name="T57" fmla="*/ 35 h 58"/>
                  <a:gd name="T58" fmla="*/ 22 w 58"/>
                  <a:gd name="T59"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8">
                    <a:moveTo>
                      <a:pt x="51" y="38"/>
                    </a:moveTo>
                    <a:cubicBezTo>
                      <a:pt x="52" y="35"/>
                      <a:pt x="55" y="33"/>
                      <a:pt x="58" y="32"/>
                    </a:cubicBezTo>
                    <a:cubicBezTo>
                      <a:pt x="58" y="30"/>
                      <a:pt x="58" y="27"/>
                      <a:pt x="58" y="25"/>
                    </a:cubicBezTo>
                    <a:cubicBezTo>
                      <a:pt x="55" y="25"/>
                      <a:pt x="52" y="23"/>
                      <a:pt x="51" y="20"/>
                    </a:cubicBezTo>
                    <a:cubicBezTo>
                      <a:pt x="50" y="17"/>
                      <a:pt x="50" y="14"/>
                      <a:pt x="52" y="11"/>
                    </a:cubicBezTo>
                    <a:cubicBezTo>
                      <a:pt x="51" y="9"/>
                      <a:pt x="49" y="7"/>
                      <a:pt x="47" y="6"/>
                    </a:cubicBezTo>
                    <a:cubicBezTo>
                      <a:pt x="45" y="8"/>
                      <a:pt x="41" y="8"/>
                      <a:pt x="38" y="7"/>
                    </a:cubicBezTo>
                    <a:cubicBezTo>
                      <a:pt x="35" y="6"/>
                      <a:pt x="34" y="3"/>
                      <a:pt x="33" y="0"/>
                    </a:cubicBezTo>
                    <a:cubicBezTo>
                      <a:pt x="31" y="0"/>
                      <a:pt x="28" y="0"/>
                      <a:pt x="25" y="0"/>
                    </a:cubicBezTo>
                    <a:cubicBezTo>
                      <a:pt x="25" y="3"/>
                      <a:pt x="23" y="6"/>
                      <a:pt x="20" y="7"/>
                    </a:cubicBezTo>
                    <a:cubicBezTo>
                      <a:pt x="17" y="8"/>
                      <a:pt x="14" y="8"/>
                      <a:pt x="12" y="6"/>
                    </a:cubicBezTo>
                    <a:cubicBezTo>
                      <a:pt x="10" y="7"/>
                      <a:pt x="8" y="9"/>
                      <a:pt x="6" y="11"/>
                    </a:cubicBezTo>
                    <a:cubicBezTo>
                      <a:pt x="8" y="14"/>
                      <a:pt x="9" y="17"/>
                      <a:pt x="7" y="20"/>
                    </a:cubicBezTo>
                    <a:cubicBezTo>
                      <a:pt x="6" y="23"/>
                      <a:pt x="4" y="25"/>
                      <a:pt x="1" y="25"/>
                    </a:cubicBezTo>
                    <a:cubicBezTo>
                      <a:pt x="0" y="27"/>
                      <a:pt x="0" y="30"/>
                      <a:pt x="1" y="32"/>
                    </a:cubicBezTo>
                    <a:cubicBezTo>
                      <a:pt x="4" y="33"/>
                      <a:pt x="6" y="35"/>
                      <a:pt x="7" y="38"/>
                    </a:cubicBezTo>
                    <a:cubicBezTo>
                      <a:pt x="9" y="40"/>
                      <a:pt x="8" y="44"/>
                      <a:pt x="6" y="46"/>
                    </a:cubicBezTo>
                    <a:cubicBezTo>
                      <a:pt x="8" y="48"/>
                      <a:pt x="10" y="50"/>
                      <a:pt x="12" y="51"/>
                    </a:cubicBezTo>
                    <a:cubicBezTo>
                      <a:pt x="14" y="50"/>
                      <a:pt x="17" y="49"/>
                      <a:pt x="20" y="50"/>
                    </a:cubicBezTo>
                    <a:cubicBezTo>
                      <a:pt x="23" y="51"/>
                      <a:pt x="25" y="54"/>
                      <a:pt x="25" y="57"/>
                    </a:cubicBezTo>
                    <a:cubicBezTo>
                      <a:pt x="28" y="58"/>
                      <a:pt x="31" y="58"/>
                      <a:pt x="33" y="57"/>
                    </a:cubicBezTo>
                    <a:cubicBezTo>
                      <a:pt x="34" y="54"/>
                      <a:pt x="35" y="51"/>
                      <a:pt x="38" y="50"/>
                    </a:cubicBezTo>
                    <a:cubicBezTo>
                      <a:pt x="41" y="49"/>
                      <a:pt x="45" y="50"/>
                      <a:pt x="47" y="51"/>
                    </a:cubicBezTo>
                    <a:cubicBezTo>
                      <a:pt x="49" y="50"/>
                      <a:pt x="51" y="48"/>
                      <a:pt x="52" y="46"/>
                    </a:cubicBezTo>
                    <a:cubicBezTo>
                      <a:pt x="50" y="44"/>
                      <a:pt x="50" y="40"/>
                      <a:pt x="51" y="38"/>
                    </a:cubicBezTo>
                    <a:close/>
                    <a:moveTo>
                      <a:pt x="22" y="45"/>
                    </a:moveTo>
                    <a:cubicBezTo>
                      <a:pt x="14" y="41"/>
                      <a:pt x="9" y="31"/>
                      <a:pt x="13" y="22"/>
                    </a:cubicBezTo>
                    <a:cubicBezTo>
                      <a:pt x="17" y="13"/>
                      <a:pt x="27" y="9"/>
                      <a:pt x="36" y="13"/>
                    </a:cubicBezTo>
                    <a:cubicBezTo>
                      <a:pt x="45" y="16"/>
                      <a:pt x="49" y="27"/>
                      <a:pt x="45" y="35"/>
                    </a:cubicBezTo>
                    <a:cubicBezTo>
                      <a:pt x="42" y="44"/>
                      <a:pt x="31" y="48"/>
                      <a:pt x="2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14" name="Freeform 20"/>
              <p:cNvSpPr>
                <a:spLocks noEditPoints="1"/>
              </p:cNvSpPr>
              <p:nvPr/>
            </p:nvSpPr>
            <p:spPr bwMode="auto">
              <a:xfrm>
                <a:off x="-857251" y="2884488"/>
                <a:ext cx="101600" cy="103187"/>
              </a:xfrm>
              <a:custGeom>
                <a:avLst/>
                <a:gdLst>
                  <a:gd name="T0" fmla="*/ 18 w 27"/>
                  <a:gd name="T1" fmla="*/ 3 h 27"/>
                  <a:gd name="T2" fmla="*/ 2 w 27"/>
                  <a:gd name="T3" fmla="*/ 9 h 27"/>
                  <a:gd name="T4" fmla="*/ 9 w 27"/>
                  <a:gd name="T5" fmla="*/ 25 h 27"/>
                  <a:gd name="T6" fmla="*/ 24 w 27"/>
                  <a:gd name="T7" fmla="*/ 18 h 27"/>
                  <a:gd name="T8" fmla="*/ 18 w 27"/>
                  <a:gd name="T9" fmla="*/ 3 h 27"/>
                  <a:gd name="T10" fmla="*/ 11 w 27"/>
                  <a:gd name="T11" fmla="*/ 19 h 27"/>
                  <a:gd name="T12" fmla="*/ 8 w 27"/>
                  <a:gd name="T13" fmla="*/ 11 h 27"/>
                  <a:gd name="T14" fmla="*/ 16 w 27"/>
                  <a:gd name="T15" fmla="*/ 8 h 27"/>
                  <a:gd name="T16" fmla="*/ 19 w 27"/>
                  <a:gd name="T17" fmla="*/ 16 h 27"/>
                  <a:gd name="T18" fmla="*/ 11 w 27"/>
                  <a:gd name="T1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8" y="3"/>
                    </a:moveTo>
                    <a:cubicBezTo>
                      <a:pt x="12" y="0"/>
                      <a:pt x="5" y="3"/>
                      <a:pt x="2" y="9"/>
                    </a:cubicBezTo>
                    <a:cubicBezTo>
                      <a:pt x="0" y="15"/>
                      <a:pt x="2" y="22"/>
                      <a:pt x="9" y="25"/>
                    </a:cubicBezTo>
                    <a:cubicBezTo>
                      <a:pt x="15" y="27"/>
                      <a:pt x="22" y="24"/>
                      <a:pt x="24" y="18"/>
                    </a:cubicBezTo>
                    <a:cubicBezTo>
                      <a:pt x="27" y="12"/>
                      <a:pt x="24" y="5"/>
                      <a:pt x="18" y="3"/>
                    </a:cubicBezTo>
                    <a:close/>
                    <a:moveTo>
                      <a:pt x="11" y="19"/>
                    </a:moveTo>
                    <a:cubicBezTo>
                      <a:pt x="8" y="18"/>
                      <a:pt x="6" y="14"/>
                      <a:pt x="8" y="11"/>
                    </a:cubicBezTo>
                    <a:cubicBezTo>
                      <a:pt x="9" y="8"/>
                      <a:pt x="12" y="7"/>
                      <a:pt x="16" y="8"/>
                    </a:cubicBezTo>
                    <a:cubicBezTo>
                      <a:pt x="19" y="9"/>
                      <a:pt x="20" y="13"/>
                      <a:pt x="19" y="16"/>
                    </a:cubicBezTo>
                    <a:cubicBezTo>
                      <a:pt x="18" y="19"/>
                      <a:pt x="14" y="21"/>
                      <a:pt x="1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15" name="Freeform 21"/>
              <p:cNvSpPr>
                <a:spLocks noEditPoints="1"/>
              </p:cNvSpPr>
              <p:nvPr/>
            </p:nvSpPr>
            <p:spPr bwMode="auto">
              <a:xfrm>
                <a:off x="-1395413" y="3067050"/>
                <a:ext cx="431800" cy="431800"/>
              </a:xfrm>
              <a:custGeom>
                <a:avLst/>
                <a:gdLst>
                  <a:gd name="T0" fmla="*/ 0 w 272"/>
                  <a:gd name="T1" fmla="*/ 0 h 272"/>
                  <a:gd name="T2" fmla="*/ 0 w 272"/>
                  <a:gd name="T3" fmla="*/ 272 h 272"/>
                  <a:gd name="T4" fmla="*/ 272 w 272"/>
                  <a:gd name="T5" fmla="*/ 272 h 272"/>
                  <a:gd name="T6" fmla="*/ 272 w 272"/>
                  <a:gd name="T7" fmla="*/ 0 h 272"/>
                  <a:gd name="T8" fmla="*/ 0 w 272"/>
                  <a:gd name="T9" fmla="*/ 0 h 272"/>
                  <a:gd name="T10" fmla="*/ 243 w 272"/>
                  <a:gd name="T11" fmla="*/ 243 h 272"/>
                  <a:gd name="T12" fmla="*/ 29 w 272"/>
                  <a:gd name="T13" fmla="*/ 243 h 272"/>
                  <a:gd name="T14" fmla="*/ 29 w 272"/>
                  <a:gd name="T15" fmla="*/ 28 h 272"/>
                  <a:gd name="T16" fmla="*/ 243 w 272"/>
                  <a:gd name="T17" fmla="*/ 28 h 272"/>
                  <a:gd name="T18" fmla="*/ 243 w 272"/>
                  <a:gd name="T19" fmla="*/ 24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72">
                    <a:moveTo>
                      <a:pt x="0" y="0"/>
                    </a:moveTo>
                    <a:lnTo>
                      <a:pt x="0" y="272"/>
                    </a:lnTo>
                    <a:lnTo>
                      <a:pt x="272" y="272"/>
                    </a:lnTo>
                    <a:lnTo>
                      <a:pt x="272" y="0"/>
                    </a:lnTo>
                    <a:lnTo>
                      <a:pt x="0" y="0"/>
                    </a:lnTo>
                    <a:close/>
                    <a:moveTo>
                      <a:pt x="243" y="243"/>
                    </a:moveTo>
                    <a:lnTo>
                      <a:pt x="29" y="243"/>
                    </a:lnTo>
                    <a:lnTo>
                      <a:pt x="29" y="28"/>
                    </a:lnTo>
                    <a:lnTo>
                      <a:pt x="243" y="28"/>
                    </a:lnTo>
                    <a:lnTo>
                      <a:pt x="243"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16" name="Freeform 22"/>
              <p:cNvSpPr>
                <a:spLocks/>
              </p:cNvSpPr>
              <p:nvPr/>
            </p:nvSpPr>
            <p:spPr bwMode="auto">
              <a:xfrm>
                <a:off x="-1201738" y="2695575"/>
                <a:ext cx="1082675" cy="701675"/>
              </a:xfrm>
              <a:custGeom>
                <a:avLst/>
                <a:gdLst>
                  <a:gd name="T0" fmla="*/ 272 w 286"/>
                  <a:gd name="T1" fmla="*/ 0 h 185"/>
                  <a:gd name="T2" fmla="*/ 14 w 286"/>
                  <a:gd name="T3" fmla="*/ 0 h 185"/>
                  <a:gd name="T4" fmla="*/ 0 w 286"/>
                  <a:gd name="T5" fmla="*/ 14 h 185"/>
                  <a:gd name="T6" fmla="*/ 0 w 286"/>
                  <a:gd name="T7" fmla="*/ 90 h 185"/>
                  <a:gd name="T8" fmla="*/ 14 w 286"/>
                  <a:gd name="T9" fmla="*/ 90 h 185"/>
                  <a:gd name="T10" fmla="*/ 14 w 286"/>
                  <a:gd name="T11" fmla="*/ 14 h 185"/>
                  <a:gd name="T12" fmla="*/ 14 w 286"/>
                  <a:gd name="T13" fmla="*/ 14 h 185"/>
                  <a:gd name="T14" fmla="*/ 272 w 286"/>
                  <a:gd name="T15" fmla="*/ 14 h 185"/>
                  <a:gd name="T16" fmla="*/ 272 w 286"/>
                  <a:gd name="T17" fmla="*/ 14 h 185"/>
                  <a:gd name="T18" fmla="*/ 272 w 286"/>
                  <a:gd name="T19" fmla="*/ 171 h 185"/>
                  <a:gd name="T20" fmla="*/ 272 w 286"/>
                  <a:gd name="T21" fmla="*/ 171 h 185"/>
                  <a:gd name="T22" fmla="*/ 272 w 286"/>
                  <a:gd name="T23" fmla="*/ 171 h 185"/>
                  <a:gd name="T24" fmla="*/ 71 w 286"/>
                  <a:gd name="T25" fmla="*/ 171 h 185"/>
                  <a:gd name="T26" fmla="*/ 71 w 286"/>
                  <a:gd name="T27" fmla="*/ 185 h 185"/>
                  <a:gd name="T28" fmla="*/ 272 w 286"/>
                  <a:gd name="T29" fmla="*/ 185 h 185"/>
                  <a:gd name="T30" fmla="*/ 286 w 286"/>
                  <a:gd name="T31" fmla="*/ 171 h 185"/>
                  <a:gd name="T32" fmla="*/ 286 w 286"/>
                  <a:gd name="T33" fmla="*/ 14 h 185"/>
                  <a:gd name="T34" fmla="*/ 272 w 286"/>
                  <a:gd name="T3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6" h="185">
                    <a:moveTo>
                      <a:pt x="272" y="0"/>
                    </a:moveTo>
                    <a:cubicBezTo>
                      <a:pt x="14" y="0"/>
                      <a:pt x="14" y="0"/>
                      <a:pt x="14" y="0"/>
                    </a:cubicBezTo>
                    <a:cubicBezTo>
                      <a:pt x="6" y="0"/>
                      <a:pt x="0" y="6"/>
                      <a:pt x="0" y="14"/>
                    </a:cubicBezTo>
                    <a:cubicBezTo>
                      <a:pt x="0" y="90"/>
                      <a:pt x="0" y="90"/>
                      <a:pt x="0" y="90"/>
                    </a:cubicBezTo>
                    <a:cubicBezTo>
                      <a:pt x="14" y="90"/>
                      <a:pt x="14" y="90"/>
                      <a:pt x="14" y="90"/>
                    </a:cubicBezTo>
                    <a:cubicBezTo>
                      <a:pt x="14" y="14"/>
                      <a:pt x="14" y="14"/>
                      <a:pt x="14" y="14"/>
                    </a:cubicBezTo>
                    <a:cubicBezTo>
                      <a:pt x="14" y="14"/>
                      <a:pt x="14" y="14"/>
                      <a:pt x="14" y="14"/>
                    </a:cubicBezTo>
                    <a:cubicBezTo>
                      <a:pt x="272" y="14"/>
                      <a:pt x="272" y="14"/>
                      <a:pt x="272" y="14"/>
                    </a:cubicBezTo>
                    <a:cubicBezTo>
                      <a:pt x="272" y="14"/>
                      <a:pt x="272" y="14"/>
                      <a:pt x="272" y="14"/>
                    </a:cubicBezTo>
                    <a:cubicBezTo>
                      <a:pt x="272" y="171"/>
                      <a:pt x="272" y="171"/>
                      <a:pt x="272" y="171"/>
                    </a:cubicBezTo>
                    <a:cubicBezTo>
                      <a:pt x="272" y="171"/>
                      <a:pt x="272" y="171"/>
                      <a:pt x="272" y="171"/>
                    </a:cubicBezTo>
                    <a:cubicBezTo>
                      <a:pt x="272" y="171"/>
                      <a:pt x="272" y="171"/>
                      <a:pt x="272" y="171"/>
                    </a:cubicBezTo>
                    <a:cubicBezTo>
                      <a:pt x="71" y="171"/>
                      <a:pt x="71" y="171"/>
                      <a:pt x="71" y="171"/>
                    </a:cubicBezTo>
                    <a:cubicBezTo>
                      <a:pt x="71" y="185"/>
                      <a:pt x="71" y="185"/>
                      <a:pt x="71" y="185"/>
                    </a:cubicBezTo>
                    <a:cubicBezTo>
                      <a:pt x="272" y="185"/>
                      <a:pt x="272" y="185"/>
                      <a:pt x="272" y="185"/>
                    </a:cubicBezTo>
                    <a:cubicBezTo>
                      <a:pt x="280" y="185"/>
                      <a:pt x="286" y="179"/>
                      <a:pt x="286" y="171"/>
                    </a:cubicBezTo>
                    <a:cubicBezTo>
                      <a:pt x="286" y="14"/>
                      <a:pt x="286" y="14"/>
                      <a:pt x="286" y="14"/>
                    </a:cubicBezTo>
                    <a:cubicBezTo>
                      <a:pt x="286" y="6"/>
                      <a:pt x="280" y="0"/>
                      <a:pt x="2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17" name="Freeform 23"/>
              <p:cNvSpPr>
                <a:spLocks/>
              </p:cNvSpPr>
              <p:nvPr/>
            </p:nvSpPr>
            <p:spPr bwMode="auto">
              <a:xfrm>
                <a:off x="-1322388" y="3149600"/>
                <a:ext cx="301625" cy="277812"/>
              </a:xfrm>
              <a:custGeom>
                <a:avLst/>
                <a:gdLst>
                  <a:gd name="T0" fmla="*/ 100 w 190"/>
                  <a:gd name="T1" fmla="*/ 175 h 175"/>
                  <a:gd name="T2" fmla="*/ 190 w 190"/>
                  <a:gd name="T3" fmla="*/ 0 h 175"/>
                  <a:gd name="T4" fmla="*/ 145 w 190"/>
                  <a:gd name="T5" fmla="*/ 0 h 175"/>
                  <a:gd name="T6" fmla="*/ 81 w 190"/>
                  <a:gd name="T7" fmla="*/ 129 h 175"/>
                  <a:gd name="T8" fmla="*/ 50 w 190"/>
                  <a:gd name="T9" fmla="*/ 82 h 175"/>
                  <a:gd name="T10" fmla="*/ 0 w 190"/>
                  <a:gd name="T11" fmla="*/ 82 h 175"/>
                  <a:gd name="T12" fmla="*/ 71 w 190"/>
                  <a:gd name="T13" fmla="*/ 175 h 175"/>
                  <a:gd name="T14" fmla="*/ 100 w 190"/>
                  <a:gd name="T15" fmla="*/ 17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175">
                    <a:moveTo>
                      <a:pt x="100" y="175"/>
                    </a:moveTo>
                    <a:lnTo>
                      <a:pt x="190" y="0"/>
                    </a:lnTo>
                    <a:lnTo>
                      <a:pt x="145" y="0"/>
                    </a:lnTo>
                    <a:lnTo>
                      <a:pt x="81" y="129"/>
                    </a:lnTo>
                    <a:lnTo>
                      <a:pt x="50" y="82"/>
                    </a:lnTo>
                    <a:lnTo>
                      <a:pt x="0" y="82"/>
                    </a:lnTo>
                    <a:lnTo>
                      <a:pt x="71" y="175"/>
                    </a:lnTo>
                    <a:lnTo>
                      <a:pt x="10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grpSp>
        <p:sp>
          <p:nvSpPr>
            <p:cNvPr id="358" name="Rectangle 357"/>
            <p:cNvSpPr/>
            <p:nvPr/>
          </p:nvSpPr>
          <p:spPr bwMode="auto">
            <a:xfrm>
              <a:off x="8853544" y="1975755"/>
              <a:ext cx="593099" cy="594468"/>
            </a:xfrm>
            <a:prstGeom prst="rect">
              <a:avLst/>
            </a:prstGeom>
            <a:solidFill>
              <a:schemeClr val="bg2"/>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1695" tIns="89619" rIns="89619" bIns="89619" numCol="1" spcCol="0" rtlCol="0" fromWordArt="0" anchor="t" anchorCtr="0" forceAA="0" compatLnSpc="1">
              <a:prstTxWarp prst="textNoShape">
                <a:avLst/>
              </a:prstTxWarp>
              <a:noAutofit/>
            </a:bodyPr>
            <a:lstStyle/>
            <a:p>
              <a:pPr defTabSz="1242834" fontAlgn="base">
                <a:lnSpc>
                  <a:spcPct val="90000"/>
                </a:lnSpc>
                <a:spcBef>
                  <a:spcPct val="0"/>
                </a:spcBef>
                <a:spcAft>
                  <a:spcPct val="0"/>
                </a:spcAft>
              </a:pPr>
              <a:r>
                <a:rPr lang="en-US" sz="686" dirty="0">
                  <a:solidFill>
                    <a:srgbClr val="FFFFFF"/>
                  </a:solidFill>
                  <a:latin typeface="Segoe UI Light"/>
                </a:rPr>
                <a:t>1. Discover</a:t>
              </a:r>
            </a:p>
          </p:txBody>
        </p:sp>
        <p:grpSp>
          <p:nvGrpSpPr>
            <p:cNvPr id="359" name="Group 358"/>
            <p:cNvGrpSpPr/>
            <p:nvPr/>
          </p:nvGrpSpPr>
          <p:grpSpPr>
            <a:xfrm>
              <a:off x="9058719" y="2277261"/>
              <a:ext cx="319603" cy="264687"/>
              <a:chOff x="-1246188" y="1052513"/>
              <a:chExt cx="1487488" cy="1231901"/>
            </a:xfrm>
            <a:solidFill>
              <a:schemeClr val="bg1"/>
            </a:solidFill>
          </p:grpSpPr>
          <p:sp>
            <p:nvSpPr>
              <p:cNvPr id="360" name="Freeform 5"/>
              <p:cNvSpPr>
                <a:spLocks/>
              </p:cNvSpPr>
              <p:nvPr/>
            </p:nvSpPr>
            <p:spPr bwMode="auto">
              <a:xfrm>
                <a:off x="-876300" y="1052513"/>
                <a:ext cx="396875" cy="147638"/>
              </a:xfrm>
              <a:custGeom>
                <a:avLst/>
                <a:gdLst>
                  <a:gd name="T0" fmla="*/ 0 w 105"/>
                  <a:gd name="T1" fmla="*/ 39 h 39"/>
                  <a:gd name="T2" fmla="*/ 13 w 105"/>
                  <a:gd name="T3" fmla="*/ 35 h 39"/>
                  <a:gd name="T4" fmla="*/ 96 w 105"/>
                  <a:gd name="T5" fmla="*/ 35 h 39"/>
                  <a:gd name="T6" fmla="*/ 105 w 105"/>
                  <a:gd name="T7" fmla="*/ 37 h 39"/>
                  <a:gd name="T8" fmla="*/ 94 w 105"/>
                  <a:gd name="T9" fmla="*/ 14 h 39"/>
                  <a:gd name="T10" fmla="*/ 72 w 105"/>
                  <a:gd name="T11" fmla="*/ 0 h 39"/>
                  <a:gd name="T12" fmla="*/ 35 w 105"/>
                  <a:gd name="T13" fmla="*/ 0 h 39"/>
                  <a:gd name="T14" fmla="*/ 14 w 105"/>
                  <a:gd name="T15" fmla="*/ 14 h 39"/>
                  <a:gd name="T16" fmla="*/ 0 w 105"/>
                  <a:gd name="T17" fmla="*/ 39 h 39"/>
                  <a:gd name="T18" fmla="*/ 0 w 105"/>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39">
                    <a:moveTo>
                      <a:pt x="0" y="39"/>
                    </a:moveTo>
                    <a:cubicBezTo>
                      <a:pt x="4" y="36"/>
                      <a:pt x="8" y="35"/>
                      <a:pt x="13" y="35"/>
                    </a:cubicBezTo>
                    <a:cubicBezTo>
                      <a:pt x="96" y="35"/>
                      <a:pt x="96" y="35"/>
                      <a:pt x="96" y="35"/>
                    </a:cubicBezTo>
                    <a:cubicBezTo>
                      <a:pt x="99" y="35"/>
                      <a:pt x="102" y="36"/>
                      <a:pt x="105" y="37"/>
                    </a:cubicBezTo>
                    <a:cubicBezTo>
                      <a:pt x="94" y="14"/>
                      <a:pt x="94" y="14"/>
                      <a:pt x="94" y="14"/>
                    </a:cubicBezTo>
                    <a:cubicBezTo>
                      <a:pt x="90" y="7"/>
                      <a:pt x="80" y="0"/>
                      <a:pt x="72" y="0"/>
                    </a:cubicBezTo>
                    <a:cubicBezTo>
                      <a:pt x="35" y="0"/>
                      <a:pt x="35" y="0"/>
                      <a:pt x="35" y="0"/>
                    </a:cubicBezTo>
                    <a:cubicBezTo>
                      <a:pt x="27" y="0"/>
                      <a:pt x="17" y="7"/>
                      <a:pt x="14" y="14"/>
                    </a:cubicBezTo>
                    <a:cubicBezTo>
                      <a:pt x="0" y="39"/>
                      <a:pt x="0" y="39"/>
                      <a:pt x="0" y="39"/>
                    </a:cubicBezTo>
                    <a:cubicBezTo>
                      <a:pt x="0" y="39"/>
                      <a:pt x="0" y="39"/>
                      <a:pt x="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361" name="Freeform 6"/>
              <p:cNvSpPr>
                <a:spLocks noEditPoints="1"/>
              </p:cNvSpPr>
              <p:nvPr/>
            </p:nvSpPr>
            <p:spPr bwMode="auto">
              <a:xfrm>
                <a:off x="-260350" y="1395413"/>
                <a:ext cx="501650" cy="508000"/>
              </a:xfrm>
              <a:custGeom>
                <a:avLst/>
                <a:gdLst>
                  <a:gd name="T0" fmla="*/ 0 w 316"/>
                  <a:gd name="T1" fmla="*/ 0 h 320"/>
                  <a:gd name="T2" fmla="*/ 0 w 316"/>
                  <a:gd name="T3" fmla="*/ 320 h 320"/>
                  <a:gd name="T4" fmla="*/ 78 w 316"/>
                  <a:gd name="T5" fmla="*/ 320 h 320"/>
                  <a:gd name="T6" fmla="*/ 78 w 316"/>
                  <a:gd name="T7" fmla="*/ 227 h 320"/>
                  <a:gd name="T8" fmla="*/ 240 w 316"/>
                  <a:gd name="T9" fmla="*/ 227 h 320"/>
                  <a:gd name="T10" fmla="*/ 240 w 316"/>
                  <a:gd name="T11" fmla="*/ 320 h 320"/>
                  <a:gd name="T12" fmla="*/ 316 w 316"/>
                  <a:gd name="T13" fmla="*/ 320 h 320"/>
                  <a:gd name="T14" fmla="*/ 316 w 316"/>
                  <a:gd name="T15" fmla="*/ 0 h 320"/>
                  <a:gd name="T16" fmla="*/ 0 w 316"/>
                  <a:gd name="T17" fmla="*/ 0 h 320"/>
                  <a:gd name="T18" fmla="*/ 0 w 316"/>
                  <a:gd name="T19" fmla="*/ 0 h 320"/>
                  <a:gd name="T20" fmla="*/ 0 w 316"/>
                  <a:gd name="T21" fmla="*/ 0 h 320"/>
                  <a:gd name="T22" fmla="*/ 264 w 316"/>
                  <a:gd name="T23" fmla="*/ 136 h 320"/>
                  <a:gd name="T24" fmla="*/ 45 w 316"/>
                  <a:gd name="T25" fmla="*/ 136 h 320"/>
                  <a:gd name="T26" fmla="*/ 45 w 316"/>
                  <a:gd name="T27" fmla="*/ 17 h 320"/>
                  <a:gd name="T28" fmla="*/ 264 w 316"/>
                  <a:gd name="T29" fmla="*/ 17 h 320"/>
                  <a:gd name="T30" fmla="*/ 264 w 316"/>
                  <a:gd name="T31" fmla="*/ 136 h 320"/>
                  <a:gd name="T32" fmla="*/ 264 w 316"/>
                  <a:gd name="T33" fmla="*/ 136 h 320"/>
                  <a:gd name="T34" fmla="*/ 264 w 316"/>
                  <a:gd name="T35" fmla="*/ 136 h 320"/>
                  <a:gd name="T36" fmla="*/ 112 w 316"/>
                  <a:gd name="T37" fmla="*/ 251 h 320"/>
                  <a:gd name="T38" fmla="*/ 164 w 316"/>
                  <a:gd name="T39" fmla="*/ 251 h 320"/>
                  <a:gd name="T40" fmla="*/ 164 w 316"/>
                  <a:gd name="T41" fmla="*/ 320 h 320"/>
                  <a:gd name="T42" fmla="*/ 112 w 316"/>
                  <a:gd name="T43" fmla="*/ 320 h 320"/>
                  <a:gd name="T44" fmla="*/ 112 w 316"/>
                  <a:gd name="T45" fmla="*/ 251 h 320"/>
                  <a:gd name="T46" fmla="*/ 112 w 316"/>
                  <a:gd name="T47" fmla="*/ 251 h 320"/>
                  <a:gd name="T48" fmla="*/ 112 w 316"/>
                  <a:gd name="T49" fmla="*/ 25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6" h="320">
                    <a:moveTo>
                      <a:pt x="0" y="0"/>
                    </a:moveTo>
                    <a:lnTo>
                      <a:pt x="0" y="320"/>
                    </a:lnTo>
                    <a:lnTo>
                      <a:pt x="78" y="320"/>
                    </a:lnTo>
                    <a:lnTo>
                      <a:pt x="78" y="227"/>
                    </a:lnTo>
                    <a:lnTo>
                      <a:pt x="240" y="227"/>
                    </a:lnTo>
                    <a:lnTo>
                      <a:pt x="240" y="320"/>
                    </a:lnTo>
                    <a:lnTo>
                      <a:pt x="316" y="320"/>
                    </a:lnTo>
                    <a:lnTo>
                      <a:pt x="316" y="0"/>
                    </a:lnTo>
                    <a:lnTo>
                      <a:pt x="0" y="0"/>
                    </a:lnTo>
                    <a:lnTo>
                      <a:pt x="0" y="0"/>
                    </a:lnTo>
                    <a:lnTo>
                      <a:pt x="0" y="0"/>
                    </a:lnTo>
                    <a:close/>
                    <a:moveTo>
                      <a:pt x="264" y="136"/>
                    </a:moveTo>
                    <a:lnTo>
                      <a:pt x="45" y="136"/>
                    </a:lnTo>
                    <a:lnTo>
                      <a:pt x="45" y="17"/>
                    </a:lnTo>
                    <a:lnTo>
                      <a:pt x="264" y="17"/>
                    </a:lnTo>
                    <a:lnTo>
                      <a:pt x="264" y="136"/>
                    </a:lnTo>
                    <a:lnTo>
                      <a:pt x="264" y="136"/>
                    </a:lnTo>
                    <a:lnTo>
                      <a:pt x="264" y="136"/>
                    </a:lnTo>
                    <a:close/>
                    <a:moveTo>
                      <a:pt x="112" y="251"/>
                    </a:moveTo>
                    <a:lnTo>
                      <a:pt x="164" y="251"/>
                    </a:lnTo>
                    <a:lnTo>
                      <a:pt x="164" y="320"/>
                    </a:lnTo>
                    <a:lnTo>
                      <a:pt x="112" y="320"/>
                    </a:lnTo>
                    <a:lnTo>
                      <a:pt x="112" y="251"/>
                    </a:lnTo>
                    <a:lnTo>
                      <a:pt x="112" y="251"/>
                    </a:lnTo>
                    <a:lnTo>
                      <a:pt x="112"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362" name="Freeform 7"/>
              <p:cNvSpPr>
                <a:spLocks noEditPoints="1"/>
              </p:cNvSpPr>
              <p:nvPr/>
            </p:nvSpPr>
            <p:spPr bwMode="auto">
              <a:xfrm>
                <a:off x="-1246188" y="1600201"/>
                <a:ext cx="714375" cy="684213"/>
              </a:xfrm>
              <a:custGeom>
                <a:avLst/>
                <a:gdLst>
                  <a:gd name="T0" fmla="*/ 113 w 189"/>
                  <a:gd name="T1" fmla="*/ 139 h 181"/>
                  <a:gd name="T2" fmla="*/ 162 w 189"/>
                  <a:gd name="T3" fmla="*/ 119 h 181"/>
                  <a:gd name="T4" fmla="*/ 162 w 189"/>
                  <a:gd name="T5" fmla="*/ 20 h 181"/>
                  <a:gd name="T6" fmla="*/ 113 w 189"/>
                  <a:gd name="T7" fmla="*/ 0 h 181"/>
                  <a:gd name="T8" fmla="*/ 63 w 189"/>
                  <a:gd name="T9" fmla="*/ 20 h 181"/>
                  <a:gd name="T10" fmla="*/ 52 w 189"/>
                  <a:gd name="T11" fmla="*/ 104 h 181"/>
                  <a:gd name="T12" fmla="*/ 7 w 189"/>
                  <a:gd name="T13" fmla="*/ 150 h 181"/>
                  <a:gd name="T14" fmla="*/ 7 w 189"/>
                  <a:gd name="T15" fmla="*/ 175 h 181"/>
                  <a:gd name="T16" fmla="*/ 20 w 189"/>
                  <a:gd name="T17" fmla="*/ 181 h 181"/>
                  <a:gd name="T18" fmla="*/ 32 w 189"/>
                  <a:gd name="T19" fmla="*/ 175 h 181"/>
                  <a:gd name="T20" fmla="*/ 78 w 189"/>
                  <a:gd name="T21" fmla="*/ 130 h 181"/>
                  <a:gd name="T22" fmla="*/ 113 w 189"/>
                  <a:gd name="T23" fmla="*/ 139 h 181"/>
                  <a:gd name="T24" fmla="*/ 79 w 189"/>
                  <a:gd name="T25" fmla="*/ 36 h 181"/>
                  <a:gd name="T26" fmla="*/ 113 w 189"/>
                  <a:gd name="T27" fmla="*/ 23 h 181"/>
                  <a:gd name="T28" fmla="*/ 146 w 189"/>
                  <a:gd name="T29" fmla="*/ 36 h 181"/>
                  <a:gd name="T30" fmla="*/ 146 w 189"/>
                  <a:gd name="T31" fmla="*/ 103 h 181"/>
                  <a:gd name="T32" fmla="*/ 113 w 189"/>
                  <a:gd name="T33" fmla="*/ 117 h 181"/>
                  <a:gd name="T34" fmla="*/ 79 w 189"/>
                  <a:gd name="T35" fmla="*/ 103 h 181"/>
                  <a:gd name="T36" fmla="*/ 79 w 189"/>
                  <a:gd name="T37" fmla="*/ 3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9" h="181">
                    <a:moveTo>
                      <a:pt x="113" y="139"/>
                    </a:moveTo>
                    <a:cubicBezTo>
                      <a:pt x="130" y="139"/>
                      <a:pt x="148" y="132"/>
                      <a:pt x="162" y="119"/>
                    </a:cubicBezTo>
                    <a:cubicBezTo>
                      <a:pt x="189" y="92"/>
                      <a:pt x="189" y="48"/>
                      <a:pt x="162" y="20"/>
                    </a:cubicBezTo>
                    <a:cubicBezTo>
                      <a:pt x="148" y="7"/>
                      <a:pt x="130" y="0"/>
                      <a:pt x="113" y="0"/>
                    </a:cubicBezTo>
                    <a:cubicBezTo>
                      <a:pt x="95" y="0"/>
                      <a:pt x="77" y="7"/>
                      <a:pt x="63" y="20"/>
                    </a:cubicBezTo>
                    <a:cubicBezTo>
                      <a:pt x="41" y="43"/>
                      <a:pt x="37" y="78"/>
                      <a:pt x="52" y="104"/>
                    </a:cubicBezTo>
                    <a:cubicBezTo>
                      <a:pt x="7" y="150"/>
                      <a:pt x="7" y="150"/>
                      <a:pt x="7" y="150"/>
                    </a:cubicBezTo>
                    <a:cubicBezTo>
                      <a:pt x="0" y="157"/>
                      <a:pt x="0" y="168"/>
                      <a:pt x="7" y="175"/>
                    </a:cubicBezTo>
                    <a:cubicBezTo>
                      <a:pt x="10" y="179"/>
                      <a:pt x="15" y="181"/>
                      <a:pt x="20" y="181"/>
                    </a:cubicBezTo>
                    <a:cubicBezTo>
                      <a:pt x="24" y="181"/>
                      <a:pt x="29" y="179"/>
                      <a:pt x="32" y="175"/>
                    </a:cubicBezTo>
                    <a:cubicBezTo>
                      <a:pt x="78" y="130"/>
                      <a:pt x="78" y="130"/>
                      <a:pt x="78" y="130"/>
                    </a:cubicBezTo>
                    <a:cubicBezTo>
                      <a:pt x="89" y="136"/>
                      <a:pt x="101" y="139"/>
                      <a:pt x="113" y="139"/>
                    </a:cubicBezTo>
                    <a:close/>
                    <a:moveTo>
                      <a:pt x="79" y="36"/>
                    </a:moveTo>
                    <a:cubicBezTo>
                      <a:pt x="89" y="27"/>
                      <a:pt x="101" y="23"/>
                      <a:pt x="113" y="23"/>
                    </a:cubicBezTo>
                    <a:cubicBezTo>
                      <a:pt x="125" y="23"/>
                      <a:pt x="137" y="27"/>
                      <a:pt x="146" y="36"/>
                    </a:cubicBezTo>
                    <a:cubicBezTo>
                      <a:pt x="164" y="55"/>
                      <a:pt x="164" y="84"/>
                      <a:pt x="146" y="103"/>
                    </a:cubicBezTo>
                    <a:cubicBezTo>
                      <a:pt x="137" y="112"/>
                      <a:pt x="125" y="117"/>
                      <a:pt x="113" y="117"/>
                    </a:cubicBezTo>
                    <a:cubicBezTo>
                      <a:pt x="101" y="117"/>
                      <a:pt x="89" y="112"/>
                      <a:pt x="79" y="103"/>
                    </a:cubicBezTo>
                    <a:cubicBezTo>
                      <a:pt x="61" y="84"/>
                      <a:pt x="61" y="55"/>
                      <a:pt x="7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363" name="Freeform 8"/>
              <p:cNvSpPr>
                <a:spLocks noEditPoints="1"/>
              </p:cNvSpPr>
              <p:nvPr/>
            </p:nvSpPr>
            <p:spPr bwMode="auto">
              <a:xfrm>
                <a:off x="-884238" y="1211263"/>
                <a:ext cx="427038" cy="714375"/>
              </a:xfrm>
              <a:custGeom>
                <a:avLst/>
                <a:gdLst>
                  <a:gd name="T0" fmla="*/ 106 w 113"/>
                  <a:gd name="T1" fmla="*/ 2 h 189"/>
                  <a:gd name="T2" fmla="*/ 99 w 113"/>
                  <a:gd name="T3" fmla="*/ 0 h 189"/>
                  <a:gd name="T4" fmla="*/ 16 w 113"/>
                  <a:gd name="T5" fmla="*/ 0 h 189"/>
                  <a:gd name="T6" fmla="*/ 8 w 113"/>
                  <a:gd name="T7" fmla="*/ 2 h 189"/>
                  <a:gd name="T8" fmla="*/ 0 w 113"/>
                  <a:gd name="T9" fmla="*/ 15 h 189"/>
                  <a:gd name="T10" fmla="*/ 0 w 113"/>
                  <a:gd name="T11" fmla="*/ 93 h 189"/>
                  <a:gd name="T12" fmla="*/ 17 w 113"/>
                  <a:gd name="T13" fmla="*/ 91 h 189"/>
                  <a:gd name="T14" fmla="*/ 33 w 113"/>
                  <a:gd name="T15" fmla="*/ 93 h 189"/>
                  <a:gd name="T16" fmla="*/ 93 w 113"/>
                  <a:gd name="T17" fmla="*/ 93 h 189"/>
                  <a:gd name="T18" fmla="*/ 99 w 113"/>
                  <a:gd name="T19" fmla="*/ 98 h 189"/>
                  <a:gd name="T20" fmla="*/ 93 w 113"/>
                  <a:gd name="T21" fmla="*/ 104 h 189"/>
                  <a:gd name="T22" fmla="*/ 61 w 113"/>
                  <a:gd name="T23" fmla="*/ 104 h 189"/>
                  <a:gd name="T24" fmla="*/ 74 w 113"/>
                  <a:gd name="T25" fmla="*/ 115 h 189"/>
                  <a:gd name="T26" fmla="*/ 78 w 113"/>
                  <a:gd name="T27" fmla="*/ 119 h 189"/>
                  <a:gd name="T28" fmla="*/ 93 w 113"/>
                  <a:gd name="T29" fmla="*/ 119 h 189"/>
                  <a:gd name="T30" fmla="*/ 99 w 113"/>
                  <a:gd name="T31" fmla="*/ 125 h 189"/>
                  <a:gd name="T32" fmla="*/ 93 w 113"/>
                  <a:gd name="T33" fmla="*/ 130 h 189"/>
                  <a:gd name="T34" fmla="*/ 86 w 113"/>
                  <a:gd name="T35" fmla="*/ 130 h 189"/>
                  <a:gd name="T36" fmla="*/ 93 w 113"/>
                  <a:gd name="T37" fmla="*/ 145 h 189"/>
                  <a:gd name="T38" fmla="*/ 93 w 113"/>
                  <a:gd name="T39" fmla="*/ 145 h 189"/>
                  <a:gd name="T40" fmla="*/ 99 w 113"/>
                  <a:gd name="T41" fmla="*/ 151 h 189"/>
                  <a:gd name="T42" fmla="*/ 96 w 113"/>
                  <a:gd name="T43" fmla="*/ 156 h 189"/>
                  <a:gd name="T44" fmla="*/ 98 w 113"/>
                  <a:gd name="T45" fmla="*/ 173 h 189"/>
                  <a:gd name="T46" fmla="*/ 96 w 113"/>
                  <a:gd name="T47" fmla="*/ 189 h 189"/>
                  <a:gd name="T48" fmla="*/ 99 w 113"/>
                  <a:gd name="T49" fmla="*/ 189 h 189"/>
                  <a:gd name="T50" fmla="*/ 113 w 113"/>
                  <a:gd name="T51" fmla="*/ 174 h 189"/>
                  <a:gd name="T52" fmla="*/ 113 w 113"/>
                  <a:gd name="T53" fmla="*/ 15 h 189"/>
                  <a:gd name="T54" fmla="*/ 106 w 113"/>
                  <a:gd name="T55" fmla="*/ 2 h 189"/>
                  <a:gd name="T56" fmla="*/ 91 w 113"/>
                  <a:gd name="T57" fmla="*/ 35 h 189"/>
                  <a:gd name="T58" fmla="*/ 83 w 113"/>
                  <a:gd name="T59" fmla="*/ 27 h 189"/>
                  <a:gd name="T60" fmla="*/ 91 w 113"/>
                  <a:gd name="T61" fmla="*/ 20 h 189"/>
                  <a:gd name="T62" fmla="*/ 99 w 113"/>
                  <a:gd name="T63" fmla="*/ 27 h 189"/>
                  <a:gd name="T64" fmla="*/ 91 w 113"/>
                  <a:gd name="T65" fmla="*/ 3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 h="189">
                    <a:moveTo>
                      <a:pt x="106" y="2"/>
                    </a:moveTo>
                    <a:cubicBezTo>
                      <a:pt x="103" y="1"/>
                      <a:pt x="101" y="0"/>
                      <a:pt x="99" y="0"/>
                    </a:cubicBezTo>
                    <a:cubicBezTo>
                      <a:pt x="16" y="0"/>
                      <a:pt x="16" y="0"/>
                      <a:pt x="16" y="0"/>
                    </a:cubicBezTo>
                    <a:cubicBezTo>
                      <a:pt x="13" y="0"/>
                      <a:pt x="10" y="1"/>
                      <a:pt x="8" y="2"/>
                    </a:cubicBezTo>
                    <a:cubicBezTo>
                      <a:pt x="4" y="5"/>
                      <a:pt x="0" y="9"/>
                      <a:pt x="0" y="15"/>
                    </a:cubicBezTo>
                    <a:cubicBezTo>
                      <a:pt x="0" y="47"/>
                      <a:pt x="0" y="72"/>
                      <a:pt x="0" y="93"/>
                    </a:cubicBezTo>
                    <a:cubicBezTo>
                      <a:pt x="6" y="92"/>
                      <a:pt x="11" y="91"/>
                      <a:pt x="17" y="91"/>
                    </a:cubicBezTo>
                    <a:cubicBezTo>
                      <a:pt x="22" y="91"/>
                      <a:pt x="28" y="92"/>
                      <a:pt x="33" y="93"/>
                    </a:cubicBezTo>
                    <a:cubicBezTo>
                      <a:pt x="93" y="93"/>
                      <a:pt x="93" y="93"/>
                      <a:pt x="93" y="93"/>
                    </a:cubicBezTo>
                    <a:cubicBezTo>
                      <a:pt x="96" y="93"/>
                      <a:pt x="99" y="95"/>
                      <a:pt x="99" y="98"/>
                    </a:cubicBezTo>
                    <a:cubicBezTo>
                      <a:pt x="99" y="102"/>
                      <a:pt x="96" y="104"/>
                      <a:pt x="93" y="104"/>
                    </a:cubicBezTo>
                    <a:cubicBezTo>
                      <a:pt x="80" y="104"/>
                      <a:pt x="69" y="104"/>
                      <a:pt x="61" y="104"/>
                    </a:cubicBezTo>
                    <a:cubicBezTo>
                      <a:pt x="66" y="107"/>
                      <a:pt x="70" y="111"/>
                      <a:pt x="74" y="115"/>
                    </a:cubicBezTo>
                    <a:cubicBezTo>
                      <a:pt x="76" y="116"/>
                      <a:pt x="77" y="118"/>
                      <a:pt x="78" y="119"/>
                    </a:cubicBezTo>
                    <a:cubicBezTo>
                      <a:pt x="93" y="119"/>
                      <a:pt x="93" y="119"/>
                      <a:pt x="93" y="119"/>
                    </a:cubicBezTo>
                    <a:cubicBezTo>
                      <a:pt x="96" y="119"/>
                      <a:pt x="99" y="122"/>
                      <a:pt x="99" y="125"/>
                    </a:cubicBezTo>
                    <a:cubicBezTo>
                      <a:pt x="99" y="128"/>
                      <a:pt x="96" y="130"/>
                      <a:pt x="93" y="130"/>
                    </a:cubicBezTo>
                    <a:cubicBezTo>
                      <a:pt x="91" y="130"/>
                      <a:pt x="89" y="130"/>
                      <a:pt x="86" y="130"/>
                    </a:cubicBezTo>
                    <a:cubicBezTo>
                      <a:pt x="89" y="135"/>
                      <a:pt x="91" y="140"/>
                      <a:pt x="93" y="145"/>
                    </a:cubicBezTo>
                    <a:cubicBezTo>
                      <a:pt x="93" y="145"/>
                      <a:pt x="93" y="145"/>
                      <a:pt x="93" y="145"/>
                    </a:cubicBezTo>
                    <a:cubicBezTo>
                      <a:pt x="96" y="145"/>
                      <a:pt x="99" y="148"/>
                      <a:pt x="99" y="151"/>
                    </a:cubicBezTo>
                    <a:cubicBezTo>
                      <a:pt x="99" y="153"/>
                      <a:pt x="98" y="155"/>
                      <a:pt x="96" y="156"/>
                    </a:cubicBezTo>
                    <a:cubicBezTo>
                      <a:pt x="98" y="162"/>
                      <a:pt x="98" y="167"/>
                      <a:pt x="98" y="173"/>
                    </a:cubicBezTo>
                    <a:cubicBezTo>
                      <a:pt x="98" y="178"/>
                      <a:pt x="98" y="184"/>
                      <a:pt x="96" y="189"/>
                    </a:cubicBezTo>
                    <a:cubicBezTo>
                      <a:pt x="99" y="189"/>
                      <a:pt x="99" y="189"/>
                      <a:pt x="99" y="189"/>
                    </a:cubicBezTo>
                    <a:cubicBezTo>
                      <a:pt x="107" y="189"/>
                      <a:pt x="113" y="182"/>
                      <a:pt x="113" y="174"/>
                    </a:cubicBezTo>
                    <a:cubicBezTo>
                      <a:pt x="113" y="15"/>
                      <a:pt x="113" y="15"/>
                      <a:pt x="113" y="15"/>
                    </a:cubicBezTo>
                    <a:cubicBezTo>
                      <a:pt x="113" y="9"/>
                      <a:pt x="110" y="5"/>
                      <a:pt x="106" y="2"/>
                    </a:cubicBezTo>
                    <a:close/>
                    <a:moveTo>
                      <a:pt x="91" y="35"/>
                    </a:moveTo>
                    <a:cubicBezTo>
                      <a:pt x="86" y="35"/>
                      <a:pt x="83" y="32"/>
                      <a:pt x="83" y="27"/>
                    </a:cubicBezTo>
                    <a:cubicBezTo>
                      <a:pt x="83" y="23"/>
                      <a:pt x="86" y="20"/>
                      <a:pt x="91" y="20"/>
                    </a:cubicBezTo>
                    <a:cubicBezTo>
                      <a:pt x="95" y="20"/>
                      <a:pt x="99" y="23"/>
                      <a:pt x="99" y="27"/>
                    </a:cubicBezTo>
                    <a:cubicBezTo>
                      <a:pt x="99" y="32"/>
                      <a:pt x="95" y="35"/>
                      <a:pt x="9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06" name="Freeform 9"/>
              <p:cNvSpPr>
                <a:spLocks/>
              </p:cNvSpPr>
              <p:nvPr/>
            </p:nvSpPr>
            <p:spPr bwMode="auto">
              <a:xfrm>
                <a:off x="-744538" y="1703388"/>
                <a:ext cx="163513" cy="55563"/>
              </a:xfrm>
              <a:custGeom>
                <a:avLst/>
                <a:gdLst>
                  <a:gd name="T0" fmla="*/ 13 w 43"/>
                  <a:gd name="T1" fmla="*/ 9 h 15"/>
                  <a:gd name="T2" fmla="*/ 18 w 43"/>
                  <a:gd name="T3" fmla="*/ 15 h 15"/>
                  <a:gd name="T4" fmla="*/ 43 w 43"/>
                  <a:gd name="T5" fmla="*/ 15 h 15"/>
                  <a:gd name="T6" fmla="*/ 35 w 43"/>
                  <a:gd name="T7" fmla="*/ 0 h 15"/>
                  <a:gd name="T8" fmla="*/ 0 w 43"/>
                  <a:gd name="T9" fmla="*/ 0 h 15"/>
                  <a:gd name="T10" fmla="*/ 13 w 43"/>
                  <a:gd name="T11" fmla="*/ 9 h 15"/>
                </a:gdLst>
                <a:ahLst/>
                <a:cxnLst>
                  <a:cxn ang="0">
                    <a:pos x="T0" y="T1"/>
                  </a:cxn>
                  <a:cxn ang="0">
                    <a:pos x="T2" y="T3"/>
                  </a:cxn>
                  <a:cxn ang="0">
                    <a:pos x="T4" y="T5"/>
                  </a:cxn>
                  <a:cxn ang="0">
                    <a:pos x="T6" y="T7"/>
                  </a:cxn>
                  <a:cxn ang="0">
                    <a:pos x="T8" y="T9"/>
                  </a:cxn>
                  <a:cxn ang="0">
                    <a:pos x="T10" y="T11"/>
                  </a:cxn>
                </a:cxnLst>
                <a:rect l="0" t="0" r="r" b="b"/>
                <a:pathLst>
                  <a:path w="43" h="15">
                    <a:moveTo>
                      <a:pt x="13" y="9"/>
                    </a:moveTo>
                    <a:cubicBezTo>
                      <a:pt x="15" y="11"/>
                      <a:pt x="16" y="13"/>
                      <a:pt x="18" y="15"/>
                    </a:cubicBezTo>
                    <a:cubicBezTo>
                      <a:pt x="30" y="15"/>
                      <a:pt x="38" y="15"/>
                      <a:pt x="43" y="15"/>
                    </a:cubicBezTo>
                    <a:cubicBezTo>
                      <a:pt x="41" y="10"/>
                      <a:pt x="38" y="5"/>
                      <a:pt x="35" y="0"/>
                    </a:cubicBezTo>
                    <a:cubicBezTo>
                      <a:pt x="18" y="0"/>
                      <a:pt x="7" y="0"/>
                      <a:pt x="0" y="0"/>
                    </a:cubicBezTo>
                    <a:cubicBezTo>
                      <a:pt x="5" y="3"/>
                      <a:pt x="9" y="6"/>
                      <a:pt x="1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07" name="Freeform 10"/>
              <p:cNvSpPr>
                <a:spLocks/>
              </p:cNvSpPr>
              <p:nvPr/>
            </p:nvSpPr>
            <p:spPr bwMode="auto">
              <a:xfrm>
                <a:off x="-884238" y="1733551"/>
                <a:ext cx="200025" cy="192088"/>
              </a:xfrm>
              <a:custGeom>
                <a:avLst/>
                <a:gdLst>
                  <a:gd name="T0" fmla="*/ 26 w 53"/>
                  <a:gd name="T1" fmla="*/ 7 h 51"/>
                  <a:gd name="T2" fmla="*/ 38 w 53"/>
                  <a:gd name="T3" fmla="*/ 7 h 51"/>
                  <a:gd name="T4" fmla="*/ 17 w 53"/>
                  <a:gd name="T5" fmla="*/ 0 h 51"/>
                  <a:gd name="T6" fmla="*/ 0 w 53"/>
                  <a:gd name="T7" fmla="*/ 3 h 51"/>
                  <a:gd name="T8" fmla="*/ 0 w 53"/>
                  <a:gd name="T9" fmla="*/ 36 h 51"/>
                  <a:gd name="T10" fmla="*/ 16 w 53"/>
                  <a:gd name="T11" fmla="*/ 51 h 51"/>
                  <a:gd name="T12" fmla="*/ 48 w 53"/>
                  <a:gd name="T13" fmla="*/ 51 h 51"/>
                  <a:gd name="T14" fmla="*/ 48 w 53"/>
                  <a:gd name="T15" fmla="*/ 19 h 51"/>
                  <a:gd name="T16" fmla="*/ 26 w 53"/>
                  <a:gd name="T17" fmla="*/ 19 h 51"/>
                  <a:gd name="T18" fmla="*/ 20 w 53"/>
                  <a:gd name="T19" fmla="*/ 13 h 51"/>
                  <a:gd name="T20" fmla="*/ 26 w 53"/>
                  <a:gd name="T2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1">
                    <a:moveTo>
                      <a:pt x="26" y="7"/>
                    </a:moveTo>
                    <a:cubicBezTo>
                      <a:pt x="31" y="7"/>
                      <a:pt x="35" y="7"/>
                      <a:pt x="38" y="7"/>
                    </a:cubicBezTo>
                    <a:cubicBezTo>
                      <a:pt x="32" y="2"/>
                      <a:pt x="25" y="0"/>
                      <a:pt x="17" y="0"/>
                    </a:cubicBezTo>
                    <a:cubicBezTo>
                      <a:pt x="11" y="0"/>
                      <a:pt x="5" y="1"/>
                      <a:pt x="0" y="3"/>
                    </a:cubicBezTo>
                    <a:cubicBezTo>
                      <a:pt x="0" y="36"/>
                      <a:pt x="0" y="36"/>
                      <a:pt x="0" y="36"/>
                    </a:cubicBezTo>
                    <a:cubicBezTo>
                      <a:pt x="0" y="44"/>
                      <a:pt x="8" y="51"/>
                      <a:pt x="16" y="51"/>
                    </a:cubicBezTo>
                    <a:cubicBezTo>
                      <a:pt x="28" y="51"/>
                      <a:pt x="39" y="51"/>
                      <a:pt x="48" y="51"/>
                    </a:cubicBezTo>
                    <a:cubicBezTo>
                      <a:pt x="53" y="41"/>
                      <a:pt x="53" y="29"/>
                      <a:pt x="48" y="19"/>
                    </a:cubicBezTo>
                    <a:cubicBezTo>
                      <a:pt x="26" y="19"/>
                      <a:pt x="26" y="19"/>
                      <a:pt x="26" y="19"/>
                    </a:cubicBezTo>
                    <a:cubicBezTo>
                      <a:pt x="23" y="19"/>
                      <a:pt x="20" y="17"/>
                      <a:pt x="20" y="13"/>
                    </a:cubicBezTo>
                    <a:cubicBezTo>
                      <a:pt x="20" y="10"/>
                      <a:pt x="23" y="7"/>
                      <a:pt x="2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08" name="Freeform 11"/>
              <p:cNvSpPr>
                <a:spLocks/>
              </p:cNvSpPr>
              <p:nvPr/>
            </p:nvSpPr>
            <p:spPr bwMode="auto">
              <a:xfrm>
                <a:off x="-654050" y="1804988"/>
                <a:ext cx="98425" cy="120650"/>
              </a:xfrm>
              <a:custGeom>
                <a:avLst/>
                <a:gdLst>
                  <a:gd name="T0" fmla="*/ 23 w 26"/>
                  <a:gd name="T1" fmla="*/ 0 h 32"/>
                  <a:gd name="T2" fmla="*/ 0 w 26"/>
                  <a:gd name="T3" fmla="*/ 0 h 32"/>
                  <a:gd name="T4" fmla="*/ 0 w 26"/>
                  <a:gd name="T5" fmla="*/ 32 h 32"/>
                  <a:gd name="T6" fmla="*/ 23 w 26"/>
                  <a:gd name="T7" fmla="*/ 32 h 32"/>
                  <a:gd name="T8" fmla="*/ 23 w 26"/>
                  <a:gd name="T9" fmla="*/ 0 h 32"/>
                </a:gdLst>
                <a:ahLst/>
                <a:cxnLst>
                  <a:cxn ang="0">
                    <a:pos x="T0" y="T1"/>
                  </a:cxn>
                  <a:cxn ang="0">
                    <a:pos x="T2" y="T3"/>
                  </a:cxn>
                  <a:cxn ang="0">
                    <a:pos x="T4" y="T5"/>
                  </a:cxn>
                  <a:cxn ang="0">
                    <a:pos x="T6" y="T7"/>
                  </a:cxn>
                  <a:cxn ang="0">
                    <a:pos x="T8" y="T9"/>
                  </a:cxn>
                </a:cxnLst>
                <a:rect l="0" t="0" r="r" b="b"/>
                <a:pathLst>
                  <a:path w="26" h="32">
                    <a:moveTo>
                      <a:pt x="23" y="0"/>
                    </a:moveTo>
                    <a:cubicBezTo>
                      <a:pt x="14" y="0"/>
                      <a:pt x="7" y="0"/>
                      <a:pt x="0" y="0"/>
                    </a:cubicBezTo>
                    <a:cubicBezTo>
                      <a:pt x="4" y="11"/>
                      <a:pt x="3" y="22"/>
                      <a:pt x="0" y="32"/>
                    </a:cubicBezTo>
                    <a:cubicBezTo>
                      <a:pt x="10" y="32"/>
                      <a:pt x="18" y="32"/>
                      <a:pt x="23" y="32"/>
                    </a:cubicBezTo>
                    <a:cubicBezTo>
                      <a:pt x="26" y="22"/>
                      <a:pt x="26" y="1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sp>
            <p:nvSpPr>
              <p:cNvPr id="409" name="Freeform 12"/>
              <p:cNvSpPr>
                <a:spLocks/>
              </p:cNvSpPr>
              <p:nvPr/>
            </p:nvSpPr>
            <p:spPr bwMode="auto">
              <a:xfrm>
                <a:off x="-884238" y="1600201"/>
                <a:ext cx="230188" cy="95250"/>
              </a:xfrm>
              <a:custGeom>
                <a:avLst/>
                <a:gdLst>
                  <a:gd name="T0" fmla="*/ 17 w 61"/>
                  <a:gd name="T1" fmla="*/ 23 h 25"/>
                  <a:gd name="T2" fmla="*/ 20 w 61"/>
                  <a:gd name="T3" fmla="*/ 23 h 25"/>
                  <a:gd name="T4" fmla="*/ 20 w 61"/>
                  <a:gd name="T5" fmla="*/ 22 h 25"/>
                  <a:gd name="T6" fmla="*/ 26 w 61"/>
                  <a:gd name="T7" fmla="*/ 16 h 25"/>
                  <a:gd name="T8" fmla="*/ 61 w 61"/>
                  <a:gd name="T9" fmla="*/ 16 h 25"/>
                  <a:gd name="T10" fmla="*/ 29 w 61"/>
                  <a:gd name="T11" fmla="*/ 1 h 25"/>
                  <a:gd name="T12" fmla="*/ 26 w 61"/>
                  <a:gd name="T13" fmla="*/ 1 h 25"/>
                  <a:gd name="T14" fmla="*/ 23 w 61"/>
                  <a:gd name="T15" fmla="*/ 0 h 25"/>
                  <a:gd name="T16" fmla="*/ 17 w 61"/>
                  <a:gd name="T17" fmla="*/ 0 h 25"/>
                  <a:gd name="T18" fmla="*/ 0 w 61"/>
                  <a:gd name="T19" fmla="*/ 2 h 25"/>
                  <a:gd name="T20" fmla="*/ 0 w 61"/>
                  <a:gd name="T21" fmla="*/ 25 h 25"/>
                  <a:gd name="T22" fmla="*/ 17 w 61"/>
                  <a:gd name="T2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25">
                    <a:moveTo>
                      <a:pt x="17" y="23"/>
                    </a:moveTo>
                    <a:cubicBezTo>
                      <a:pt x="18" y="23"/>
                      <a:pt x="19" y="23"/>
                      <a:pt x="20" y="23"/>
                    </a:cubicBezTo>
                    <a:cubicBezTo>
                      <a:pt x="20" y="23"/>
                      <a:pt x="20" y="22"/>
                      <a:pt x="20" y="22"/>
                    </a:cubicBezTo>
                    <a:cubicBezTo>
                      <a:pt x="20" y="19"/>
                      <a:pt x="23" y="16"/>
                      <a:pt x="26" y="16"/>
                    </a:cubicBezTo>
                    <a:cubicBezTo>
                      <a:pt x="41" y="16"/>
                      <a:pt x="52" y="16"/>
                      <a:pt x="61" y="16"/>
                    </a:cubicBezTo>
                    <a:cubicBezTo>
                      <a:pt x="51" y="8"/>
                      <a:pt x="40" y="3"/>
                      <a:pt x="29" y="1"/>
                    </a:cubicBezTo>
                    <a:cubicBezTo>
                      <a:pt x="26" y="1"/>
                      <a:pt x="26" y="1"/>
                      <a:pt x="26" y="1"/>
                    </a:cubicBezTo>
                    <a:cubicBezTo>
                      <a:pt x="25" y="1"/>
                      <a:pt x="24" y="1"/>
                      <a:pt x="23" y="0"/>
                    </a:cubicBezTo>
                    <a:cubicBezTo>
                      <a:pt x="21" y="0"/>
                      <a:pt x="19" y="0"/>
                      <a:pt x="17" y="0"/>
                    </a:cubicBezTo>
                    <a:cubicBezTo>
                      <a:pt x="11" y="0"/>
                      <a:pt x="6" y="1"/>
                      <a:pt x="0" y="2"/>
                    </a:cubicBezTo>
                    <a:cubicBezTo>
                      <a:pt x="0" y="11"/>
                      <a:pt x="0" y="19"/>
                      <a:pt x="0" y="25"/>
                    </a:cubicBezTo>
                    <a:cubicBezTo>
                      <a:pt x="6" y="24"/>
                      <a:pt x="11" y="23"/>
                      <a:pt x="1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4810" tIns="89619" rIns="89619" bIns="89619" numCol="1" anchor="t" anchorCtr="0" compatLnSpc="1">
                <a:prstTxWarp prst="textNoShape">
                  <a:avLst/>
                </a:prstTxWarp>
              </a:bodyPr>
              <a:lstStyle/>
              <a:p>
                <a:pPr marL="268861" defTabSz="609418"/>
                <a:endParaRPr lang="en-US" sz="686" dirty="0">
                  <a:solidFill>
                    <a:srgbClr val="000000"/>
                  </a:solidFill>
                </a:endParaRPr>
              </a:p>
            </p:txBody>
          </p:sp>
        </p:grpSp>
      </p:grpSp>
      <p:pic>
        <p:nvPicPr>
          <p:cNvPr id="366" name="Picture 365"/>
          <p:cNvPicPr>
            <a:picLocks noChangeAspect="1"/>
          </p:cNvPicPr>
          <p:nvPr/>
        </p:nvPicPr>
        <p:blipFill rotWithShape="1">
          <a:blip r:embed="rId3"/>
          <a:srcRect r="13090" b="12734"/>
          <a:stretch/>
        </p:blipFill>
        <p:spPr>
          <a:xfrm>
            <a:off x="6146850" y="2819523"/>
            <a:ext cx="6043512" cy="4049058"/>
          </a:xfrm>
          <a:prstGeom prst="rect">
            <a:avLst/>
          </a:prstGeom>
        </p:spPr>
      </p:pic>
    </p:spTree>
    <p:extLst>
      <p:ext uri="{BB962C8B-B14F-4D97-AF65-F5344CB8AC3E}">
        <p14:creationId xmlns:p14="http://schemas.microsoft.com/office/powerpoint/2010/main" val="20509964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71"/>
                                        </p:tgtEl>
                                        <p:attrNameLst>
                                          <p:attrName>style.visibility</p:attrName>
                                        </p:attrNameLst>
                                      </p:cBhvr>
                                      <p:to>
                                        <p:strVal val="visible"/>
                                      </p:to>
                                    </p:set>
                                    <p:anim calcmode="lin" valueType="num">
                                      <p:cBhvr additive="base">
                                        <p:cTn id="7" dur="500" fill="hold"/>
                                        <p:tgtEl>
                                          <p:spTgt spid="371"/>
                                        </p:tgtEl>
                                        <p:attrNameLst>
                                          <p:attrName>ppt_x</p:attrName>
                                        </p:attrNameLst>
                                      </p:cBhvr>
                                      <p:tavLst>
                                        <p:tav tm="0">
                                          <p:val>
                                            <p:strVal val="0-#ppt_w/2"/>
                                          </p:val>
                                        </p:tav>
                                        <p:tav tm="100000">
                                          <p:val>
                                            <p:strVal val="#ppt_x"/>
                                          </p:val>
                                        </p:tav>
                                      </p:tavLst>
                                    </p:anim>
                                    <p:anim calcmode="lin" valueType="num">
                                      <p:cBhvr additive="base">
                                        <p:cTn id="8" dur="500" fill="hold"/>
                                        <p:tgtEl>
                                          <p:spTgt spid="37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7"/>
                                        </p:tgtEl>
                                        <p:attrNameLst>
                                          <p:attrName>style.visibility</p:attrName>
                                        </p:attrNameLst>
                                      </p:cBhvr>
                                      <p:to>
                                        <p:strVal val="visible"/>
                                      </p:to>
                                    </p:set>
                                    <p:anim calcmode="lin" valueType="num">
                                      <p:cBhvr additive="base">
                                        <p:cTn id="11" dur="500" fill="hold"/>
                                        <p:tgtEl>
                                          <p:spTgt spid="317"/>
                                        </p:tgtEl>
                                        <p:attrNameLst>
                                          <p:attrName>ppt_x</p:attrName>
                                        </p:attrNameLst>
                                      </p:cBhvr>
                                      <p:tavLst>
                                        <p:tav tm="0">
                                          <p:val>
                                            <p:strVal val="0-#ppt_w/2"/>
                                          </p:val>
                                        </p:tav>
                                        <p:tav tm="100000">
                                          <p:val>
                                            <p:strVal val="#ppt_x"/>
                                          </p:val>
                                        </p:tav>
                                      </p:tavLst>
                                    </p:anim>
                                    <p:anim calcmode="lin" valueType="num">
                                      <p:cBhvr additive="base">
                                        <p:cTn id="12" dur="500" fill="hold"/>
                                        <p:tgtEl>
                                          <p:spTgt spid="31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8"/>
                                        </p:tgtEl>
                                        <p:attrNameLst>
                                          <p:attrName>style.visibility</p:attrName>
                                        </p:attrNameLst>
                                      </p:cBhvr>
                                      <p:to>
                                        <p:strVal val="visible"/>
                                      </p:to>
                                    </p:set>
                                    <p:anim calcmode="lin" valueType="num">
                                      <p:cBhvr additive="base">
                                        <p:cTn id="15" dur="500" fill="hold"/>
                                        <p:tgtEl>
                                          <p:spTgt spid="308"/>
                                        </p:tgtEl>
                                        <p:attrNameLst>
                                          <p:attrName>ppt_x</p:attrName>
                                        </p:attrNameLst>
                                      </p:cBhvr>
                                      <p:tavLst>
                                        <p:tav tm="0">
                                          <p:val>
                                            <p:strVal val="0-#ppt_w/2"/>
                                          </p:val>
                                        </p:tav>
                                        <p:tav tm="100000">
                                          <p:val>
                                            <p:strVal val="#ppt_x"/>
                                          </p:val>
                                        </p:tav>
                                      </p:tavLst>
                                    </p:anim>
                                    <p:anim calcmode="lin" valueType="num">
                                      <p:cBhvr additive="base">
                                        <p:cTn id="16" dur="500" fill="hold"/>
                                        <p:tgtEl>
                                          <p:spTgt spid="30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06"/>
                                        </p:tgtEl>
                                        <p:attrNameLst>
                                          <p:attrName>style.visibility</p:attrName>
                                        </p:attrNameLst>
                                      </p:cBhvr>
                                      <p:to>
                                        <p:strVal val="visible"/>
                                      </p:to>
                                    </p:set>
                                    <p:anim calcmode="lin" valueType="num">
                                      <p:cBhvr additive="base">
                                        <p:cTn id="19" dur="500" fill="hold"/>
                                        <p:tgtEl>
                                          <p:spTgt spid="106"/>
                                        </p:tgtEl>
                                        <p:attrNameLst>
                                          <p:attrName>ppt_x</p:attrName>
                                        </p:attrNameLst>
                                      </p:cBhvr>
                                      <p:tavLst>
                                        <p:tav tm="0">
                                          <p:val>
                                            <p:strVal val="0-#ppt_w/2"/>
                                          </p:val>
                                        </p:tav>
                                        <p:tav tm="100000">
                                          <p:val>
                                            <p:strVal val="#ppt_x"/>
                                          </p:val>
                                        </p:tav>
                                      </p:tavLst>
                                    </p:anim>
                                    <p:anim calcmode="lin" valueType="num">
                                      <p:cBhvr additive="base">
                                        <p:cTn id="20" dur="50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9170" y="261067"/>
            <a:ext cx="10664622" cy="1075451"/>
          </a:xfrm>
        </p:spPr>
        <p:txBody>
          <a:bodyPr/>
          <a:lstStyle/>
          <a:p>
            <a:r>
              <a:rPr lang="en-US" dirty="0" smtClean="0"/>
              <a:t>How to Buy Windows Server 2012 R2</a:t>
            </a:r>
            <a:endParaRPr lang="en-US" dirty="0"/>
          </a:p>
        </p:txBody>
      </p:sp>
      <p:sp>
        <p:nvSpPr>
          <p:cNvPr id="33" name="Slide Number Placeholder 32"/>
          <p:cNvSpPr>
            <a:spLocks noGrp="1"/>
          </p:cNvSpPr>
          <p:nvPr>
            <p:ph type="sldNum" sz="quarter" idx="11"/>
          </p:nvPr>
        </p:nvSpPr>
        <p:spPr/>
        <p:txBody>
          <a:bodyPr/>
          <a:lstStyle/>
          <a:p>
            <a:fld id="{27258FFF-F925-446B-8502-81C933981705}" type="slidenum">
              <a:rPr lang="en-US" smtClean="0"/>
              <a:pPr/>
              <a:t>18</a:t>
            </a:fld>
            <a:endParaRPr lang="en-US"/>
          </a:p>
        </p:txBody>
      </p:sp>
      <p:sp>
        <p:nvSpPr>
          <p:cNvPr id="48" name="Rectangle 47"/>
          <p:cNvSpPr/>
          <p:nvPr/>
        </p:nvSpPr>
        <p:spPr>
          <a:xfrm>
            <a:off x="488549" y="6284408"/>
            <a:ext cx="11223185" cy="180989"/>
          </a:xfrm>
          <a:prstGeom prst="rect">
            <a:avLst/>
          </a:prstGeom>
        </p:spPr>
        <p:txBody>
          <a:bodyPr wrap="square" lIns="0" tIns="0" rIns="0" bIns="0" anchor="ctr">
            <a:spAutoFit/>
          </a:bodyPr>
          <a:lstStyle/>
          <a:p>
            <a:r>
              <a:rPr lang="en-US" sz="1176" dirty="0">
                <a:solidFill>
                  <a:schemeClr val="tx2"/>
                </a:solidFill>
              </a:rPr>
              <a:t>*CALs are required for every user or device accessing a server. See the </a:t>
            </a:r>
            <a:r>
              <a:rPr lang="en-US" sz="1176" dirty="0">
                <a:solidFill>
                  <a:schemeClr val="tx2"/>
                </a:solidFill>
                <a:hlinkClick r:id="rId3"/>
              </a:rPr>
              <a:t>Product Use Rights</a:t>
            </a:r>
            <a:r>
              <a:rPr lang="en-US" sz="1176" dirty="0">
                <a:solidFill>
                  <a:schemeClr val="tx2"/>
                </a:solidFill>
              </a:rPr>
              <a:t> for details</a:t>
            </a:r>
          </a:p>
        </p:txBody>
      </p:sp>
      <p:sp>
        <p:nvSpPr>
          <p:cNvPr id="9" name="Rectangle 8"/>
          <p:cNvSpPr/>
          <p:nvPr/>
        </p:nvSpPr>
        <p:spPr bwMode="auto">
          <a:xfrm>
            <a:off x="9700878" y="2091844"/>
            <a:ext cx="2000952" cy="347722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89619" rIns="89619" bIns="44810" numCol="1" spcCol="0" rtlCol="0" fromWordArt="0" anchor="t" anchorCtr="0" forceAA="0" compatLnSpc="1">
            <a:prstTxWarp prst="textNoShape">
              <a:avLst/>
            </a:prstTxWarp>
            <a:noAutofit/>
          </a:bodyPr>
          <a:lstStyle/>
          <a:p>
            <a:pPr defTabSz="913916" fontAlgn="base">
              <a:lnSpc>
                <a:spcPct val="90000"/>
              </a:lnSpc>
              <a:spcBef>
                <a:spcPct val="0"/>
              </a:spcBef>
              <a:spcAft>
                <a:spcPct val="0"/>
              </a:spcAft>
            </a:pPr>
            <a:r>
              <a:rPr lang="en-US" sz="2744" dirty="0">
                <a:solidFill>
                  <a:schemeClr val="bg1"/>
                </a:solidFill>
                <a:latin typeface="+mj-lt"/>
                <a:ea typeface="Segoe UI" pitchFamily="34" charset="0"/>
                <a:cs typeface="Segoe UI" pitchFamily="34" charset="0"/>
              </a:rPr>
              <a:t>Licensing Model</a:t>
            </a:r>
          </a:p>
        </p:txBody>
      </p:sp>
      <p:sp>
        <p:nvSpPr>
          <p:cNvPr id="10" name="Rectangle 9"/>
          <p:cNvSpPr/>
          <p:nvPr/>
        </p:nvSpPr>
        <p:spPr bwMode="auto">
          <a:xfrm>
            <a:off x="9700878" y="3002719"/>
            <a:ext cx="2000952"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sym typeface="Wingdings 2"/>
              </a:rPr>
              <a:t>Processor + CAL*</a:t>
            </a:r>
          </a:p>
        </p:txBody>
      </p:sp>
      <p:sp>
        <p:nvSpPr>
          <p:cNvPr id="11" name="Rectangle 10"/>
          <p:cNvSpPr/>
          <p:nvPr/>
        </p:nvSpPr>
        <p:spPr bwMode="auto">
          <a:xfrm>
            <a:off x="9700878" y="3629880"/>
            <a:ext cx="2000952"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sym typeface="Wingdings 2"/>
              </a:rPr>
              <a:t>Processor + CAL*</a:t>
            </a:r>
          </a:p>
        </p:txBody>
      </p:sp>
      <p:sp>
        <p:nvSpPr>
          <p:cNvPr id="12" name="Rectangle 11"/>
          <p:cNvSpPr/>
          <p:nvPr/>
        </p:nvSpPr>
        <p:spPr bwMode="auto">
          <a:xfrm>
            <a:off x="9700878" y="4257040"/>
            <a:ext cx="2000952"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sym typeface="Wingdings 2"/>
              </a:rPr>
              <a:t>Server (25 User Limit)</a:t>
            </a:r>
          </a:p>
        </p:txBody>
      </p:sp>
      <p:sp>
        <p:nvSpPr>
          <p:cNvPr id="13" name="Rectangle 12"/>
          <p:cNvSpPr/>
          <p:nvPr/>
        </p:nvSpPr>
        <p:spPr bwMode="auto">
          <a:xfrm>
            <a:off x="9700878" y="4884202"/>
            <a:ext cx="2000952"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rPr>
              <a:t>Server (15 User Limit)</a:t>
            </a:r>
          </a:p>
        </p:txBody>
      </p:sp>
      <p:sp>
        <p:nvSpPr>
          <p:cNvPr id="14" name="Rectangle 13"/>
          <p:cNvSpPr/>
          <p:nvPr/>
        </p:nvSpPr>
        <p:spPr bwMode="auto">
          <a:xfrm>
            <a:off x="5177849" y="2091844"/>
            <a:ext cx="4412635" cy="3477223"/>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89619" rIns="89619" bIns="44810" numCol="1" spcCol="0" rtlCol="0" fromWordArt="0" anchor="t" anchorCtr="0" forceAA="0" compatLnSpc="1">
            <a:prstTxWarp prst="textNoShape">
              <a:avLst/>
            </a:prstTxWarp>
            <a:noAutofit/>
          </a:bodyPr>
          <a:lstStyle/>
          <a:p>
            <a:pPr defTabSz="913916" fontAlgn="base">
              <a:lnSpc>
                <a:spcPct val="90000"/>
              </a:lnSpc>
              <a:spcBef>
                <a:spcPct val="0"/>
              </a:spcBef>
              <a:spcAft>
                <a:spcPct val="0"/>
              </a:spcAft>
            </a:pPr>
            <a:r>
              <a:rPr lang="en-US" sz="2744" dirty="0">
                <a:solidFill>
                  <a:schemeClr val="bg1"/>
                </a:solidFill>
                <a:latin typeface="+mj-lt"/>
                <a:ea typeface="Segoe UI" pitchFamily="34" charset="0"/>
                <a:cs typeface="Segoe UI" pitchFamily="34" charset="0"/>
              </a:rPr>
              <a:t>Feature Comparison</a:t>
            </a:r>
          </a:p>
        </p:txBody>
      </p:sp>
      <p:sp>
        <p:nvSpPr>
          <p:cNvPr id="15" name="Rectangle 14"/>
          <p:cNvSpPr/>
          <p:nvPr/>
        </p:nvSpPr>
        <p:spPr bwMode="auto">
          <a:xfrm>
            <a:off x="5177849" y="3002719"/>
            <a:ext cx="4412635"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sym typeface="Wingdings 2"/>
              </a:rPr>
              <a:t>Full Windows Server functionality with unlimited virtual instances</a:t>
            </a:r>
          </a:p>
        </p:txBody>
      </p:sp>
      <p:sp>
        <p:nvSpPr>
          <p:cNvPr id="16" name="Rectangle 15"/>
          <p:cNvSpPr/>
          <p:nvPr/>
        </p:nvSpPr>
        <p:spPr bwMode="auto">
          <a:xfrm>
            <a:off x="5177849" y="3629880"/>
            <a:ext cx="4412635"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sym typeface="Wingdings 2"/>
              </a:rPr>
              <a:t>Full Windows Server functionality with two virtual instances</a:t>
            </a:r>
          </a:p>
        </p:txBody>
      </p:sp>
      <p:sp>
        <p:nvSpPr>
          <p:cNvPr id="17" name="Rectangle 16"/>
          <p:cNvSpPr/>
          <p:nvPr/>
        </p:nvSpPr>
        <p:spPr bwMode="auto">
          <a:xfrm>
            <a:off x="5177849" y="4257040"/>
            <a:ext cx="4412635"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sym typeface="Wingdings 2"/>
              </a:rPr>
              <a:t>Simpler interface, pre-configured connectivity to cloud-based services; one virtual instance of Essentials</a:t>
            </a:r>
          </a:p>
        </p:txBody>
      </p:sp>
      <p:sp>
        <p:nvSpPr>
          <p:cNvPr id="18" name="Rectangle 17"/>
          <p:cNvSpPr/>
          <p:nvPr/>
        </p:nvSpPr>
        <p:spPr bwMode="auto">
          <a:xfrm>
            <a:off x="5177849" y="4884202"/>
            <a:ext cx="4412635"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rPr>
              <a:t>General purpose Server functionality with no virtualization rights</a:t>
            </a:r>
          </a:p>
        </p:txBody>
      </p:sp>
      <p:sp>
        <p:nvSpPr>
          <p:cNvPr id="19" name="Rectangle 18"/>
          <p:cNvSpPr/>
          <p:nvPr/>
        </p:nvSpPr>
        <p:spPr bwMode="auto">
          <a:xfrm>
            <a:off x="2199641" y="2091844"/>
            <a:ext cx="2867812" cy="347722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89619" rIns="89619" bIns="44810" numCol="1" spcCol="0" rtlCol="0" fromWordArt="0" anchor="t" anchorCtr="0" forceAA="0" compatLnSpc="1">
            <a:prstTxWarp prst="textNoShape">
              <a:avLst/>
            </a:prstTxWarp>
            <a:noAutofit/>
          </a:bodyPr>
          <a:lstStyle/>
          <a:p>
            <a:pPr defTabSz="913916" fontAlgn="base">
              <a:lnSpc>
                <a:spcPct val="90000"/>
              </a:lnSpc>
              <a:spcBef>
                <a:spcPct val="0"/>
              </a:spcBef>
              <a:spcAft>
                <a:spcPct val="0"/>
              </a:spcAft>
            </a:pPr>
            <a:r>
              <a:rPr lang="en-US" sz="2744" dirty="0">
                <a:solidFill>
                  <a:schemeClr val="bg1"/>
                </a:solidFill>
                <a:latin typeface="+mj-lt"/>
                <a:ea typeface="Segoe UI" pitchFamily="34" charset="0"/>
                <a:cs typeface="Segoe UI" pitchFamily="34" charset="0"/>
              </a:rPr>
              <a:t>Ideal for…</a:t>
            </a:r>
          </a:p>
        </p:txBody>
      </p:sp>
      <p:sp>
        <p:nvSpPr>
          <p:cNvPr id="20" name="Rectangle 19"/>
          <p:cNvSpPr/>
          <p:nvPr/>
        </p:nvSpPr>
        <p:spPr bwMode="auto">
          <a:xfrm>
            <a:off x="2199641" y="3002719"/>
            <a:ext cx="2867812"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sym typeface="Wingdings 2"/>
              </a:rPr>
              <a:t>Highly virtualized private and hybrid cloud environments</a:t>
            </a:r>
          </a:p>
        </p:txBody>
      </p:sp>
      <p:sp>
        <p:nvSpPr>
          <p:cNvPr id="21" name="Rectangle 20"/>
          <p:cNvSpPr/>
          <p:nvPr/>
        </p:nvSpPr>
        <p:spPr bwMode="auto">
          <a:xfrm>
            <a:off x="2199641" y="3629880"/>
            <a:ext cx="2867812"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sym typeface="Wingdings 2"/>
              </a:rPr>
              <a:t>Low density or non-virtualized environments</a:t>
            </a:r>
          </a:p>
        </p:txBody>
      </p:sp>
      <p:sp>
        <p:nvSpPr>
          <p:cNvPr id="22" name="Rectangle 21"/>
          <p:cNvSpPr/>
          <p:nvPr/>
        </p:nvSpPr>
        <p:spPr bwMode="auto">
          <a:xfrm>
            <a:off x="2199641" y="4257040"/>
            <a:ext cx="2867812"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rPr>
              <a:t>Small business environments for servers with up to two processors</a:t>
            </a:r>
          </a:p>
        </p:txBody>
      </p:sp>
      <p:sp>
        <p:nvSpPr>
          <p:cNvPr id="23" name="Rectangle 22"/>
          <p:cNvSpPr/>
          <p:nvPr/>
        </p:nvSpPr>
        <p:spPr bwMode="auto">
          <a:xfrm>
            <a:off x="2199641" y="4884202"/>
            <a:ext cx="2867812"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372" dirty="0">
                <a:solidFill>
                  <a:schemeClr val="tx2"/>
                </a:solidFill>
                <a:ea typeface="Segoe UI" pitchFamily="34" charset="0"/>
                <a:cs typeface="Segoe UI" pitchFamily="34" charset="0"/>
              </a:rPr>
              <a:t>Economical general purpose server with a single processor</a:t>
            </a:r>
          </a:p>
        </p:txBody>
      </p:sp>
      <p:sp>
        <p:nvSpPr>
          <p:cNvPr id="24" name="Rectangle 23"/>
          <p:cNvSpPr/>
          <p:nvPr/>
        </p:nvSpPr>
        <p:spPr bwMode="auto">
          <a:xfrm>
            <a:off x="476102" y="2091844"/>
            <a:ext cx="1613144" cy="347722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89619" rIns="89619" bIns="44810" numCol="1" spcCol="0" rtlCol="0" fromWordArt="0" anchor="t" anchorCtr="0" forceAA="0" compatLnSpc="1">
            <a:prstTxWarp prst="textNoShape">
              <a:avLst/>
            </a:prstTxWarp>
            <a:noAutofit/>
          </a:bodyPr>
          <a:lstStyle/>
          <a:p>
            <a:pPr defTabSz="913916" fontAlgn="base">
              <a:lnSpc>
                <a:spcPct val="90000"/>
              </a:lnSpc>
              <a:spcBef>
                <a:spcPct val="0"/>
              </a:spcBef>
              <a:spcAft>
                <a:spcPct val="0"/>
              </a:spcAft>
            </a:pPr>
            <a:r>
              <a:rPr lang="en-US" sz="2744" dirty="0">
                <a:solidFill>
                  <a:schemeClr val="bg1"/>
                </a:solidFill>
                <a:latin typeface="+mj-lt"/>
                <a:ea typeface="Segoe UI" pitchFamily="34" charset="0"/>
                <a:cs typeface="Segoe UI" pitchFamily="34" charset="0"/>
              </a:rPr>
              <a:t>Edition</a:t>
            </a:r>
          </a:p>
        </p:txBody>
      </p:sp>
      <p:sp>
        <p:nvSpPr>
          <p:cNvPr id="25" name="Rectangle 24"/>
          <p:cNvSpPr/>
          <p:nvPr/>
        </p:nvSpPr>
        <p:spPr bwMode="auto">
          <a:xfrm>
            <a:off x="476102" y="3002719"/>
            <a:ext cx="1613144"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568" dirty="0">
                <a:solidFill>
                  <a:schemeClr val="accent1"/>
                </a:solidFill>
                <a:latin typeface="Segoe UI Semibold" panose="020B0702040204020203" pitchFamily="34" charset="0"/>
                <a:ea typeface="Segoe UI" pitchFamily="34" charset="0"/>
                <a:cs typeface="Segoe UI" pitchFamily="34" charset="0"/>
              </a:rPr>
              <a:t>Datacenter</a:t>
            </a:r>
          </a:p>
        </p:txBody>
      </p:sp>
      <p:sp>
        <p:nvSpPr>
          <p:cNvPr id="26" name="Rectangle 25"/>
          <p:cNvSpPr/>
          <p:nvPr/>
        </p:nvSpPr>
        <p:spPr bwMode="auto">
          <a:xfrm>
            <a:off x="476102" y="3629880"/>
            <a:ext cx="1613144"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568" dirty="0">
                <a:solidFill>
                  <a:schemeClr val="accent1"/>
                </a:solidFill>
                <a:latin typeface="Segoe UI Semibold" panose="020B0702040204020203" pitchFamily="34" charset="0"/>
                <a:ea typeface="Segoe UI" pitchFamily="34" charset="0"/>
                <a:cs typeface="Segoe UI" pitchFamily="34" charset="0"/>
              </a:rPr>
              <a:t>Standard</a:t>
            </a:r>
          </a:p>
        </p:txBody>
      </p:sp>
      <p:sp>
        <p:nvSpPr>
          <p:cNvPr id="27" name="Rectangle 26"/>
          <p:cNvSpPr/>
          <p:nvPr/>
        </p:nvSpPr>
        <p:spPr bwMode="auto">
          <a:xfrm>
            <a:off x="476102" y="4257040"/>
            <a:ext cx="1613144"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568" dirty="0">
                <a:solidFill>
                  <a:schemeClr val="accent1"/>
                </a:solidFill>
                <a:latin typeface="Segoe UI Semibold" panose="020B0702040204020203" pitchFamily="34" charset="0"/>
                <a:ea typeface="Segoe UI" pitchFamily="34" charset="0"/>
                <a:cs typeface="Segoe UI" pitchFamily="34" charset="0"/>
              </a:rPr>
              <a:t>Essentials</a:t>
            </a:r>
          </a:p>
        </p:txBody>
      </p:sp>
      <p:sp>
        <p:nvSpPr>
          <p:cNvPr id="28" name="Rectangle 27"/>
          <p:cNvSpPr/>
          <p:nvPr/>
        </p:nvSpPr>
        <p:spPr bwMode="auto">
          <a:xfrm>
            <a:off x="476102" y="4884202"/>
            <a:ext cx="1613144" cy="591486"/>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19" tIns="44810" rIns="89619" bIns="44810" numCol="1" spcCol="0" rtlCol="0" fromWordArt="0" anchor="ctr" anchorCtr="0" forceAA="0" compatLnSpc="1">
            <a:prstTxWarp prst="textNoShape">
              <a:avLst/>
            </a:prstTxWarp>
            <a:noAutofit/>
          </a:bodyPr>
          <a:lstStyle/>
          <a:p>
            <a:pPr defTabSz="913916" fontAlgn="base">
              <a:spcBef>
                <a:spcPct val="0"/>
              </a:spcBef>
              <a:spcAft>
                <a:spcPct val="0"/>
              </a:spcAft>
            </a:pPr>
            <a:r>
              <a:rPr lang="en-US" sz="1568" dirty="0">
                <a:solidFill>
                  <a:schemeClr val="accent1"/>
                </a:solidFill>
                <a:latin typeface="Segoe UI Semibold" panose="020B0702040204020203" pitchFamily="34" charset="0"/>
                <a:ea typeface="Segoe UI" pitchFamily="34" charset="0"/>
                <a:cs typeface="Segoe UI" pitchFamily="34" charset="0"/>
              </a:rPr>
              <a:t>Foundation</a:t>
            </a:r>
          </a:p>
        </p:txBody>
      </p:sp>
      <p:sp>
        <p:nvSpPr>
          <p:cNvPr id="29" name="Rectangle 28"/>
          <p:cNvSpPr/>
          <p:nvPr/>
        </p:nvSpPr>
        <p:spPr>
          <a:xfrm>
            <a:off x="488548" y="5668276"/>
            <a:ext cx="11213284" cy="512801"/>
          </a:xfrm>
          <a:prstGeom prst="rect">
            <a:avLst/>
          </a:prstGeom>
        </p:spPr>
        <p:txBody>
          <a:bodyPr wrap="square" lIns="0" rIns="0">
            <a:spAutoFit/>
          </a:bodyPr>
          <a:lstStyle/>
          <a:p>
            <a:r>
              <a:rPr lang="en-US" sz="1372" dirty="0">
                <a:solidFill>
                  <a:schemeClr val="tx2"/>
                </a:solidFill>
              </a:rPr>
              <a:t>Windows Server 2012 R2 Standard and Datacenter editions include the new Windows Server Essentials Experience server role, offering features such as Remote Web Access and client computer backup that previously were only available through the Windows Server Essentials edition.</a:t>
            </a:r>
          </a:p>
        </p:txBody>
      </p:sp>
      <p:sp>
        <p:nvSpPr>
          <p:cNvPr id="30" name="Rectangle 29"/>
          <p:cNvSpPr/>
          <p:nvPr/>
        </p:nvSpPr>
        <p:spPr>
          <a:xfrm>
            <a:off x="488547" y="1313751"/>
            <a:ext cx="11213284" cy="603295"/>
          </a:xfrm>
          <a:prstGeom prst="rect">
            <a:avLst/>
          </a:prstGeom>
        </p:spPr>
        <p:txBody>
          <a:bodyPr wrap="square" lIns="0" tIns="0" rIns="0" bIns="0">
            <a:spAutoFit/>
          </a:bodyPr>
          <a:lstStyle/>
          <a:p>
            <a:r>
              <a:rPr lang="en-US" sz="1960" dirty="0">
                <a:solidFill>
                  <a:schemeClr val="tx2"/>
                </a:solidFill>
              </a:rPr>
              <a:t>Choose from four editions of Windows Server, based on the size of the customer organization and their requirements for virtualization and cloud computing.</a:t>
            </a:r>
            <a:endParaRPr lang="en-US" sz="1960" b="1" dirty="0">
              <a:solidFill>
                <a:schemeClr val="tx2"/>
              </a:solidFill>
            </a:endParaRPr>
          </a:p>
        </p:txBody>
      </p:sp>
    </p:spTree>
    <p:extLst>
      <p:ext uri="{BB962C8B-B14F-4D97-AF65-F5344CB8AC3E}">
        <p14:creationId xmlns:p14="http://schemas.microsoft.com/office/powerpoint/2010/main" val="3087904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Slide Number Placeholder 7"/>
          <p:cNvSpPr>
            <a:spLocks noGrp="1"/>
          </p:cNvSpPr>
          <p:nvPr>
            <p:ph type="sldNum" sz="quarter" idx="11"/>
          </p:nvPr>
        </p:nvSpPr>
        <p:spPr>
          <a:xfrm>
            <a:off x="11364206" y="6610443"/>
            <a:ext cx="555451" cy="134429"/>
          </a:xfrm>
        </p:spPr>
        <p:txBody>
          <a:bodyPr/>
          <a:lstStyle/>
          <a:p>
            <a:fld id="{27258FFF-F925-446B-8502-81C933981705}" type="slidenum">
              <a:rPr>
                <a:solidFill>
                  <a:srgbClr val="979797"/>
                </a:solidFill>
              </a:rPr>
              <a:pPr/>
              <a:t>19</a:t>
            </a:fld>
            <a:endParaRPr dirty="0">
              <a:solidFill>
                <a:srgbClr val="979797"/>
              </a:solidFill>
            </a:endParaRPr>
          </a:p>
        </p:txBody>
      </p:sp>
      <p:sp>
        <p:nvSpPr>
          <p:cNvPr id="38" name="Text Placeholder 20"/>
          <p:cNvSpPr txBox="1">
            <a:spLocks/>
          </p:cNvSpPr>
          <p:nvPr/>
        </p:nvSpPr>
        <p:spPr>
          <a:xfrm>
            <a:off x="442079" y="2270501"/>
            <a:ext cx="3712400" cy="3710232"/>
          </a:xfrm>
          <a:prstGeom prst="rect">
            <a:avLst/>
          </a:prstGeom>
          <a:solidFill>
            <a:srgbClr val="EB3C00"/>
          </a:solidFill>
        </p:spPr>
        <p:txBody>
          <a:bodyPr lIns="179238" tIns="143391" bIns="143391">
            <a:noAutofit/>
          </a:bodyPr>
          <a:lstStyle>
            <a:lvl1pPr marL="0" indent="0" algn="l" defTabSz="914400" rtl="0" eaLnBrk="1" latinLnBrk="0" hangingPunct="1">
              <a:lnSpc>
                <a:spcPct val="90000"/>
              </a:lnSpc>
              <a:spcBef>
                <a:spcPts val="0"/>
              </a:spcBef>
              <a:spcAft>
                <a:spcPts val="600"/>
              </a:spcAft>
              <a:buFontTx/>
              <a:buNone/>
              <a:defRPr sz="1200" b="0" kern="1200" baseline="0">
                <a:solidFill>
                  <a:schemeClr val="bg1"/>
                </a:solidFill>
                <a:latin typeface="+mn-lt"/>
                <a:ea typeface="+mn-ea"/>
                <a:cs typeface="Segoe Pro"/>
              </a:defRPr>
            </a:lvl1pPr>
            <a:lvl2pPr marL="342867" indent="0" algn="l" defTabSz="914400" rtl="0" eaLnBrk="1" latinLnBrk="0" hangingPunct="1">
              <a:spcBef>
                <a:spcPct val="20000"/>
              </a:spcBef>
              <a:buFontTx/>
              <a:buNone/>
              <a:defRPr sz="2800" kern="1200">
                <a:solidFill>
                  <a:schemeClr val="tx1"/>
                </a:solidFill>
                <a:latin typeface="+mn-lt"/>
                <a:ea typeface="+mn-ea"/>
                <a:cs typeface="+mn-cs"/>
              </a:defRPr>
            </a:lvl2pPr>
            <a:lvl3pPr marL="571444" indent="0" algn="l" defTabSz="914400" rtl="0" eaLnBrk="1" latinLnBrk="0" hangingPunct="1">
              <a:spcBef>
                <a:spcPct val="20000"/>
              </a:spcBef>
              <a:buFontTx/>
              <a:buNone/>
              <a:defRPr sz="2400" kern="1200">
                <a:solidFill>
                  <a:schemeClr val="tx1"/>
                </a:solidFill>
                <a:latin typeface="+mn-lt"/>
                <a:ea typeface="+mn-ea"/>
                <a:cs typeface="+mn-cs"/>
              </a:defRPr>
            </a:lvl3pPr>
            <a:lvl4pPr marL="800021" indent="0" algn="l" defTabSz="914400" rtl="0" eaLnBrk="1" latinLnBrk="0" hangingPunct="1">
              <a:spcBef>
                <a:spcPct val="20000"/>
              </a:spcBef>
              <a:buFontTx/>
              <a:buNone/>
              <a:defRPr sz="2000" kern="1200">
                <a:solidFill>
                  <a:schemeClr val="tx1"/>
                </a:solidFill>
                <a:latin typeface="+mn-lt"/>
                <a:ea typeface="+mn-ea"/>
                <a:cs typeface="+mn-cs"/>
              </a:defRPr>
            </a:lvl4pPr>
            <a:lvl5pPr marL="1028598" indent="0" algn="l" defTabSz="914400" rtl="0" eaLnBrk="1" latinLnBrk="0" hangingPunct="1">
              <a:spcBef>
                <a:spcPct val="20000"/>
              </a:spcBef>
              <a:buFontTx/>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174">
              <a:buClr>
                <a:srgbClr val="0071BC"/>
              </a:buClr>
              <a:buSzPct val="90000"/>
            </a:pPr>
            <a:r>
              <a:rPr lang="en-US" sz="2744" kern="0" spc="-150" dirty="0">
                <a:ln>
                  <a:solidFill>
                    <a:srgbClr val="FFFFFF">
                      <a:alpha val="0"/>
                    </a:srgbClr>
                  </a:solidFill>
                </a:ln>
                <a:latin typeface="Segoe UI Light" pitchFamily="34" charset="0"/>
                <a:ea typeface="Segoe UI" pitchFamily="34" charset="0"/>
                <a:cs typeface="Segoe UI" pitchFamily="34" charset="0"/>
              </a:rPr>
              <a:t>Protect </a:t>
            </a:r>
            <a:br>
              <a:rPr lang="en-US" sz="2744" kern="0" spc="-150" dirty="0">
                <a:ln>
                  <a:solidFill>
                    <a:srgbClr val="FFFFFF">
                      <a:alpha val="0"/>
                    </a:srgbClr>
                  </a:solidFill>
                </a:ln>
                <a:latin typeface="Segoe UI Light" pitchFamily="34" charset="0"/>
                <a:ea typeface="Segoe UI" pitchFamily="34" charset="0"/>
                <a:cs typeface="Segoe UI" pitchFamily="34" charset="0"/>
              </a:rPr>
            </a:br>
            <a:r>
              <a:rPr lang="en-US" sz="2744" kern="0" spc="-150" dirty="0">
                <a:ln>
                  <a:solidFill>
                    <a:srgbClr val="FFFFFF">
                      <a:alpha val="0"/>
                    </a:srgbClr>
                  </a:solidFill>
                </a:ln>
                <a:latin typeface="Segoe UI Light" pitchFamily="34" charset="0"/>
                <a:ea typeface="Segoe UI" pitchFamily="34" charset="0"/>
                <a:cs typeface="Segoe UI" pitchFamily="34" charset="0"/>
              </a:rPr>
              <a:t>your data</a:t>
            </a:r>
          </a:p>
          <a:p>
            <a:pPr marL="171212" indent="-168038">
              <a:buClr>
                <a:schemeClr val="bg1"/>
              </a:buClr>
              <a:buSzPct val="100000"/>
              <a:buFont typeface="Arial" pitchFamily="34" charset="0"/>
              <a:buChar char="•"/>
            </a:pPr>
            <a:r>
              <a:rPr lang="en-US" sz="1568" kern="0" spc="-30" dirty="0">
                <a:ln>
                  <a:solidFill>
                    <a:srgbClr val="FFFFFF">
                      <a:alpha val="0"/>
                    </a:srgbClr>
                  </a:solidFill>
                </a:ln>
                <a:ea typeface="Segoe UI" pitchFamily="34" charset="0"/>
                <a:cs typeface="Segoe UI" pitchFamily="34" charset="0"/>
              </a:rPr>
              <a:t>Simplified backups</a:t>
            </a:r>
          </a:p>
          <a:p>
            <a:pPr marL="171212" indent="-168038">
              <a:buClr>
                <a:schemeClr val="bg1"/>
              </a:buClr>
              <a:buSzPct val="100000"/>
              <a:buFont typeface="Arial" pitchFamily="34" charset="0"/>
              <a:buChar char="•"/>
            </a:pPr>
            <a:r>
              <a:rPr lang="en-US" sz="1568" kern="0" spc="-30" dirty="0">
                <a:ln>
                  <a:solidFill>
                    <a:srgbClr val="FFFFFF">
                      <a:alpha val="0"/>
                    </a:srgbClr>
                  </a:solidFill>
                </a:ln>
                <a:ea typeface="Segoe UI" pitchFamily="34" charset="0"/>
                <a:cs typeface="Segoe UI" pitchFamily="34" charset="0"/>
              </a:rPr>
              <a:t>Built-in disaster recovery</a:t>
            </a:r>
          </a:p>
          <a:p>
            <a:pPr marL="171212" indent="-168038">
              <a:buClr>
                <a:schemeClr val="bg1"/>
              </a:buClr>
              <a:buSzPct val="100000"/>
              <a:buFont typeface="Arial" pitchFamily="34" charset="0"/>
              <a:buChar char="•"/>
            </a:pPr>
            <a:r>
              <a:rPr lang="en-US" sz="1568" kern="0" spc="-30" dirty="0">
                <a:ln>
                  <a:solidFill>
                    <a:srgbClr val="FFFFFF">
                      <a:alpha val="0"/>
                    </a:srgbClr>
                  </a:solidFill>
                </a:ln>
                <a:ea typeface="Segoe UI" pitchFamily="34" charset="0"/>
                <a:cs typeface="Segoe UI" pitchFamily="34" charset="0"/>
              </a:rPr>
              <a:t>Simplified management</a:t>
            </a:r>
          </a:p>
        </p:txBody>
      </p:sp>
      <p:sp>
        <p:nvSpPr>
          <p:cNvPr id="39" name="Text Placeholder 21"/>
          <p:cNvSpPr txBox="1">
            <a:spLocks/>
          </p:cNvSpPr>
          <p:nvPr/>
        </p:nvSpPr>
        <p:spPr>
          <a:xfrm>
            <a:off x="4233448" y="2270501"/>
            <a:ext cx="3710232" cy="3710232"/>
          </a:xfrm>
          <a:prstGeom prst="rect">
            <a:avLst/>
          </a:prstGeom>
          <a:solidFill>
            <a:srgbClr val="EB3C00"/>
          </a:solidFill>
        </p:spPr>
        <p:txBody>
          <a:bodyPr lIns="179238" tIns="143391" bIns="143391">
            <a:noAutofit/>
          </a:bodyPr>
          <a:lstStyle>
            <a:defPPr>
              <a:defRPr lang="en-US"/>
            </a:defPPr>
            <a:lvl1pPr marR="0" lvl="0" indent="0" defTabSz="914400" fontAlgn="auto">
              <a:lnSpc>
                <a:spcPct val="90000"/>
              </a:lnSpc>
              <a:spcBef>
                <a:spcPts val="0"/>
              </a:spcBef>
              <a:spcAft>
                <a:spcPts val="600"/>
              </a:spcAft>
              <a:buClrTx/>
              <a:buSzTx/>
              <a:buFontTx/>
              <a:buNone/>
              <a:tabLst/>
              <a:defRPr kumimoji="0" sz="1200" b="0" i="0" u="none" strike="noStrike" cap="none" spc="0" normalizeH="0" baseline="0">
                <a:ln>
                  <a:noFill/>
                </a:ln>
                <a:solidFill>
                  <a:srgbClr val="505050"/>
                </a:solidFill>
                <a:effectLst/>
                <a:uLnTx/>
                <a:uFillTx/>
                <a:latin typeface="Segoe UI"/>
                <a:cs typeface="Segoe Pro"/>
              </a:defRPr>
            </a:lvl1pPr>
            <a:lvl2pPr marL="342867" indent="0" defTabSz="914400">
              <a:spcBef>
                <a:spcPct val="20000"/>
              </a:spcBef>
              <a:buFontTx/>
              <a:buNone/>
              <a:defRPr sz="2800"/>
            </a:lvl2pPr>
            <a:lvl3pPr marL="571444" indent="0" defTabSz="914400">
              <a:spcBef>
                <a:spcPct val="20000"/>
              </a:spcBef>
              <a:buFontTx/>
              <a:buNone/>
              <a:defRPr sz="2400"/>
            </a:lvl3pPr>
            <a:lvl4pPr marL="800021" indent="0" defTabSz="914400">
              <a:spcBef>
                <a:spcPct val="20000"/>
              </a:spcBef>
              <a:buFontTx/>
              <a:buNone/>
              <a:defRPr sz="2000"/>
            </a:lvl4pPr>
            <a:lvl5pPr marL="1028598" indent="0" defTabSz="914400">
              <a:spcBef>
                <a:spcPct val="20000"/>
              </a:spcBef>
              <a:buFontTx/>
              <a:buNone/>
              <a:defRPr sz="2000"/>
            </a:lvl5pPr>
            <a:lvl6pPr marL="2514600" indent="-228600" defTabSz="914400">
              <a:spcBef>
                <a:spcPct val="20000"/>
              </a:spcBef>
              <a:buFont typeface="Arial" pitchFamily="34" charset="0"/>
              <a:buChar char="•"/>
              <a:defRPr sz="2000"/>
            </a:lvl6pPr>
            <a:lvl7pPr marL="2971800" indent="-228600" defTabSz="914400">
              <a:spcBef>
                <a:spcPct val="20000"/>
              </a:spcBef>
              <a:buFont typeface="Arial" pitchFamily="34" charset="0"/>
              <a:buChar char="•"/>
              <a:defRPr sz="2000"/>
            </a:lvl7pPr>
            <a:lvl8pPr marL="3429000" indent="-228600" defTabSz="914400">
              <a:spcBef>
                <a:spcPct val="20000"/>
              </a:spcBef>
              <a:buFont typeface="Arial" pitchFamily="34" charset="0"/>
              <a:buChar char="•"/>
              <a:defRPr sz="2000"/>
            </a:lvl8pPr>
            <a:lvl9pPr marL="3886200" indent="-228600" defTabSz="914400">
              <a:spcBef>
                <a:spcPct val="20000"/>
              </a:spcBef>
              <a:buFont typeface="Arial" pitchFamily="34" charset="0"/>
              <a:buChar char="•"/>
              <a:defRPr sz="2000"/>
            </a:lvl9pPr>
          </a:lstStyle>
          <a:p>
            <a:pPr marL="3174">
              <a:buClr>
                <a:srgbClr val="0071BC"/>
              </a:buClr>
              <a:buSzPct val="90000"/>
            </a:pPr>
            <a:r>
              <a:rPr lang="en-US" sz="2744" kern="0" spc="-150" dirty="0">
                <a:ln>
                  <a:solidFill>
                    <a:srgbClr val="FFFFFF">
                      <a:alpha val="0"/>
                    </a:srgbClr>
                  </a:solidFill>
                </a:ln>
                <a:solidFill>
                  <a:schemeClr val="bg1"/>
                </a:solidFill>
                <a:latin typeface="Segoe UI Light" pitchFamily="34" charset="0"/>
                <a:ea typeface="Segoe UI" pitchFamily="34" charset="0"/>
                <a:cs typeface="Segoe UI" pitchFamily="34" charset="0"/>
              </a:rPr>
              <a:t>Provide secure </a:t>
            </a:r>
            <a:br>
              <a:rPr lang="en-US" sz="2744" kern="0" spc="-150" dirty="0">
                <a:ln>
                  <a:solidFill>
                    <a:srgbClr val="FFFFFF">
                      <a:alpha val="0"/>
                    </a:srgbClr>
                  </a:solidFill>
                </a:ln>
                <a:solidFill>
                  <a:schemeClr val="bg1"/>
                </a:solidFill>
                <a:latin typeface="Segoe UI Light" pitchFamily="34" charset="0"/>
                <a:ea typeface="Segoe UI" pitchFamily="34" charset="0"/>
                <a:cs typeface="Segoe UI" pitchFamily="34" charset="0"/>
              </a:rPr>
            </a:br>
            <a:r>
              <a:rPr lang="en-US" sz="2744" kern="0" spc="-150" dirty="0">
                <a:ln>
                  <a:solidFill>
                    <a:srgbClr val="FFFFFF">
                      <a:alpha val="0"/>
                    </a:srgbClr>
                  </a:solidFill>
                </a:ln>
                <a:solidFill>
                  <a:schemeClr val="bg1"/>
                </a:solidFill>
                <a:latin typeface="Segoe UI Light" pitchFamily="34" charset="0"/>
                <a:ea typeface="Segoe UI" pitchFamily="34" charset="0"/>
                <a:cs typeface="Segoe UI" pitchFamily="34" charset="0"/>
              </a:rPr>
              <a:t>remote access</a:t>
            </a:r>
          </a:p>
          <a:p>
            <a:pPr marL="171212" indent="-168038">
              <a:buClr>
                <a:schemeClr val="bg1"/>
              </a:buClr>
              <a:buSzPct val="100000"/>
              <a:buFont typeface="Arial" pitchFamily="34" charset="0"/>
              <a:buChar char="•"/>
            </a:pPr>
            <a:r>
              <a:rPr lang="en-US" sz="1568" kern="0" spc="-30" dirty="0">
                <a:ln>
                  <a:solidFill>
                    <a:srgbClr val="FFFFFF">
                      <a:alpha val="0"/>
                    </a:srgbClr>
                  </a:solidFill>
                </a:ln>
                <a:solidFill>
                  <a:schemeClr val="bg1"/>
                </a:solidFill>
                <a:latin typeface="+mn-lt"/>
                <a:ea typeface="Segoe UI" pitchFamily="34" charset="0"/>
                <a:cs typeface="Segoe UI" pitchFamily="34" charset="0"/>
              </a:rPr>
              <a:t>Consistent productivity</a:t>
            </a:r>
          </a:p>
          <a:p>
            <a:pPr marL="171212" indent="-168038">
              <a:buClr>
                <a:schemeClr val="bg1"/>
              </a:buClr>
              <a:buSzPct val="100000"/>
              <a:buFont typeface="Arial" pitchFamily="34" charset="0"/>
              <a:buChar char="•"/>
            </a:pPr>
            <a:r>
              <a:rPr lang="en-US" sz="1568" kern="0" spc="-30" dirty="0">
                <a:ln>
                  <a:solidFill>
                    <a:srgbClr val="FFFFFF">
                      <a:alpha val="0"/>
                    </a:srgbClr>
                  </a:solidFill>
                </a:ln>
                <a:solidFill>
                  <a:schemeClr val="bg1"/>
                </a:solidFill>
                <a:latin typeface="+mn-lt"/>
                <a:ea typeface="Segoe UI" pitchFamily="34" charset="0"/>
                <a:cs typeface="Segoe UI" pitchFamily="34" charset="0"/>
              </a:rPr>
              <a:t>Easy connectivity</a:t>
            </a:r>
          </a:p>
          <a:p>
            <a:pPr marL="171212" indent="-168038">
              <a:buClr>
                <a:schemeClr val="bg1"/>
              </a:buClr>
              <a:buSzPct val="100000"/>
              <a:buFont typeface="Arial" pitchFamily="34" charset="0"/>
              <a:buChar char="•"/>
            </a:pPr>
            <a:r>
              <a:rPr lang="en-US" sz="1568" kern="0" spc="-30" dirty="0">
                <a:ln>
                  <a:solidFill>
                    <a:srgbClr val="FFFFFF">
                      <a:alpha val="0"/>
                    </a:srgbClr>
                  </a:solidFill>
                </a:ln>
                <a:solidFill>
                  <a:schemeClr val="bg1"/>
                </a:solidFill>
                <a:latin typeface="+mn-lt"/>
                <a:ea typeface="Segoe UI" pitchFamily="34" charset="0"/>
                <a:cs typeface="Segoe UI" pitchFamily="34" charset="0"/>
              </a:rPr>
              <a:t>Increased security</a:t>
            </a:r>
          </a:p>
        </p:txBody>
      </p:sp>
      <p:sp>
        <p:nvSpPr>
          <p:cNvPr id="40" name="Text Placeholder 23"/>
          <p:cNvSpPr txBox="1">
            <a:spLocks/>
          </p:cNvSpPr>
          <p:nvPr/>
        </p:nvSpPr>
        <p:spPr>
          <a:xfrm>
            <a:off x="8022650" y="2270501"/>
            <a:ext cx="3710232" cy="3710232"/>
          </a:xfrm>
          <a:prstGeom prst="rect">
            <a:avLst/>
          </a:prstGeom>
          <a:solidFill>
            <a:srgbClr val="EB3C00"/>
          </a:solidFill>
        </p:spPr>
        <p:txBody>
          <a:bodyPr lIns="179238" tIns="143391" bIns="143391">
            <a:noAutofit/>
          </a:bodyPr>
          <a:lstStyle>
            <a:defPPr>
              <a:defRPr lang="en-US"/>
            </a:defPPr>
            <a:lvl1pPr marR="0" lvl="0" indent="0" defTabSz="914400" fontAlgn="auto">
              <a:lnSpc>
                <a:spcPct val="90000"/>
              </a:lnSpc>
              <a:spcBef>
                <a:spcPts val="0"/>
              </a:spcBef>
              <a:spcAft>
                <a:spcPts val="600"/>
              </a:spcAft>
              <a:buClrTx/>
              <a:buSzTx/>
              <a:buFontTx/>
              <a:buNone/>
              <a:tabLst/>
              <a:defRPr kumimoji="0" sz="1200" b="0" i="0" u="none" strike="noStrike" cap="none" spc="0" normalizeH="0" baseline="0">
                <a:ln>
                  <a:noFill/>
                </a:ln>
                <a:solidFill>
                  <a:srgbClr val="505050"/>
                </a:solidFill>
                <a:effectLst/>
                <a:uLnTx/>
                <a:uFillTx/>
                <a:latin typeface="Segoe UI"/>
                <a:cs typeface="Segoe Pro"/>
              </a:defRPr>
            </a:lvl1pPr>
            <a:lvl2pPr marL="342867" indent="0" defTabSz="914400">
              <a:spcBef>
                <a:spcPct val="20000"/>
              </a:spcBef>
              <a:buFontTx/>
              <a:buNone/>
              <a:defRPr sz="2800"/>
            </a:lvl2pPr>
            <a:lvl3pPr marL="571444" indent="0" defTabSz="914400">
              <a:spcBef>
                <a:spcPct val="20000"/>
              </a:spcBef>
              <a:buFontTx/>
              <a:buNone/>
              <a:defRPr sz="2400"/>
            </a:lvl3pPr>
            <a:lvl4pPr marL="800021" indent="0" defTabSz="914400">
              <a:spcBef>
                <a:spcPct val="20000"/>
              </a:spcBef>
              <a:buFontTx/>
              <a:buNone/>
              <a:defRPr sz="2000"/>
            </a:lvl4pPr>
            <a:lvl5pPr marL="1028598" indent="0" defTabSz="914400">
              <a:spcBef>
                <a:spcPct val="20000"/>
              </a:spcBef>
              <a:buFontTx/>
              <a:buNone/>
              <a:defRPr sz="2000"/>
            </a:lvl5pPr>
            <a:lvl6pPr marL="2514600" indent="-228600" defTabSz="914400">
              <a:spcBef>
                <a:spcPct val="20000"/>
              </a:spcBef>
              <a:buFont typeface="Arial" pitchFamily="34" charset="0"/>
              <a:buChar char="•"/>
              <a:defRPr sz="2000"/>
            </a:lvl6pPr>
            <a:lvl7pPr marL="2971800" indent="-228600" defTabSz="914400">
              <a:spcBef>
                <a:spcPct val="20000"/>
              </a:spcBef>
              <a:buFont typeface="Arial" pitchFamily="34" charset="0"/>
              <a:buChar char="•"/>
              <a:defRPr sz="2000"/>
            </a:lvl7pPr>
            <a:lvl8pPr marL="3429000" indent="-228600" defTabSz="914400">
              <a:spcBef>
                <a:spcPct val="20000"/>
              </a:spcBef>
              <a:buFont typeface="Arial" pitchFamily="34" charset="0"/>
              <a:buChar char="•"/>
              <a:defRPr sz="2000"/>
            </a:lvl8pPr>
            <a:lvl9pPr marL="3886200" indent="-228600" defTabSz="914400">
              <a:spcBef>
                <a:spcPct val="20000"/>
              </a:spcBef>
              <a:buFont typeface="Arial" pitchFamily="34" charset="0"/>
              <a:buChar char="•"/>
              <a:defRPr sz="2000"/>
            </a:lvl9pPr>
          </a:lstStyle>
          <a:p>
            <a:pPr marL="3174">
              <a:buClr>
                <a:srgbClr val="0071BC"/>
              </a:buClr>
              <a:buSzPct val="90000"/>
            </a:pPr>
            <a:r>
              <a:rPr lang="en-US" sz="2744" kern="0" spc="-150" dirty="0">
                <a:ln>
                  <a:solidFill>
                    <a:srgbClr val="FFFFFF">
                      <a:alpha val="0"/>
                    </a:srgbClr>
                  </a:solidFill>
                </a:ln>
                <a:solidFill>
                  <a:schemeClr val="bg1"/>
                </a:solidFill>
                <a:latin typeface="Segoe UI Light" pitchFamily="34" charset="0"/>
                <a:ea typeface="Segoe UI" pitchFamily="34" charset="0"/>
                <a:cs typeface="Segoe UI" pitchFamily="34" charset="0"/>
              </a:rPr>
              <a:t>Integrate </a:t>
            </a:r>
            <a:br>
              <a:rPr lang="en-US" sz="2744" kern="0" spc="-150" dirty="0">
                <a:ln>
                  <a:solidFill>
                    <a:srgbClr val="FFFFFF">
                      <a:alpha val="0"/>
                    </a:srgbClr>
                  </a:solidFill>
                </a:ln>
                <a:solidFill>
                  <a:schemeClr val="bg1"/>
                </a:solidFill>
                <a:latin typeface="Segoe UI Light" pitchFamily="34" charset="0"/>
                <a:ea typeface="Segoe UI" pitchFamily="34" charset="0"/>
                <a:cs typeface="Segoe UI" pitchFamily="34" charset="0"/>
              </a:rPr>
            </a:br>
            <a:r>
              <a:rPr lang="en-US" sz="2744" kern="0" spc="-150" dirty="0">
                <a:ln>
                  <a:solidFill>
                    <a:srgbClr val="FFFFFF">
                      <a:alpha val="0"/>
                    </a:srgbClr>
                  </a:solidFill>
                </a:ln>
                <a:solidFill>
                  <a:schemeClr val="bg1"/>
                </a:solidFill>
                <a:latin typeface="Segoe UI Light" pitchFamily="34" charset="0"/>
                <a:ea typeface="Segoe UI" pitchFamily="34" charset="0"/>
                <a:cs typeface="Segoe UI" pitchFamily="34" charset="0"/>
              </a:rPr>
              <a:t>cloud services</a:t>
            </a:r>
          </a:p>
          <a:p>
            <a:pPr marL="171212" indent="-168038">
              <a:buClr>
                <a:schemeClr val="bg1"/>
              </a:buClr>
              <a:buSzPct val="100000"/>
              <a:buFont typeface="Arial" pitchFamily="34" charset="0"/>
              <a:buChar char="•"/>
            </a:pPr>
            <a:r>
              <a:rPr lang="en-US" sz="1568" kern="0" spc="-30" dirty="0">
                <a:ln>
                  <a:solidFill>
                    <a:srgbClr val="FFFFFF">
                      <a:alpha val="0"/>
                    </a:srgbClr>
                  </a:solidFill>
                </a:ln>
                <a:solidFill>
                  <a:schemeClr val="bg1"/>
                </a:solidFill>
                <a:latin typeface="+mn-lt"/>
                <a:ea typeface="Segoe UI" pitchFamily="34" charset="0"/>
                <a:cs typeface="Segoe UI" pitchFamily="34" charset="0"/>
              </a:rPr>
              <a:t>Business agility</a:t>
            </a:r>
          </a:p>
          <a:p>
            <a:pPr marL="171212" indent="-168038">
              <a:buClr>
                <a:schemeClr val="bg1"/>
              </a:buClr>
              <a:buSzPct val="100000"/>
              <a:buFont typeface="Arial" pitchFamily="34" charset="0"/>
              <a:buChar char="•"/>
            </a:pPr>
            <a:r>
              <a:rPr lang="en-US" sz="1568" kern="0" spc="-30" dirty="0">
                <a:ln>
                  <a:solidFill>
                    <a:srgbClr val="FFFFFF">
                      <a:alpha val="0"/>
                    </a:srgbClr>
                  </a:solidFill>
                </a:ln>
                <a:solidFill>
                  <a:schemeClr val="bg1"/>
                </a:solidFill>
                <a:latin typeface="+mn-lt"/>
                <a:ea typeface="Segoe UI" pitchFamily="34" charset="0"/>
                <a:cs typeface="Segoe UI" pitchFamily="34" charset="0"/>
              </a:rPr>
              <a:t>Flexible cloud options</a:t>
            </a:r>
          </a:p>
          <a:p>
            <a:pPr marL="171212" indent="-168038">
              <a:buClr>
                <a:schemeClr val="bg1"/>
              </a:buClr>
              <a:buSzPct val="100000"/>
              <a:buFont typeface="Arial" pitchFamily="34" charset="0"/>
              <a:buChar char="•"/>
            </a:pPr>
            <a:r>
              <a:rPr lang="en-US" sz="1568" kern="0" spc="-30" dirty="0">
                <a:ln>
                  <a:solidFill>
                    <a:srgbClr val="FFFFFF">
                      <a:alpha val="0"/>
                    </a:srgbClr>
                  </a:solidFill>
                </a:ln>
                <a:solidFill>
                  <a:schemeClr val="bg1"/>
                </a:solidFill>
                <a:latin typeface="+mn-lt"/>
                <a:ea typeface="Segoe UI" pitchFamily="34" charset="0"/>
                <a:cs typeface="Segoe UI" pitchFamily="34" charset="0"/>
              </a:rPr>
              <a:t>Improved management.</a:t>
            </a:r>
          </a:p>
        </p:txBody>
      </p:sp>
      <p:pic>
        <p:nvPicPr>
          <p:cNvPr id="72" name="Icon 3"/>
          <p:cNvPicPr>
            <a:picLocks noChangeAspect="1" noChangeArrowheads="1"/>
          </p:cNvPicPr>
          <p:nvPr/>
        </p:nvPicPr>
        <p:blipFill>
          <a:blip r:embed="rId3" cstate="email">
            <a:biLevel thresh="50000"/>
            <a:extLst>
              <a:ext uri="{28A0092B-C50C-407E-A947-70E740481C1C}">
                <a14:useLocalDpi xmlns:a14="http://schemas.microsoft.com/office/drawing/2010/main"/>
              </a:ext>
            </a:extLst>
          </a:blip>
          <a:srcRect/>
          <a:stretch>
            <a:fillRect/>
          </a:stretch>
        </p:blipFill>
        <p:spPr bwMode="auto">
          <a:xfrm>
            <a:off x="10396084" y="5006310"/>
            <a:ext cx="1142669" cy="74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Icon 2"/>
          <p:cNvPicPr>
            <a:picLocks noChangeAspect="1" noChangeArrowheads="1"/>
          </p:cNvPicPr>
          <p:nvPr/>
        </p:nvPicPr>
        <p:blipFill>
          <a:blip r:embed="rId4" cstate="email">
            <a:biLevel thresh="50000"/>
            <a:extLst>
              <a:ext uri="{28A0092B-C50C-407E-A947-70E740481C1C}">
                <a14:useLocalDpi xmlns:a14="http://schemas.microsoft.com/office/drawing/2010/main"/>
              </a:ext>
            </a:extLst>
          </a:blip>
          <a:srcRect/>
          <a:stretch>
            <a:fillRect/>
          </a:stretch>
        </p:blipFill>
        <p:spPr bwMode="auto">
          <a:xfrm>
            <a:off x="7058530" y="4914068"/>
            <a:ext cx="660972" cy="903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 name="Icon 1"/>
          <p:cNvPicPr>
            <a:picLocks noChangeAspect="1" noChangeArrowheads="1"/>
          </p:cNvPicPr>
          <p:nvPr/>
        </p:nvPicPr>
        <p:blipFill>
          <a:blip r:embed="rId5" cstate="email">
            <a:biLevel thresh="50000"/>
            <a:extLst>
              <a:ext uri="{28A0092B-C50C-407E-A947-70E740481C1C}">
                <a14:useLocalDpi xmlns:a14="http://schemas.microsoft.com/office/drawing/2010/main"/>
              </a:ext>
            </a:extLst>
          </a:blip>
          <a:srcRect/>
          <a:stretch>
            <a:fillRect/>
          </a:stretch>
        </p:blipFill>
        <p:spPr bwMode="auto">
          <a:xfrm>
            <a:off x="3226631" y="4914069"/>
            <a:ext cx="698650" cy="903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itle 3"/>
          <p:cNvSpPr>
            <a:spLocks noGrp="1"/>
          </p:cNvSpPr>
          <p:nvPr>
            <p:ph type="title"/>
          </p:nvPr>
        </p:nvSpPr>
        <p:spPr>
          <a:xfrm>
            <a:off x="269170" y="261067"/>
            <a:ext cx="11463712" cy="1075451"/>
          </a:xfrm>
        </p:spPr>
        <p:txBody>
          <a:bodyPr/>
          <a:lstStyle/>
          <a:p>
            <a:r>
              <a:rPr lang="en-US" dirty="0" smtClean="0">
                <a:cs typeface="Segoe UI"/>
              </a:rPr>
              <a:t>Windows Server 2012 R2 Essentials</a:t>
            </a:r>
            <a:endParaRPr lang="en-US" dirty="0">
              <a:cs typeface="Segoe UI"/>
            </a:endParaRPr>
          </a:p>
        </p:txBody>
      </p:sp>
      <p:sp>
        <p:nvSpPr>
          <p:cNvPr id="16" name="Text Placeholder 12"/>
          <p:cNvSpPr txBox="1">
            <a:spLocks/>
          </p:cNvSpPr>
          <p:nvPr/>
        </p:nvSpPr>
        <p:spPr>
          <a:xfrm>
            <a:off x="218195" y="1137198"/>
            <a:ext cx="10883436" cy="499439"/>
          </a:xfrm>
          <a:prstGeom prst="rect">
            <a:avLst/>
          </a:prstGeom>
        </p:spPr>
        <p:txBody>
          <a:bodyPr vert="horz" wrap="square" lIns="179238" tIns="143391" rIns="179238" bIns="143391" rtlCol="0">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tx2"/>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solidFill>
                  <a:schemeClr val="tx2"/>
                </a:soli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tx2"/>
                </a:soli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352" spc="-50" dirty="0"/>
              <a:t>Helps your minimize the time, effort, and money that you spend on IT.</a:t>
            </a:r>
          </a:p>
        </p:txBody>
      </p:sp>
    </p:spTree>
    <p:extLst>
      <p:ext uri="{BB962C8B-B14F-4D97-AF65-F5344CB8AC3E}">
        <p14:creationId xmlns:p14="http://schemas.microsoft.com/office/powerpoint/2010/main" val="2879579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69170" y="261067"/>
            <a:ext cx="11202331" cy="1075451"/>
          </a:xfrm>
        </p:spPr>
        <p:txBody>
          <a:bodyPr/>
          <a:lstStyle/>
          <a:p>
            <a:r>
              <a:rPr lang="en-US" dirty="0" smtClean="0">
                <a:cs typeface="Segoe UI"/>
              </a:rPr>
              <a:t>Deployment options</a:t>
            </a:r>
            <a:endParaRPr lang="en-US" dirty="0">
              <a:cs typeface="Segoe UI"/>
            </a:endParaRPr>
          </a:p>
        </p:txBody>
      </p:sp>
      <p:sp>
        <p:nvSpPr>
          <p:cNvPr id="10" name="Slide Number Placeholder 7"/>
          <p:cNvSpPr>
            <a:spLocks noGrp="1"/>
          </p:cNvSpPr>
          <p:nvPr>
            <p:ph type="sldNum" sz="quarter" idx="11"/>
          </p:nvPr>
        </p:nvSpPr>
        <p:spPr>
          <a:xfrm>
            <a:off x="11364206" y="3152592"/>
            <a:ext cx="555451" cy="134429"/>
          </a:xfrm>
        </p:spPr>
        <p:txBody>
          <a:bodyPr/>
          <a:lstStyle/>
          <a:p>
            <a:fld id="{27258FFF-F925-446B-8502-81C933981705}" type="slidenum">
              <a:rPr>
                <a:solidFill>
                  <a:srgbClr val="FFFFFF"/>
                </a:solidFill>
              </a:rPr>
              <a:pPr/>
              <a:t>20</a:t>
            </a:fld>
            <a:endParaRPr>
              <a:solidFill>
                <a:srgbClr val="FFFFFF"/>
              </a:solidFill>
            </a:endParaRPr>
          </a:p>
        </p:txBody>
      </p:sp>
      <p:sp>
        <p:nvSpPr>
          <p:cNvPr id="19" name="Text Placeholder 30"/>
          <p:cNvSpPr txBox="1">
            <a:spLocks/>
          </p:cNvSpPr>
          <p:nvPr/>
        </p:nvSpPr>
        <p:spPr>
          <a:xfrm>
            <a:off x="4416169" y="2163638"/>
            <a:ext cx="3405527" cy="3405527"/>
          </a:xfrm>
          <a:prstGeom prst="rect">
            <a:avLst/>
          </a:prstGeom>
          <a:solidFill>
            <a:srgbClr val="EB3C00"/>
          </a:solidFill>
        </p:spPr>
        <p:txBody>
          <a:bodyPr/>
          <a:lstStyle>
            <a:defPPr>
              <a:defRPr lang="en-US"/>
            </a:defPPr>
            <a:lvl1pPr marL="342900" marR="0" indent="-342900" fontAlgn="auto">
              <a:lnSpc>
                <a:spcPct val="90000"/>
              </a:lnSpc>
              <a:spcBef>
                <a:spcPct val="20000"/>
              </a:spcBef>
              <a:spcAft>
                <a:spcPts val="0"/>
              </a:spcAft>
              <a:buClrTx/>
              <a:buSzPct val="90000"/>
              <a:buFont typeface="Arial" pitchFamily="34" charset="0"/>
              <a:buChar char="•"/>
              <a:tabLst/>
              <a:defRPr sz="4000" spc="0" baseline="0">
                <a:solidFill>
                  <a:schemeClr val="tx2"/>
                </a:solidFill>
                <a:latin typeface="+mj-lt"/>
              </a:defRPr>
            </a:lvl1pPr>
            <a:lvl2pPr marL="0" marR="0" lvl="1" indent="0" fontAlgn="auto">
              <a:lnSpc>
                <a:spcPct val="90000"/>
              </a:lnSpc>
              <a:spcBef>
                <a:spcPct val="20000"/>
              </a:spcBef>
              <a:spcAft>
                <a:spcPts val="0"/>
              </a:spcAft>
              <a:buClrTx/>
              <a:buSzPct val="90000"/>
              <a:buFont typeface="Arial" pitchFamily="34" charset="0"/>
              <a:buNone/>
              <a:tabLst/>
              <a:defRPr sz="2800" spc="0" baseline="0">
                <a:solidFill>
                  <a:srgbClr val="FFFFFF"/>
                </a:solidFill>
                <a:latin typeface="Segoe UI Light"/>
              </a:defRPr>
            </a:lvl2pPr>
            <a:lvl3pPr marL="800100" marR="0" indent="-228600" fontAlgn="auto">
              <a:lnSpc>
                <a:spcPct val="90000"/>
              </a:lnSpc>
              <a:spcBef>
                <a:spcPct val="20000"/>
              </a:spcBef>
              <a:spcAft>
                <a:spcPts val="0"/>
              </a:spcAft>
              <a:buClrTx/>
              <a:buSzPct val="90000"/>
              <a:buFont typeface="Arial" pitchFamily="34" charset="0"/>
              <a:buChar char="•"/>
              <a:tabLst/>
              <a:defRPr sz="2000" spc="0" baseline="0">
                <a:solidFill>
                  <a:schemeClr val="tx2"/>
                </a:solidFill>
              </a:defRPr>
            </a:lvl3pPr>
            <a:lvl4pPr marL="1028700" marR="0" indent="-228600" fontAlgn="auto">
              <a:lnSpc>
                <a:spcPct val="90000"/>
              </a:lnSpc>
              <a:spcBef>
                <a:spcPct val="20000"/>
              </a:spcBef>
              <a:spcAft>
                <a:spcPts val="0"/>
              </a:spcAft>
              <a:buClrTx/>
              <a:buSzPct val="90000"/>
              <a:buFont typeface="Arial" pitchFamily="34" charset="0"/>
              <a:buChar char="•"/>
              <a:tabLst/>
              <a:defRPr spc="0" baseline="0">
                <a:solidFill>
                  <a:schemeClr val="tx2"/>
                </a:solidFill>
              </a:defRPr>
            </a:lvl4pPr>
            <a:lvl5pPr marL="1257300" marR="0" indent="-228600" fontAlgn="auto">
              <a:lnSpc>
                <a:spcPct val="90000"/>
              </a:lnSpc>
              <a:spcBef>
                <a:spcPct val="20000"/>
              </a:spcBef>
              <a:spcAft>
                <a:spcPts val="0"/>
              </a:spcAft>
              <a:buClrTx/>
              <a:buSzPct val="90000"/>
              <a:buFont typeface="Arial" pitchFamily="34" charset="0"/>
              <a:buChar char="•"/>
              <a:tabLst/>
              <a:defRPr spc="0" baseline="0">
                <a:solidFill>
                  <a:schemeClr val="tx2"/>
                </a:solidFill>
              </a:defRPr>
            </a:lvl5pPr>
            <a:lvl6pPr marL="2565040" indent="-233186">
              <a:spcBef>
                <a:spcPct val="20000"/>
              </a:spcBef>
              <a:buFont typeface="Arial" pitchFamily="34" charset="0"/>
              <a:buChar char="•"/>
              <a:defRPr sz="2000"/>
            </a:lvl6pPr>
            <a:lvl7pPr marL="3031412" indent="-233186">
              <a:spcBef>
                <a:spcPct val="20000"/>
              </a:spcBef>
              <a:buFont typeface="Arial" pitchFamily="34" charset="0"/>
              <a:buChar char="•"/>
              <a:defRPr sz="2000"/>
            </a:lvl7pPr>
            <a:lvl8pPr marL="3497783" indent="-233186">
              <a:spcBef>
                <a:spcPct val="20000"/>
              </a:spcBef>
              <a:buFont typeface="Arial" pitchFamily="34" charset="0"/>
              <a:buChar char="•"/>
              <a:defRPr sz="2000"/>
            </a:lvl8pPr>
            <a:lvl9pPr marL="3964155" indent="-233186">
              <a:spcBef>
                <a:spcPct val="20000"/>
              </a:spcBef>
              <a:buFont typeface="Arial" pitchFamily="34" charset="0"/>
              <a:buChar char="•"/>
              <a:defRPr sz="2000"/>
            </a:lvl9pPr>
          </a:lstStyle>
          <a:p>
            <a:pPr lvl="1"/>
            <a:r>
              <a:rPr lang="en-US" sz="2940" b="1" dirty="0"/>
              <a:t>Windows Server Essentials edition:</a:t>
            </a:r>
            <a:br>
              <a:rPr lang="en-US" sz="2940" b="1" dirty="0"/>
            </a:br>
            <a:r>
              <a:rPr lang="en-US" sz="2940" b="1" dirty="0"/>
              <a:t>Virtual deployment</a:t>
            </a:r>
          </a:p>
          <a:p>
            <a:pPr lvl="1"/>
            <a:r>
              <a:rPr lang="en-US" sz="2352" b="1" dirty="0"/>
              <a:t/>
            </a:r>
            <a:br>
              <a:rPr lang="en-US" sz="2352" b="1" dirty="0"/>
            </a:br>
            <a:r>
              <a:rPr lang="en-US" sz="1960" dirty="0"/>
              <a:t>Windows Server 2012 R2 Essentials and Hyper-V</a:t>
            </a:r>
            <a:r>
              <a:rPr lang="en-US" sz="2744" dirty="0"/>
              <a:t/>
            </a:r>
            <a:br>
              <a:rPr lang="en-US" sz="2744" dirty="0"/>
            </a:br>
            <a:endParaRPr lang="en-US" sz="2744" dirty="0"/>
          </a:p>
        </p:txBody>
      </p:sp>
      <p:sp>
        <p:nvSpPr>
          <p:cNvPr id="20" name="Text Placeholder 28"/>
          <p:cNvSpPr txBox="1">
            <a:spLocks/>
          </p:cNvSpPr>
          <p:nvPr/>
        </p:nvSpPr>
        <p:spPr>
          <a:xfrm>
            <a:off x="831443" y="2163638"/>
            <a:ext cx="3405527" cy="3405527"/>
          </a:xfrm>
          <a:prstGeom prst="rect">
            <a:avLst/>
          </a:prstGeom>
          <a:solidFill>
            <a:srgbClr val="EB3C00"/>
          </a:solidFill>
        </p:spPr>
        <p:txBody>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tx2"/>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solidFill>
                  <a:schemeClr val="tx2"/>
                </a:soli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tx2"/>
                </a:soli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pPr>
            <a:r>
              <a:rPr lang="en-US" sz="2940" b="1" dirty="0">
                <a:solidFill>
                  <a:srgbClr val="FFFFFF"/>
                </a:solidFill>
                <a:latin typeface="Segoe UI Light"/>
              </a:rPr>
              <a:t>Windows Server Essentials edition:</a:t>
            </a:r>
            <a:br>
              <a:rPr lang="en-US" sz="2940" b="1" dirty="0">
                <a:solidFill>
                  <a:srgbClr val="FFFFFF"/>
                </a:solidFill>
                <a:latin typeface="Segoe UI Light"/>
              </a:rPr>
            </a:br>
            <a:r>
              <a:rPr lang="en-US" sz="2940" b="1" dirty="0">
                <a:solidFill>
                  <a:srgbClr val="FFFFFF"/>
                </a:solidFill>
                <a:latin typeface="Segoe UI Light"/>
              </a:rPr>
              <a:t>Physical deployment</a:t>
            </a:r>
          </a:p>
          <a:p>
            <a:pPr marL="0" lvl="1" indent="0">
              <a:buNone/>
            </a:pPr>
            <a:endParaRPr lang="en-US" sz="2352" b="1" dirty="0">
              <a:solidFill>
                <a:srgbClr val="FFFFFF"/>
              </a:solidFill>
              <a:latin typeface="Segoe UI Light"/>
            </a:endParaRPr>
          </a:p>
          <a:p>
            <a:pPr marL="0" lvl="1" indent="0">
              <a:buNone/>
            </a:pPr>
            <a:r>
              <a:rPr lang="en-US" sz="1960" dirty="0">
                <a:solidFill>
                  <a:srgbClr val="FFFFFF"/>
                </a:solidFill>
                <a:latin typeface="Segoe UI Light"/>
              </a:rPr>
              <a:t>Windows Server 2012 R2 Essentials</a:t>
            </a:r>
          </a:p>
        </p:txBody>
      </p:sp>
      <p:sp>
        <p:nvSpPr>
          <p:cNvPr id="11" name="Text Placeholder 28"/>
          <p:cNvSpPr txBox="1">
            <a:spLocks/>
          </p:cNvSpPr>
          <p:nvPr/>
        </p:nvSpPr>
        <p:spPr>
          <a:xfrm>
            <a:off x="7976393" y="2163638"/>
            <a:ext cx="3405527" cy="3405527"/>
          </a:xfrm>
          <a:prstGeom prst="rect">
            <a:avLst/>
          </a:prstGeom>
          <a:solidFill>
            <a:srgbClr val="EB3C00"/>
          </a:solidFill>
        </p:spPr>
        <p:txBody>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tx2"/>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solidFill>
                  <a:schemeClr val="tx2"/>
                </a:soli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tx2"/>
                </a:soli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9578" indent="0">
              <a:buNone/>
            </a:pPr>
            <a:r>
              <a:rPr lang="en-US" sz="2940" b="1" dirty="0">
                <a:solidFill>
                  <a:srgbClr val="FFFFFF"/>
                </a:solidFill>
                <a:latin typeface="Segoe UI Light"/>
              </a:rPr>
              <a:t>Windows Server Essentials Experience role </a:t>
            </a:r>
            <a:endParaRPr lang="en-US" sz="2940" dirty="0">
              <a:solidFill>
                <a:srgbClr val="FFFFFF"/>
              </a:solidFill>
              <a:latin typeface="Segoe UI Light"/>
            </a:endParaRPr>
          </a:p>
          <a:p>
            <a:pPr marL="99578" indent="0">
              <a:buNone/>
            </a:pPr>
            <a:endParaRPr lang="en-US" sz="1960" dirty="0">
              <a:solidFill>
                <a:srgbClr val="FFFFFF"/>
              </a:solidFill>
              <a:latin typeface="Segoe UI Light"/>
            </a:endParaRPr>
          </a:p>
          <a:p>
            <a:pPr marL="99578" indent="0">
              <a:buNone/>
            </a:pPr>
            <a:r>
              <a:rPr lang="en-US" sz="1960" dirty="0">
                <a:solidFill>
                  <a:srgbClr val="FFFFFF"/>
                </a:solidFill>
                <a:latin typeface="Segoe UI Light"/>
              </a:rPr>
              <a:t>Windows Server 2012 R2 Standard or Datacenter edition </a:t>
            </a:r>
          </a:p>
        </p:txBody>
      </p:sp>
    </p:spTree>
    <p:extLst>
      <p:ext uri="{BB962C8B-B14F-4D97-AF65-F5344CB8AC3E}">
        <p14:creationId xmlns:p14="http://schemas.microsoft.com/office/powerpoint/2010/main" val="1309245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9171" y="261067"/>
            <a:ext cx="10575004" cy="964153"/>
          </a:xfrm>
        </p:spPr>
        <p:txBody>
          <a:bodyPr/>
          <a:lstStyle/>
          <a:p>
            <a:r>
              <a:rPr lang="en-US" dirty="0" smtClean="0"/>
              <a:t>Typical primary server deployment</a:t>
            </a:r>
            <a:endParaRPr lang="en-US" dirty="0"/>
          </a:p>
        </p:txBody>
      </p:sp>
      <p:sp>
        <p:nvSpPr>
          <p:cNvPr id="4" name="Text Placeholder 3"/>
          <p:cNvSpPr>
            <a:spLocks noGrp="1"/>
          </p:cNvSpPr>
          <p:nvPr>
            <p:ph type="body" sz="quarter" idx="13"/>
          </p:nvPr>
        </p:nvSpPr>
        <p:spPr>
          <a:xfrm>
            <a:off x="269169" y="1462171"/>
            <a:ext cx="5556388" cy="4770262"/>
          </a:xfrm>
        </p:spPr>
        <p:txBody>
          <a:bodyPr/>
          <a:lstStyle/>
          <a:p>
            <a:pPr marL="228719" lvl="1">
              <a:spcBef>
                <a:spcPts val="980"/>
              </a:spcBef>
              <a:buSzPct val="90000"/>
              <a:buFont typeface="Arial" pitchFamily="34" charset="0"/>
              <a:buChar char="•"/>
            </a:pPr>
            <a:r>
              <a:rPr lang="en-US" sz="2744" dirty="0">
                <a:solidFill>
                  <a:srgbClr val="505050"/>
                </a:solidFill>
              </a:rPr>
              <a:t>Replacement for peer-to-peer networking and PC-as-a-server</a:t>
            </a:r>
          </a:p>
          <a:p>
            <a:pPr marL="228719" lvl="1">
              <a:spcBef>
                <a:spcPts val="980"/>
              </a:spcBef>
              <a:buSzPct val="90000"/>
              <a:buFont typeface="Arial" pitchFamily="34" charset="0"/>
              <a:buChar char="•"/>
            </a:pPr>
            <a:r>
              <a:rPr lang="en-US" sz="2744" dirty="0">
                <a:solidFill>
                  <a:srgbClr val="505050"/>
                </a:solidFill>
              </a:rPr>
              <a:t>Often deployed pre-installed on physical hardware</a:t>
            </a:r>
          </a:p>
          <a:p>
            <a:pPr marL="228719" lvl="1">
              <a:spcBef>
                <a:spcPts val="980"/>
              </a:spcBef>
              <a:buSzPct val="90000"/>
              <a:buFont typeface="Arial" pitchFamily="34" charset="0"/>
              <a:buChar char="•"/>
            </a:pPr>
            <a:r>
              <a:rPr lang="en-US" sz="2744" dirty="0">
                <a:solidFill>
                  <a:srgbClr val="505050"/>
                </a:solidFill>
              </a:rPr>
              <a:t>Apps run on the server</a:t>
            </a:r>
          </a:p>
          <a:p>
            <a:pPr marL="228719" lvl="1">
              <a:spcBef>
                <a:spcPts val="980"/>
              </a:spcBef>
              <a:buSzPct val="90000"/>
              <a:buFont typeface="Arial" pitchFamily="34" charset="0"/>
              <a:buChar char="•"/>
            </a:pPr>
            <a:r>
              <a:rPr lang="en-US" sz="2744" dirty="0">
                <a:solidFill>
                  <a:srgbClr val="505050"/>
                </a:solidFill>
              </a:rPr>
              <a:t>Messaging and collaboration in the cloud</a:t>
            </a:r>
          </a:p>
          <a:p>
            <a:pPr marL="228719" lvl="1">
              <a:spcBef>
                <a:spcPts val="980"/>
              </a:spcBef>
              <a:buSzPct val="90000"/>
              <a:buFont typeface="Arial" pitchFamily="34" charset="0"/>
              <a:buChar char="•"/>
            </a:pPr>
            <a:r>
              <a:rPr lang="en-US" sz="2744" dirty="0">
                <a:solidFill>
                  <a:srgbClr val="505050"/>
                </a:solidFill>
              </a:rPr>
              <a:t>Other cloud-based apps and services</a:t>
            </a:r>
          </a:p>
        </p:txBody>
      </p:sp>
      <p:sp>
        <p:nvSpPr>
          <p:cNvPr id="15" name="AutoShape 10" descr="https://mediabank.partners.extranet.microsoft.com/Assets/Active/A-F/Exchange/Exchange_Hosted_Archive/Logos+Logotypes/Exch-HstArch_bL.png"/>
          <p:cNvSpPr>
            <a:spLocks noChangeAspect="1" noChangeArrowheads="1"/>
          </p:cNvSpPr>
          <p:nvPr/>
        </p:nvSpPr>
        <p:spPr bwMode="auto">
          <a:xfrm>
            <a:off x="55333" y="-112345"/>
            <a:ext cx="253832" cy="25389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6149" tIns="38073" rIns="76149" bIns="38073" numCol="1" anchor="t" anchorCtr="0" compatLnSpc="1">
            <a:prstTxWarp prst="textNoShape">
              <a:avLst/>
            </a:prstTxWarp>
          </a:bodyPr>
          <a:lstStyle/>
          <a:p>
            <a:endParaRPr lang="en-US" sz="1799" dirty="0"/>
          </a:p>
        </p:txBody>
      </p:sp>
      <p:sp>
        <p:nvSpPr>
          <p:cNvPr id="52" name="Rectangle 51"/>
          <p:cNvSpPr/>
          <p:nvPr/>
        </p:nvSpPr>
        <p:spPr bwMode="auto">
          <a:xfrm>
            <a:off x="3047380" y="4324426"/>
            <a:ext cx="4122480" cy="2240478"/>
          </a:xfrm>
          <a:prstGeom prst="rect">
            <a:avLst/>
          </a:prstGeom>
          <a:noFill/>
          <a:ln w="19050">
            <a:no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8" rIns="0" bIns="45708" numCol="1" rtlCol="0" anchor="ctr" anchorCtr="0" compatLnSpc="1">
            <a:prstTxWarp prst="textNoShape">
              <a:avLst/>
            </a:prstTxWarp>
          </a:bodyPr>
          <a:lstStyle/>
          <a:p>
            <a:pPr algn="ctr" defTabSz="913916" fontAlgn="base">
              <a:spcBef>
                <a:spcPct val="0"/>
              </a:spcBef>
              <a:spcAft>
                <a:spcPct val="0"/>
              </a:spcAft>
            </a:pPr>
            <a:endParaRPr lang="en-US" sz="1960" dirty="0">
              <a:gradFill>
                <a:gsLst>
                  <a:gs pos="0">
                    <a:srgbClr val="FFFFFF"/>
                  </a:gs>
                  <a:gs pos="100000">
                    <a:srgbClr val="FFFFFF"/>
                  </a:gs>
                </a:gsLst>
                <a:lin ang="5400000" scaled="0"/>
              </a:gradFill>
            </a:endParaRPr>
          </a:p>
        </p:txBody>
      </p:sp>
      <p:sp>
        <p:nvSpPr>
          <p:cNvPr id="22" name="Rectangle 21"/>
          <p:cNvSpPr/>
          <p:nvPr/>
        </p:nvSpPr>
        <p:spPr bwMode="auto">
          <a:xfrm>
            <a:off x="6641856" y="3579986"/>
            <a:ext cx="4381578" cy="483060"/>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ctr" anchorCtr="0" forceAA="0" compatLnSpc="1">
            <a:prstTxWarp prst="textNoShape">
              <a:avLst/>
            </a:prstTxWarp>
            <a:noAutofit/>
          </a:bodyPr>
          <a:lstStyle/>
          <a:p>
            <a:pPr defTabSz="913916" fontAlgn="base">
              <a:lnSpc>
                <a:spcPct val="90000"/>
              </a:lnSpc>
              <a:spcBef>
                <a:spcPct val="0"/>
              </a:spcBef>
              <a:spcAft>
                <a:spcPct val="0"/>
              </a:spcAft>
            </a:pPr>
            <a:r>
              <a:rPr lang="en-US" sz="2352" dirty="0">
                <a:gradFill>
                  <a:gsLst>
                    <a:gs pos="0">
                      <a:srgbClr val="FFFFFF"/>
                    </a:gs>
                    <a:gs pos="100000">
                      <a:srgbClr val="FFFFFF"/>
                    </a:gs>
                  </a:gsLst>
                  <a:lin ang="5400000" scaled="0"/>
                </a:gradFill>
                <a:ea typeface="Segoe UI" pitchFamily="34" charset="0"/>
                <a:cs typeface="Segoe UI" pitchFamily="34" charset="0"/>
              </a:rPr>
              <a:t>No hypervisor</a:t>
            </a:r>
          </a:p>
        </p:txBody>
      </p:sp>
      <p:sp>
        <p:nvSpPr>
          <p:cNvPr id="26" name="Rectangle 25"/>
          <p:cNvSpPr/>
          <p:nvPr/>
        </p:nvSpPr>
        <p:spPr bwMode="auto">
          <a:xfrm>
            <a:off x="6641856" y="1320583"/>
            <a:ext cx="2150859" cy="2150859"/>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defTabSz="913916" fontAlgn="base">
              <a:lnSpc>
                <a:spcPct val="90000"/>
              </a:lnSpc>
              <a:spcBef>
                <a:spcPct val="0"/>
              </a:spcBef>
              <a:spcAft>
                <a:spcPts val="588"/>
              </a:spcAft>
            </a:pPr>
            <a:r>
              <a:rPr lang="en-US" sz="1764" b="1" dirty="0">
                <a:gradFill>
                  <a:gsLst>
                    <a:gs pos="0">
                      <a:srgbClr val="FFFFFF"/>
                    </a:gs>
                    <a:gs pos="100000">
                      <a:srgbClr val="FFFFFF"/>
                    </a:gs>
                  </a:gsLst>
                  <a:lin ang="5400000" scaled="0"/>
                </a:gradFill>
                <a:ea typeface="Segoe UI" pitchFamily="34" charset="0"/>
                <a:cs typeface="Segoe UI" pitchFamily="34" charset="0"/>
              </a:rPr>
              <a:t>No Hyper-V parent partition</a:t>
            </a:r>
            <a:endParaRPr lang="en-US" sz="1764" dirty="0">
              <a:gradFill>
                <a:gsLst>
                  <a:gs pos="0">
                    <a:srgbClr val="FFFFFF"/>
                  </a:gs>
                  <a:gs pos="100000">
                    <a:srgbClr val="FFFFFF"/>
                  </a:gs>
                </a:gsLst>
                <a:lin ang="5400000" scaled="0"/>
              </a:gradFill>
              <a:ea typeface="Segoe UI" pitchFamily="34" charset="0"/>
              <a:cs typeface="Segoe UI" pitchFamily="34" charset="0"/>
            </a:endParaRPr>
          </a:p>
        </p:txBody>
      </p:sp>
      <p:sp>
        <p:nvSpPr>
          <p:cNvPr id="27" name="Rectangle 26"/>
          <p:cNvSpPr/>
          <p:nvPr/>
        </p:nvSpPr>
        <p:spPr bwMode="auto">
          <a:xfrm>
            <a:off x="8872575" y="1320583"/>
            <a:ext cx="2150859" cy="2150859"/>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defTabSz="913916" fontAlgn="base">
              <a:lnSpc>
                <a:spcPct val="90000"/>
              </a:lnSpc>
              <a:spcBef>
                <a:spcPct val="0"/>
              </a:spcBef>
              <a:spcAft>
                <a:spcPts val="588"/>
              </a:spcAft>
            </a:pPr>
            <a:r>
              <a:rPr lang="en-US" sz="1764" b="1" dirty="0">
                <a:gradFill>
                  <a:gsLst>
                    <a:gs pos="0">
                      <a:srgbClr val="FFFFFF"/>
                    </a:gs>
                    <a:gs pos="100000">
                      <a:srgbClr val="FFFFFF"/>
                    </a:gs>
                  </a:gsLst>
                  <a:lin ang="5400000" scaled="0"/>
                </a:gradFill>
                <a:ea typeface="Segoe UI" pitchFamily="34" charset="0"/>
                <a:cs typeface="Segoe UI" pitchFamily="34" charset="0"/>
              </a:rPr>
              <a:t>Windows Server 2012 R2 Essentials</a:t>
            </a:r>
          </a:p>
          <a:p>
            <a:pPr defTabSz="913916" fontAlgn="base">
              <a:lnSpc>
                <a:spcPct val="90000"/>
              </a:lnSpc>
              <a:spcBef>
                <a:spcPct val="0"/>
              </a:spcBef>
              <a:spcAft>
                <a:spcPts val="588"/>
              </a:spcAft>
            </a:pPr>
            <a:r>
              <a:rPr lang="en-US" sz="1764" dirty="0">
                <a:gradFill>
                  <a:gsLst>
                    <a:gs pos="0">
                      <a:srgbClr val="FFFFFF"/>
                    </a:gs>
                    <a:gs pos="100000">
                      <a:srgbClr val="FFFFFF"/>
                    </a:gs>
                  </a:gsLst>
                  <a:lin ang="5400000" scaled="0"/>
                </a:gradFill>
                <a:ea typeface="Segoe UI" pitchFamily="34" charset="0"/>
                <a:cs typeface="Segoe UI" pitchFamily="34" charset="0"/>
              </a:rPr>
              <a:t>Running directly on the physical hardware</a:t>
            </a:r>
            <a:endParaRPr lang="en-US" sz="1764" b="1" dirty="0">
              <a:gradFill>
                <a:gsLst>
                  <a:gs pos="0">
                    <a:srgbClr val="FFFFFF"/>
                  </a:gs>
                  <a:gs pos="100000">
                    <a:srgbClr val="FFFFFF"/>
                  </a:gs>
                </a:gsLst>
                <a:lin ang="5400000" scaled="0"/>
              </a:gradFill>
              <a:ea typeface="Segoe UI" pitchFamily="34" charset="0"/>
              <a:cs typeface="Segoe UI" pitchFamily="34" charset="0"/>
            </a:endParaRPr>
          </a:p>
        </p:txBody>
      </p:sp>
      <p:sp>
        <p:nvSpPr>
          <p:cNvPr id="28" name="Snip Same Side Corner Rectangle 27"/>
          <p:cNvSpPr/>
          <p:nvPr/>
        </p:nvSpPr>
        <p:spPr bwMode="auto">
          <a:xfrm rot="16200000">
            <a:off x="7104913" y="717948"/>
            <a:ext cx="3445708" cy="4570527"/>
          </a:xfrm>
          <a:prstGeom prst="snip2SameRect">
            <a:avLst>
              <a:gd name="adj1" fmla="val 0"/>
              <a:gd name="adj2" fmla="val 0"/>
            </a:avLst>
          </a:prstGeom>
          <a:noFill/>
          <a:ln w="19050">
            <a:solidFill>
              <a:schemeClr val="accent3"/>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29" name="Rectangle 28"/>
          <p:cNvSpPr/>
          <p:nvPr/>
        </p:nvSpPr>
        <p:spPr bwMode="auto">
          <a:xfrm>
            <a:off x="6641856" y="4171589"/>
            <a:ext cx="4381578" cy="46042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ctr" anchorCtr="0" forceAA="0" compatLnSpc="1">
            <a:prstTxWarp prst="textNoShape">
              <a:avLst/>
            </a:prstTxWarp>
            <a:noAutofit/>
          </a:bodyPr>
          <a:lstStyle/>
          <a:p>
            <a:pPr defTabSz="913916" fontAlgn="base">
              <a:lnSpc>
                <a:spcPct val="90000"/>
              </a:lnSpc>
              <a:spcBef>
                <a:spcPct val="0"/>
              </a:spcBef>
              <a:spcAft>
                <a:spcPct val="0"/>
              </a:spcAft>
            </a:pPr>
            <a:r>
              <a:rPr lang="en-US" sz="2352" dirty="0">
                <a:gradFill>
                  <a:gsLst>
                    <a:gs pos="0">
                      <a:srgbClr val="FFFFFF"/>
                    </a:gs>
                    <a:gs pos="100000">
                      <a:srgbClr val="FFFFFF"/>
                    </a:gs>
                  </a:gsLst>
                  <a:lin ang="5400000" scaled="0"/>
                </a:gradFill>
                <a:ea typeface="Segoe UI" pitchFamily="34" charset="0"/>
                <a:cs typeface="Segoe UI" pitchFamily="34" charset="0"/>
              </a:rPr>
              <a:t>Hardware</a:t>
            </a:r>
          </a:p>
        </p:txBody>
      </p:sp>
      <p:sp>
        <p:nvSpPr>
          <p:cNvPr id="21" name="Rectangle 20"/>
          <p:cNvSpPr/>
          <p:nvPr/>
        </p:nvSpPr>
        <p:spPr>
          <a:xfrm>
            <a:off x="5818742" y="5903696"/>
            <a:ext cx="2785026" cy="669658"/>
          </a:xfrm>
          <a:prstGeom prst="rect">
            <a:avLst/>
          </a:prstGeom>
        </p:spPr>
        <p:txBody>
          <a:bodyPr vert="horz" wrap="square" lIns="143391" tIns="89619" rIns="143391" bIns="89619" rtlCol="0" anchor="b" anchorCtr="0">
            <a:spAutoFit/>
          </a:bodyPr>
          <a:lstStyle/>
          <a:p>
            <a:pPr>
              <a:lnSpc>
                <a:spcPct val="90000"/>
              </a:lnSpc>
              <a:spcBef>
                <a:spcPct val="20000"/>
              </a:spcBef>
              <a:buSzPct val="90000"/>
            </a:pPr>
            <a:r>
              <a:rPr lang="en-US" sz="1764" dirty="0">
                <a:solidFill>
                  <a:srgbClr val="505050"/>
                </a:solidFill>
              </a:rPr>
              <a:t>Together with optional online apps and services</a:t>
            </a:r>
          </a:p>
        </p:txBody>
      </p:sp>
      <p:grpSp>
        <p:nvGrpSpPr>
          <p:cNvPr id="23" name="Group 22"/>
          <p:cNvGrpSpPr/>
          <p:nvPr/>
        </p:nvGrpSpPr>
        <p:grpSpPr>
          <a:xfrm>
            <a:off x="8302874" y="4734515"/>
            <a:ext cx="2867812" cy="2061240"/>
            <a:chOff x="8699446" y="3450919"/>
            <a:chExt cx="3275197" cy="2354047"/>
          </a:xfrm>
        </p:grpSpPr>
        <p:sp>
          <p:nvSpPr>
            <p:cNvPr id="24" name="Freeform 9"/>
            <p:cNvSpPr>
              <a:spLocks/>
            </p:cNvSpPr>
            <p:nvPr/>
          </p:nvSpPr>
          <p:spPr bwMode="auto">
            <a:xfrm>
              <a:off x="8699446" y="3450919"/>
              <a:ext cx="3275197" cy="2354047"/>
            </a:xfrm>
            <a:custGeom>
              <a:avLst/>
              <a:gdLst>
                <a:gd name="T0" fmla="*/ 1249 w 1418"/>
                <a:gd name="T1" fmla="*/ 367 h 964"/>
                <a:gd name="T2" fmla="*/ 1189 w 1418"/>
                <a:gd name="T3" fmla="*/ 378 h 964"/>
                <a:gd name="T4" fmla="*/ 1185 w 1418"/>
                <a:gd name="T5" fmla="*/ 300 h 964"/>
                <a:gd name="T6" fmla="*/ 810 w 1418"/>
                <a:gd name="T7" fmla="*/ 28 h 964"/>
                <a:gd name="T8" fmla="*/ 571 w 1418"/>
                <a:gd name="T9" fmla="*/ 200 h 964"/>
                <a:gd name="T10" fmla="*/ 571 w 1418"/>
                <a:gd name="T11" fmla="*/ 200 h 964"/>
                <a:gd name="T12" fmla="*/ 429 w 1418"/>
                <a:gd name="T13" fmla="*/ 127 h 964"/>
                <a:gd name="T14" fmla="*/ 201 w 1418"/>
                <a:gd name="T15" fmla="*/ 320 h 964"/>
                <a:gd name="T16" fmla="*/ 213 w 1418"/>
                <a:gd name="T17" fmla="*/ 408 h 964"/>
                <a:gd name="T18" fmla="*/ 213 w 1418"/>
                <a:gd name="T19" fmla="*/ 408 h 964"/>
                <a:gd name="T20" fmla="*/ 34 w 1418"/>
                <a:gd name="T21" fmla="*/ 517 h 964"/>
                <a:gd name="T22" fmla="*/ 133 w 1418"/>
                <a:gd name="T23" fmla="*/ 740 h 964"/>
                <a:gd name="T24" fmla="*/ 270 w 1418"/>
                <a:gd name="T25" fmla="*/ 734 h 964"/>
                <a:gd name="T26" fmla="*/ 270 w 1418"/>
                <a:gd name="T27" fmla="*/ 734 h 964"/>
                <a:gd name="T28" fmla="*/ 291 w 1418"/>
                <a:gd name="T29" fmla="*/ 795 h 964"/>
                <a:gd name="T30" fmla="*/ 617 w 1418"/>
                <a:gd name="T31" fmla="*/ 904 h 964"/>
                <a:gd name="T32" fmla="*/ 701 w 1418"/>
                <a:gd name="T33" fmla="*/ 836 h 964"/>
                <a:gd name="T34" fmla="*/ 880 w 1418"/>
                <a:gd name="T35" fmla="*/ 896 h 964"/>
                <a:gd name="T36" fmla="*/ 989 w 1418"/>
                <a:gd name="T37" fmla="*/ 777 h 964"/>
                <a:gd name="T38" fmla="*/ 1135 w 1418"/>
                <a:gd name="T39" fmla="*/ 787 h 964"/>
                <a:gd name="T40" fmla="*/ 1192 w 1418"/>
                <a:gd name="T41" fmla="*/ 697 h 964"/>
                <a:gd name="T42" fmla="*/ 1248 w 1418"/>
                <a:gd name="T43" fmla="*/ 706 h 964"/>
                <a:gd name="T44" fmla="*/ 1418 w 1418"/>
                <a:gd name="T45" fmla="*/ 537 h 964"/>
                <a:gd name="T46" fmla="*/ 1249 w 1418"/>
                <a:gd name="T47" fmla="*/ 36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8" h="964">
                  <a:moveTo>
                    <a:pt x="1249" y="367"/>
                  </a:moveTo>
                  <a:cubicBezTo>
                    <a:pt x="1228" y="367"/>
                    <a:pt x="1207" y="371"/>
                    <a:pt x="1189" y="378"/>
                  </a:cubicBezTo>
                  <a:cubicBezTo>
                    <a:pt x="1191" y="352"/>
                    <a:pt x="1190" y="326"/>
                    <a:pt x="1185" y="300"/>
                  </a:cubicBezTo>
                  <a:cubicBezTo>
                    <a:pt x="1157" y="121"/>
                    <a:pt x="989" y="0"/>
                    <a:pt x="810" y="28"/>
                  </a:cubicBezTo>
                  <a:cubicBezTo>
                    <a:pt x="704" y="45"/>
                    <a:pt x="618" y="112"/>
                    <a:pt x="571" y="200"/>
                  </a:cubicBezTo>
                  <a:cubicBezTo>
                    <a:pt x="571" y="200"/>
                    <a:pt x="571" y="200"/>
                    <a:pt x="571" y="200"/>
                  </a:cubicBezTo>
                  <a:cubicBezTo>
                    <a:pt x="537" y="159"/>
                    <a:pt x="486" y="132"/>
                    <a:pt x="429" y="127"/>
                  </a:cubicBezTo>
                  <a:cubicBezTo>
                    <a:pt x="313" y="117"/>
                    <a:pt x="211" y="204"/>
                    <a:pt x="201" y="320"/>
                  </a:cubicBezTo>
                  <a:cubicBezTo>
                    <a:pt x="199" y="350"/>
                    <a:pt x="203" y="380"/>
                    <a:pt x="213" y="408"/>
                  </a:cubicBezTo>
                  <a:cubicBezTo>
                    <a:pt x="213" y="408"/>
                    <a:pt x="213" y="408"/>
                    <a:pt x="213" y="408"/>
                  </a:cubicBezTo>
                  <a:cubicBezTo>
                    <a:pt x="137" y="400"/>
                    <a:pt x="62" y="443"/>
                    <a:pt x="34" y="517"/>
                  </a:cubicBezTo>
                  <a:cubicBezTo>
                    <a:pt x="0" y="606"/>
                    <a:pt x="44" y="706"/>
                    <a:pt x="133" y="740"/>
                  </a:cubicBezTo>
                  <a:cubicBezTo>
                    <a:pt x="179" y="758"/>
                    <a:pt x="229" y="754"/>
                    <a:pt x="270" y="734"/>
                  </a:cubicBezTo>
                  <a:cubicBezTo>
                    <a:pt x="270" y="734"/>
                    <a:pt x="270" y="734"/>
                    <a:pt x="270" y="734"/>
                  </a:cubicBezTo>
                  <a:cubicBezTo>
                    <a:pt x="274" y="754"/>
                    <a:pt x="281" y="775"/>
                    <a:pt x="291" y="795"/>
                  </a:cubicBezTo>
                  <a:cubicBezTo>
                    <a:pt x="351" y="915"/>
                    <a:pt x="497" y="964"/>
                    <a:pt x="617" y="904"/>
                  </a:cubicBezTo>
                  <a:cubicBezTo>
                    <a:pt x="651" y="887"/>
                    <a:pt x="680" y="864"/>
                    <a:pt x="701" y="836"/>
                  </a:cubicBezTo>
                  <a:cubicBezTo>
                    <a:pt x="740" y="891"/>
                    <a:pt x="812" y="917"/>
                    <a:pt x="880" y="896"/>
                  </a:cubicBezTo>
                  <a:cubicBezTo>
                    <a:pt x="937" y="878"/>
                    <a:pt x="977" y="831"/>
                    <a:pt x="989" y="777"/>
                  </a:cubicBezTo>
                  <a:cubicBezTo>
                    <a:pt x="1029" y="810"/>
                    <a:pt x="1088" y="816"/>
                    <a:pt x="1135" y="787"/>
                  </a:cubicBezTo>
                  <a:cubicBezTo>
                    <a:pt x="1168" y="766"/>
                    <a:pt x="1188" y="733"/>
                    <a:pt x="1192" y="697"/>
                  </a:cubicBezTo>
                  <a:cubicBezTo>
                    <a:pt x="1210" y="703"/>
                    <a:pt x="1228" y="706"/>
                    <a:pt x="1248" y="706"/>
                  </a:cubicBezTo>
                  <a:cubicBezTo>
                    <a:pt x="1342" y="706"/>
                    <a:pt x="1418" y="631"/>
                    <a:pt x="1418" y="537"/>
                  </a:cubicBezTo>
                  <a:cubicBezTo>
                    <a:pt x="1418" y="443"/>
                    <a:pt x="1342" y="367"/>
                    <a:pt x="1249" y="367"/>
                  </a:cubicBezTo>
                  <a:close/>
                </a:path>
              </a:pathLst>
            </a:custGeom>
            <a:solidFill>
              <a:schemeClr val="accent2">
                <a:lumMod val="75000"/>
              </a:schemeClr>
            </a:solidFill>
            <a:ln>
              <a:noFill/>
            </a:ln>
            <a:extLst/>
          </p:spPr>
          <p:txBody>
            <a:bodyPr vert="horz" wrap="square" lIns="91403" tIns="45701" rIns="91403" bIns="45701" numCol="1" anchor="t" anchorCtr="0" compatLnSpc="1">
              <a:prstTxWarp prst="textNoShape">
                <a:avLst/>
              </a:prstTxWarp>
            </a:bodyPr>
            <a:lstStyle/>
            <a:p>
              <a:endParaRPr lang="en-GB" sz="1799" dirty="0"/>
            </a:p>
          </p:txBody>
        </p:sp>
        <p:grpSp>
          <p:nvGrpSpPr>
            <p:cNvPr id="25" name="Group 24"/>
            <p:cNvGrpSpPr>
              <a:grpSpLocks noChangeAspect="1"/>
            </p:cNvGrpSpPr>
            <p:nvPr/>
          </p:nvGrpSpPr>
          <p:grpSpPr>
            <a:xfrm>
              <a:off x="9338948" y="3989345"/>
              <a:ext cx="2059413" cy="1188720"/>
              <a:chOff x="9209776" y="3767812"/>
              <a:chExt cx="2618072" cy="1511186"/>
            </a:xfrm>
          </p:grpSpPr>
          <p:sp>
            <p:nvSpPr>
              <p:cNvPr id="34" name="Freeform 26"/>
              <p:cNvSpPr>
                <a:spLocks noChangeAspect="1" noEditPoints="1"/>
              </p:cNvSpPr>
              <p:nvPr/>
            </p:nvSpPr>
            <p:spPr bwMode="black">
              <a:xfrm>
                <a:off x="9209776" y="3767812"/>
                <a:ext cx="1658239" cy="365760"/>
              </a:xfrm>
              <a:custGeom>
                <a:avLst/>
                <a:gdLst>
                  <a:gd name="T0" fmla="*/ 1225 w 3933"/>
                  <a:gd name="T1" fmla="*/ 701 h 865"/>
                  <a:gd name="T2" fmla="*/ 1013 w 3933"/>
                  <a:gd name="T3" fmla="*/ 295 h 865"/>
                  <a:gd name="T4" fmla="*/ 1442 w 3933"/>
                  <a:gd name="T5" fmla="*/ 291 h 865"/>
                  <a:gd name="T6" fmla="*/ 1229 w 3933"/>
                  <a:gd name="T7" fmla="*/ 220 h 865"/>
                  <a:gd name="T8" fmla="*/ 1068 w 3933"/>
                  <a:gd name="T9" fmla="*/ 545 h 865"/>
                  <a:gd name="T10" fmla="*/ 1409 w 3933"/>
                  <a:gd name="T11" fmla="*/ 435 h 865"/>
                  <a:gd name="T12" fmla="*/ 1633 w 3933"/>
                  <a:gd name="T13" fmla="*/ 322 h 865"/>
                  <a:gd name="T14" fmla="*/ 1633 w 3933"/>
                  <a:gd name="T15" fmla="*/ 692 h 865"/>
                  <a:gd name="T16" fmla="*/ 1511 w 3933"/>
                  <a:gd name="T17" fmla="*/ 322 h 865"/>
                  <a:gd name="T18" fmla="*/ 1692 w 3933"/>
                  <a:gd name="T19" fmla="*/ 136 h 865"/>
                  <a:gd name="T20" fmla="*/ 1899 w 3933"/>
                  <a:gd name="T21" fmla="*/ 186 h 865"/>
                  <a:gd name="T22" fmla="*/ 1924 w 3933"/>
                  <a:gd name="T23" fmla="*/ 372 h 865"/>
                  <a:gd name="T24" fmla="*/ 1777 w 3933"/>
                  <a:gd name="T25" fmla="*/ 372 h 865"/>
                  <a:gd name="T26" fmla="*/ 1777 w 3933"/>
                  <a:gd name="T27" fmla="*/ 262 h 865"/>
                  <a:gd name="T28" fmla="*/ 1938 w 3933"/>
                  <a:gd name="T29" fmla="*/ 196 h 865"/>
                  <a:gd name="T30" fmla="*/ 1981 w 3933"/>
                  <a:gd name="T31" fmla="*/ 217 h 865"/>
                  <a:gd name="T32" fmla="*/ 2037 w 3933"/>
                  <a:gd name="T33" fmla="*/ 162 h 865"/>
                  <a:gd name="T34" fmla="*/ 1978 w 3933"/>
                  <a:gd name="T35" fmla="*/ 322 h 865"/>
                  <a:gd name="T36" fmla="*/ 2275 w 3933"/>
                  <a:gd name="T37" fmla="*/ 701 h 865"/>
                  <a:gd name="T38" fmla="*/ 2151 w 3933"/>
                  <a:gd name="T39" fmla="*/ 369 h 865"/>
                  <a:gd name="T40" fmla="*/ 2289 w 3933"/>
                  <a:gd name="T41" fmla="*/ 364 h 865"/>
                  <a:gd name="T42" fmla="*/ 2285 w 3933"/>
                  <a:gd name="T43" fmla="*/ 651 h 865"/>
                  <a:gd name="T44" fmla="*/ 2480 w 3933"/>
                  <a:gd name="T45" fmla="*/ 522 h 865"/>
                  <a:gd name="T46" fmla="*/ 2716 w 3933"/>
                  <a:gd name="T47" fmla="*/ 666 h 865"/>
                  <a:gd name="T48" fmla="*/ 2441 w 3933"/>
                  <a:gd name="T49" fmla="*/ 408 h 865"/>
                  <a:gd name="T50" fmla="*/ 2742 w 3933"/>
                  <a:gd name="T51" fmla="*/ 491 h 865"/>
                  <a:gd name="T52" fmla="*/ 2588 w 3933"/>
                  <a:gd name="T53" fmla="*/ 364 h 865"/>
                  <a:gd name="T54" fmla="*/ 3193 w 3933"/>
                  <a:gd name="T55" fmla="*/ 546 h 865"/>
                  <a:gd name="T56" fmla="*/ 2892 w 3933"/>
                  <a:gd name="T57" fmla="*/ 610 h 865"/>
                  <a:gd name="T58" fmla="*/ 2987 w 3933"/>
                  <a:gd name="T59" fmla="*/ 449 h 865"/>
                  <a:gd name="T60" fmla="*/ 3113 w 3933"/>
                  <a:gd name="T61" fmla="*/ 304 h 865"/>
                  <a:gd name="T62" fmla="*/ 3030 w 3933"/>
                  <a:gd name="T63" fmla="*/ 165 h 865"/>
                  <a:gd name="T64" fmla="*/ 3070 w 3933"/>
                  <a:gd name="T65" fmla="*/ 422 h 865"/>
                  <a:gd name="T66" fmla="*/ 3563 w 3933"/>
                  <a:gd name="T67" fmla="*/ 617 h 865"/>
                  <a:gd name="T68" fmla="*/ 3254 w 3933"/>
                  <a:gd name="T69" fmla="*/ 464 h 865"/>
                  <a:gd name="T70" fmla="*/ 3552 w 3933"/>
                  <a:gd name="T71" fmla="*/ 180 h 865"/>
                  <a:gd name="T72" fmla="*/ 3316 w 3933"/>
                  <a:gd name="T73" fmla="*/ 441 h 865"/>
                  <a:gd name="T74" fmla="*/ 3584 w 3933"/>
                  <a:gd name="T75" fmla="*/ 528 h 865"/>
                  <a:gd name="T76" fmla="*/ 3349 w 3933"/>
                  <a:gd name="T77" fmla="*/ 449 h 865"/>
                  <a:gd name="T78" fmla="*/ 3495 w 3933"/>
                  <a:gd name="T79" fmla="*/ 619 h 865"/>
                  <a:gd name="T80" fmla="*/ 3749 w 3933"/>
                  <a:gd name="T81" fmla="*/ 701 h 865"/>
                  <a:gd name="T82" fmla="*/ 3838 w 3933"/>
                  <a:gd name="T83" fmla="*/ 620 h 865"/>
                  <a:gd name="T84" fmla="*/ 3651 w 3933"/>
                  <a:gd name="T85" fmla="*/ 434 h 865"/>
                  <a:gd name="T86" fmla="*/ 3721 w 3933"/>
                  <a:gd name="T87" fmla="*/ 227 h 865"/>
                  <a:gd name="T88" fmla="*/ 3933 w 3933"/>
                  <a:gd name="T89" fmla="*/ 534 h 865"/>
                  <a:gd name="T90" fmla="*/ 464 w 3933"/>
                  <a:gd name="T91" fmla="*/ 0 h 865"/>
                  <a:gd name="T92" fmla="*/ 158 w 3933"/>
                  <a:gd name="T93" fmla="*/ 632 h 865"/>
                  <a:gd name="T94" fmla="*/ 1 w 3933"/>
                  <a:gd name="T95" fmla="*/ 694 h 865"/>
                  <a:gd name="T96" fmla="*/ 722 w 3933"/>
                  <a:gd name="T97" fmla="*/ 793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33" h="865">
                    <a:moveTo>
                      <a:pt x="1472" y="427"/>
                    </a:moveTo>
                    <a:cubicBezTo>
                      <a:pt x="1472" y="482"/>
                      <a:pt x="1462" y="530"/>
                      <a:pt x="1442" y="572"/>
                    </a:cubicBezTo>
                    <a:cubicBezTo>
                      <a:pt x="1422" y="613"/>
                      <a:pt x="1393" y="645"/>
                      <a:pt x="1355" y="668"/>
                    </a:cubicBezTo>
                    <a:cubicBezTo>
                      <a:pt x="1318" y="690"/>
                      <a:pt x="1274" y="701"/>
                      <a:pt x="1225" y="701"/>
                    </a:cubicBezTo>
                    <a:cubicBezTo>
                      <a:pt x="1177" y="701"/>
                      <a:pt x="1135" y="691"/>
                      <a:pt x="1098" y="669"/>
                    </a:cubicBezTo>
                    <a:cubicBezTo>
                      <a:pt x="1061" y="647"/>
                      <a:pt x="1033" y="616"/>
                      <a:pt x="1012" y="576"/>
                    </a:cubicBezTo>
                    <a:cubicBezTo>
                      <a:pt x="992" y="536"/>
                      <a:pt x="982" y="490"/>
                      <a:pt x="982" y="439"/>
                    </a:cubicBezTo>
                    <a:cubicBezTo>
                      <a:pt x="982" y="384"/>
                      <a:pt x="992" y="336"/>
                      <a:pt x="1013" y="295"/>
                    </a:cubicBezTo>
                    <a:cubicBezTo>
                      <a:pt x="1033" y="253"/>
                      <a:pt x="1063" y="221"/>
                      <a:pt x="1101" y="199"/>
                    </a:cubicBezTo>
                    <a:cubicBezTo>
                      <a:pt x="1139" y="176"/>
                      <a:pt x="1184" y="165"/>
                      <a:pt x="1234" y="165"/>
                    </a:cubicBezTo>
                    <a:cubicBezTo>
                      <a:pt x="1280" y="165"/>
                      <a:pt x="1321" y="176"/>
                      <a:pt x="1358" y="198"/>
                    </a:cubicBezTo>
                    <a:cubicBezTo>
                      <a:pt x="1394" y="220"/>
                      <a:pt x="1423" y="251"/>
                      <a:pt x="1442" y="291"/>
                    </a:cubicBezTo>
                    <a:cubicBezTo>
                      <a:pt x="1462" y="330"/>
                      <a:pt x="1472" y="376"/>
                      <a:pt x="1472" y="427"/>
                    </a:cubicBezTo>
                    <a:close/>
                    <a:moveTo>
                      <a:pt x="1409" y="435"/>
                    </a:moveTo>
                    <a:cubicBezTo>
                      <a:pt x="1409" y="367"/>
                      <a:pt x="1393" y="314"/>
                      <a:pt x="1361" y="276"/>
                    </a:cubicBezTo>
                    <a:cubicBezTo>
                      <a:pt x="1330" y="239"/>
                      <a:pt x="1286" y="220"/>
                      <a:pt x="1229" y="220"/>
                    </a:cubicBezTo>
                    <a:cubicBezTo>
                      <a:pt x="1194" y="220"/>
                      <a:pt x="1162" y="229"/>
                      <a:pt x="1134" y="247"/>
                    </a:cubicBezTo>
                    <a:cubicBezTo>
                      <a:pt x="1106" y="265"/>
                      <a:pt x="1084" y="290"/>
                      <a:pt x="1069" y="323"/>
                    </a:cubicBezTo>
                    <a:cubicBezTo>
                      <a:pt x="1053" y="356"/>
                      <a:pt x="1046" y="393"/>
                      <a:pt x="1046" y="434"/>
                    </a:cubicBezTo>
                    <a:cubicBezTo>
                      <a:pt x="1046" y="475"/>
                      <a:pt x="1053" y="512"/>
                      <a:pt x="1068" y="545"/>
                    </a:cubicBezTo>
                    <a:cubicBezTo>
                      <a:pt x="1083" y="577"/>
                      <a:pt x="1104" y="602"/>
                      <a:pt x="1131" y="620"/>
                    </a:cubicBezTo>
                    <a:cubicBezTo>
                      <a:pt x="1159" y="638"/>
                      <a:pt x="1190" y="646"/>
                      <a:pt x="1225" y="646"/>
                    </a:cubicBezTo>
                    <a:cubicBezTo>
                      <a:pt x="1282" y="646"/>
                      <a:pt x="1327" y="628"/>
                      <a:pt x="1360" y="590"/>
                    </a:cubicBezTo>
                    <a:cubicBezTo>
                      <a:pt x="1392" y="552"/>
                      <a:pt x="1409" y="501"/>
                      <a:pt x="1409" y="435"/>
                    </a:cubicBezTo>
                    <a:close/>
                    <a:moveTo>
                      <a:pt x="1735" y="196"/>
                    </a:moveTo>
                    <a:cubicBezTo>
                      <a:pt x="1723" y="190"/>
                      <a:pt x="1710" y="186"/>
                      <a:pt x="1695" y="186"/>
                    </a:cubicBezTo>
                    <a:cubicBezTo>
                      <a:pt x="1654" y="186"/>
                      <a:pt x="1633" y="213"/>
                      <a:pt x="1633" y="265"/>
                    </a:cubicBezTo>
                    <a:cubicBezTo>
                      <a:pt x="1633" y="322"/>
                      <a:pt x="1633" y="322"/>
                      <a:pt x="1633" y="322"/>
                    </a:cubicBezTo>
                    <a:cubicBezTo>
                      <a:pt x="1720" y="322"/>
                      <a:pt x="1720" y="322"/>
                      <a:pt x="1720" y="322"/>
                    </a:cubicBezTo>
                    <a:cubicBezTo>
                      <a:pt x="1720" y="372"/>
                      <a:pt x="1720" y="372"/>
                      <a:pt x="1720" y="372"/>
                    </a:cubicBezTo>
                    <a:cubicBezTo>
                      <a:pt x="1633" y="372"/>
                      <a:pt x="1633" y="372"/>
                      <a:pt x="1633" y="372"/>
                    </a:cubicBezTo>
                    <a:cubicBezTo>
                      <a:pt x="1633" y="692"/>
                      <a:pt x="1633" y="692"/>
                      <a:pt x="1633" y="692"/>
                    </a:cubicBezTo>
                    <a:cubicBezTo>
                      <a:pt x="1574" y="692"/>
                      <a:pt x="1574" y="692"/>
                      <a:pt x="1574" y="692"/>
                    </a:cubicBezTo>
                    <a:cubicBezTo>
                      <a:pt x="1574" y="372"/>
                      <a:pt x="1574" y="372"/>
                      <a:pt x="1574" y="372"/>
                    </a:cubicBezTo>
                    <a:cubicBezTo>
                      <a:pt x="1511" y="372"/>
                      <a:pt x="1511" y="372"/>
                      <a:pt x="1511" y="372"/>
                    </a:cubicBezTo>
                    <a:cubicBezTo>
                      <a:pt x="1511" y="322"/>
                      <a:pt x="1511" y="322"/>
                      <a:pt x="1511" y="322"/>
                    </a:cubicBezTo>
                    <a:cubicBezTo>
                      <a:pt x="1574" y="322"/>
                      <a:pt x="1574" y="322"/>
                      <a:pt x="1574" y="322"/>
                    </a:cubicBezTo>
                    <a:cubicBezTo>
                      <a:pt x="1574" y="262"/>
                      <a:pt x="1574" y="262"/>
                      <a:pt x="1574" y="262"/>
                    </a:cubicBezTo>
                    <a:cubicBezTo>
                      <a:pt x="1574" y="224"/>
                      <a:pt x="1585" y="194"/>
                      <a:pt x="1607" y="171"/>
                    </a:cubicBezTo>
                    <a:cubicBezTo>
                      <a:pt x="1629" y="148"/>
                      <a:pt x="1657" y="136"/>
                      <a:pt x="1692" y="136"/>
                    </a:cubicBezTo>
                    <a:cubicBezTo>
                      <a:pt x="1710" y="136"/>
                      <a:pt x="1724" y="138"/>
                      <a:pt x="1735" y="143"/>
                    </a:cubicBezTo>
                    <a:lnTo>
                      <a:pt x="1735" y="196"/>
                    </a:lnTo>
                    <a:close/>
                    <a:moveTo>
                      <a:pt x="1938" y="196"/>
                    </a:moveTo>
                    <a:cubicBezTo>
                      <a:pt x="1927" y="190"/>
                      <a:pt x="1914" y="186"/>
                      <a:pt x="1899" y="186"/>
                    </a:cubicBezTo>
                    <a:cubicBezTo>
                      <a:pt x="1858" y="186"/>
                      <a:pt x="1837" y="213"/>
                      <a:pt x="1837" y="265"/>
                    </a:cubicBezTo>
                    <a:cubicBezTo>
                      <a:pt x="1837" y="322"/>
                      <a:pt x="1837" y="322"/>
                      <a:pt x="1837" y="322"/>
                    </a:cubicBezTo>
                    <a:cubicBezTo>
                      <a:pt x="1924" y="322"/>
                      <a:pt x="1924" y="322"/>
                      <a:pt x="1924" y="322"/>
                    </a:cubicBezTo>
                    <a:cubicBezTo>
                      <a:pt x="1924" y="372"/>
                      <a:pt x="1924" y="372"/>
                      <a:pt x="1924" y="372"/>
                    </a:cubicBezTo>
                    <a:cubicBezTo>
                      <a:pt x="1837" y="372"/>
                      <a:pt x="1837" y="372"/>
                      <a:pt x="1837" y="372"/>
                    </a:cubicBezTo>
                    <a:cubicBezTo>
                      <a:pt x="1837" y="692"/>
                      <a:pt x="1837" y="692"/>
                      <a:pt x="1837" y="692"/>
                    </a:cubicBezTo>
                    <a:cubicBezTo>
                      <a:pt x="1777" y="692"/>
                      <a:pt x="1777" y="692"/>
                      <a:pt x="1777" y="692"/>
                    </a:cubicBezTo>
                    <a:cubicBezTo>
                      <a:pt x="1777" y="372"/>
                      <a:pt x="1777" y="372"/>
                      <a:pt x="1777" y="372"/>
                    </a:cubicBezTo>
                    <a:cubicBezTo>
                      <a:pt x="1715" y="372"/>
                      <a:pt x="1715" y="372"/>
                      <a:pt x="1715" y="372"/>
                    </a:cubicBezTo>
                    <a:cubicBezTo>
                      <a:pt x="1715" y="322"/>
                      <a:pt x="1715" y="322"/>
                      <a:pt x="1715" y="322"/>
                    </a:cubicBezTo>
                    <a:cubicBezTo>
                      <a:pt x="1777" y="322"/>
                      <a:pt x="1777" y="322"/>
                      <a:pt x="1777" y="322"/>
                    </a:cubicBezTo>
                    <a:cubicBezTo>
                      <a:pt x="1777" y="262"/>
                      <a:pt x="1777" y="262"/>
                      <a:pt x="1777" y="262"/>
                    </a:cubicBezTo>
                    <a:cubicBezTo>
                      <a:pt x="1777" y="224"/>
                      <a:pt x="1789" y="194"/>
                      <a:pt x="1811" y="171"/>
                    </a:cubicBezTo>
                    <a:cubicBezTo>
                      <a:pt x="1833" y="148"/>
                      <a:pt x="1861" y="136"/>
                      <a:pt x="1895" y="136"/>
                    </a:cubicBezTo>
                    <a:cubicBezTo>
                      <a:pt x="1913" y="136"/>
                      <a:pt x="1928" y="138"/>
                      <a:pt x="1938" y="143"/>
                    </a:cubicBezTo>
                    <a:lnTo>
                      <a:pt x="1938" y="196"/>
                    </a:lnTo>
                    <a:close/>
                    <a:moveTo>
                      <a:pt x="2048" y="189"/>
                    </a:moveTo>
                    <a:cubicBezTo>
                      <a:pt x="2048" y="200"/>
                      <a:pt x="2044" y="210"/>
                      <a:pt x="2036" y="217"/>
                    </a:cubicBezTo>
                    <a:cubicBezTo>
                      <a:pt x="2029" y="224"/>
                      <a:pt x="2019" y="228"/>
                      <a:pt x="2009" y="228"/>
                    </a:cubicBezTo>
                    <a:cubicBezTo>
                      <a:pt x="1998" y="228"/>
                      <a:pt x="1989" y="224"/>
                      <a:pt x="1981" y="217"/>
                    </a:cubicBezTo>
                    <a:cubicBezTo>
                      <a:pt x="1974" y="210"/>
                      <a:pt x="1970" y="201"/>
                      <a:pt x="1970" y="189"/>
                    </a:cubicBezTo>
                    <a:cubicBezTo>
                      <a:pt x="1970" y="179"/>
                      <a:pt x="1974" y="170"/>
                      <a:pt x="1981" y="162"/>
                    </a:cubicBezTo>
                    <a:cubicBezTo>
                      <a:pt x="1988" y="155"/>
                      <a:pt x="1998" y="151"/>
                      <a:pt x="2009" y="151"/>
                    </a:cubicBezTo>
                    <a:cubicBezTo>
                      <a:pt x="2020" y="151"/>
                      <a:pt x="2029" y="155"/>
                      <a:pt x="2037" y="162"/>
                    </a:cubicBezTo>
                    <a:cubicBezTo>
                      <a:pt x="2044" y="170"/>
                      <a:pt x="2048" y="179"/>
                      <a:pt x="2048" y="189"/>
                    </a:cubicBezTo>
                    <a:close/>
                    <a:moveTo>
                      <a:pt x="2038" y="692"/>
                    </a:moveTo>
                    <a:cubicBezTo>
                      <a:pt x="1978" y="692"/>
                      <a:pt x="1978" y="692"/>
                      <a:pt x="1978" y="692"/>
                    </a:cubicBezTo>
                    <a:cubicBezTo>
                      <a:pt x="1978" y="322"/>
                      <a:pt x="1978" y="322"/>
                      <a:pt x="1978" y="322"/>
                    </a:cubicBezTo>
                    <a:cubicBezTo>
                      <a:pt x="2038" y="322"/>
                      <a:pt x="2038" y="322"/>
                      <a:pt x="2038" y="322"/>
                    </a:cubicBezTo>
                    <a:lnTo>
                      <a:pt x="2038" y="692"/>
                    </a:lnTo>
                    <a:close/>
                    <a:moveTo>
                      <a:pt x="2376" y="675"/>
                    </a:moveTo>
                    <a:cubicBezTo>
                      <a:pt x="2348" y="693"/>
                      <a:pt x="2314" y="701"/>
                      <a:pt x="2275" y="701"/>
                    </a:cubicBezTo>
                    <a:cubicBezTo>
                      <a:pt x="2241" y="701"/>
                      <a:pt x="2211" y="694"/>
                      <a:pt x="2184" y="678"/>
                    </a:cubicBezTo>
                    <a:cubicBezTo>
                      <a:pt x="2157" y="663"/>
                      <a:pt x="2136" y="641"/>
                      <a:pt x="2121" y="612"/>
                    </a:cubicBezTo>
                    <a:cubicBezTo>
                      <a:pt x="2106" y="584"/>
                      <a:pt x="2099" y="552"/>
                      <a:pt x="2099" y="516"/>
                    </a:cubicBezTo>
                    <a:cubicBezTo>
                      <a:pt x="2099" y="455"/>
                      <a:pt x="2116" y="406"/>
                      <a:pt x="2151" y="369"/>
                    </a:cubicBezTo>
                    <a:cubicBezTo>
                      <a:pt x="2186" y="332"/>
                      <a:pt x="2233" y="313"/>
                      <a:pt x="2291" y="313"/>
                    </a:cubicBezTo>
                    <a:cubicBezTo>
                      <a:pt x="2324" y="313"/>
                      <a:pt x="2352" y="319"/>
                      <a:pt x="2377" y="332"/>
                    </a:cubicBezTo>
                    <a:cubicBezTo>
                      <a:pt x="2377" y="393"/>
                      <a:pt x="2377" y="393"/>
                      <a:pt x="2377" y="393"/>
                    </a:cubicBezTo>
                    <a:cubicBezTo>
                      <a:pt x="2349" y="373"/>
                      <a:pt x="2320" y="364"/>
                      <a:pt x="2289" y="364"/>
                    </a:cubicBezTo>
                    <a:cubicBezTo>
                      <a:pt x="2250" y="364"/>
                      <a:pt x="2219" y="377"/>
                      <a:pt x="2195" y="405"/>
                    </a:cubicBezTo>
                    <a:cubicBezTo>
                      <a:pt x="2171" y="432"/>
                      <a:pt x="2159" y="467"/>
                      <a:pt x="2159" y="511"/>
                    </a:cubicBezTo>
                    <a:cubicBezTo>
                      <a:pt x="2159" y="554"/>
                      <a:pt x="2171" y="588"/>
                      <a:pt x="2193" y="613"/>
                    </a:cubicBezTo>
                    <a:cubicBezTo>
                      <a:pt x="2216" y="638"/>
                      <a:pt x="2247" y="651"/>
                      <a:pt x="2285" y="651"/>
                    </a:cubicBezTo>
                    <a:cubicBezTo>
                      <a:pt x="2317" y="651"/>
                      <a:pt x="2348" y="640"/>
                      <a:pt x="2376" y="619"/>
                    </a:cubicBezTo>
                    <a:lnTo>
                      <a:pt x="2376" y="675"/>
                    </a:lnTo>
                    <a:close/>
                    <a:moveTo>
                      <a:pt x="2742" y="522"/>
                    </a:moveTo>
                    <a:cubicBezTo>
                      <a:pt x="2480" y="522"/>
                      <a:pt x="2480" y="522"/>
                      <a:pt x="2480" y="522"/>
                    </a:cubicBezTo>
                    <a:cubicBezTo>
                      <a:pt x="2481" y="564"/>
                      <a:pt x="2492" y="596"/>
                      <a:pt x="2513" y="618"/>
                    </a:cubicBezTo>
                    <a:cubicBezTo>
                      <a:pt x="2534" y="640"/>
                      <a:pt x="2564" y="651"/>
                      <a:pt x="2601" y="651"/>
                    </a:cubicBezTo>
                    <a:cubicBezTo>
                      <a:pt x="2643" y="651"/>
                      <a:pt x="2681" y="637"/>
                      <a:pt x="2716" y="610"/>
                    </a:cubicBezTo>
                    <a:cubicBezTo>
                      <a:pt x="2716" y="666"/>
                      <a:pt x="2716" y="666"/>
                      <a:pt x="2716" y="666"/>
                    </a:cubicBezTo>
                    <a:cubicBezTo>
                      <a:pt x="2683" y="689"/>
                      <a:pt x="2640" y="701"/>
                      <a:pt x="2587" y="701"/>
                    </a:cubicBezTo>
                    <a:cubicBezTo>
                      <a:pt x="2534" y="701"/>
                      <a:pt x="2493" y="684"/>
                      <a:pt x="2463" y="650"/>
                    </a:cubicBezTo>
                    <a:cubicBezTo>
                      <a:pt x="2433" y="616"/>
                      <a:pt x="2419" y="569"/>
                      <a:pt x="2419" y="509"/>
                    </a:cubicBezTo>
                    <a:cubicBezTo>
                      <a:pt x="2419" y="472"/>
                      <a:pt x="2426" y="439"/>
                      <a:pt x="2441" y="408"/>
                    </a:cubicBezTo>
                    <a:cubicBezTo>
                      <a:pt x="2456" y="378"/>
                      <a:pt x="2476" y="355"/>
                      <a:pt x="2502" y="338"/>
                    </a:cubicBezTo>
                    <a:cubicBezTo>
                      <a:pt x="2528" y="321"/>
                      <a:pt x="2557" y="313"/>
                      <a:pt x="2589" y="313"/>
                    </a:cubicBezTo>
                    <a:cubicBezTo>
                      <a:pt x="2637" y="313"/>
                      <a:pt x="2674" y="329"/>
                      <a:pt x="2701" y="360"/>
                    </a:cubicBezTo>
                    <a:cubicBezTo>
                      <a:pt x="2728" y="391"/>
                      <a:pt x="2742" y="435"/>
                      <a:pt x="2742" y="491"/>
                    </a:cubicBezTo>
                    <a:lnTo>
                      <a:pt x="2742" y="522"/>
                    </a:lnTo>
                    <a:close/>
                    <a:moveTo>
                      <a:pt x="2681" y="472"/>
                    </a:moveTo>
                    <a:cubicBezTo>
                      <a:pt x="2680" y="438"/>
                      <a:pt x="2672" y="411"/>
                      <a:pt x="2656" y="392"/>
                    </a:cubicBezTo>
                    <a:cubicBezTo>
                      <a:pt x="2640" y="373"/>
                      <a:pt x="2617" y="364"/>
                      <a:pt x="2588" y="364"/>
                    </a:cubicBezTo>
                    <a:cubicBezTo>
                      <a:pt x="2561" y="364"/>
                      <a:pt x="2537" y="374"/>
                      <a:pt x="2518" y="393"/>
                    </a:cubicBezTo>
                    <a:cubicBezTo>
                      <a:pt x="2498" y="413"/>
                      <a:pt x="2486" y="439"/>
                      <a:pt x="2481" y="472"/>
                    </a:cubicBezTo>
                    <a:lnTo>
                      <a:pt x="2681" y="472"/>
                    </a:lnTo>
                    <a:close/>
                    <a:moveTo>
                      <a:pt x="3193" y="546"/>
                    </a:moveTo>
                    <a:cubicBezTo>
                      <a:pt x="3193" y="592"/>
                      <a:pt x="3176" y="630"/>
                      <a:pt x="3142" y="659"/>
                    </a:cubicBezTo>
                    <a:cubicBezTo>
                      <a:pt x="3109" y="687"/>
                      <a:pt x="3065" y="701"/>
                      <a:pt x="3010" y="701"/>
                    </a:cubicBezTo>
                    <a:cubicBezTo>
                      <a:pt x="2961" y="701"/>
                      <a:pt x="2922" y="692"/>
                      <a:pt x="2892" y="673"/>
                    </a:cubicBezTo>
                    <a:cubicBezTo>
                      <a:pt x="2892" y="610"/>
                      <a:pt x="2892" y="610"/>
                      <a:pt x="2892" y="610"/>
                    </a:cubicBezTo>
                    <a:cubicBezTo>
                      <a:pt x="2927" y="637"/>
                      <a:pt x="2967" y="651"/>
                      <a:pt x="3013" y="651"/>
                    </a:cubicBezTo>
                    <a:cubicBezTo>
                      <a:pt x="3049" y="651"/>
                      <a:pt x="3078" y="642"/>
                      <a:pt x="3100" y="624"/>
                    </a:cubicBezTo>
                    <a:cubicBezTo>
                      <a:pt x="3121" y="606"/>
                      <a:pt x="3132" y="582"/>
                      <a:pt x="3132" y="551"/>
                    </a:cubicBezTo>
                    <a:cubicBezTo>
                      <a:pt x="3132" y="483"/>
                      <a:pt x="3084" y="449"/>
                      <a:pt x="2987" y="449"/>
                    </a:cubicBezTo>
                    <a:cubicBezTo>
                      <a:pt x="2944" y="449"/>
                      <a:pt x="2944" y="449"/>
                      <a:pt x="2944" y="449"/>
                    </a:cubicBezTo>
                    <a:cubicBezTo>
                      <a:pt x="2944" y="399"/>
                      <a:pt x="2944" y="399"/>
                      <a:pt x="2944" y="399"/>
                    </a:cubicBezTo>
                    <a:cubicBezTo>
                      <a:pt x="2985" y="399"/>
                      <a:pt x="2985" y="399"/>
                      <a:pt x="2985" y="399"/>
                    </a:cubicBezTo>
                    <a:cubicBezTo>
                      <a:pt x="3070" y="399"/>
                      <a:pt x="3113" y="367"/>
                      <a:pt x="3113" y="304"/>
                    </a:cubicBezTo>
                    <a:cubicBezTo>
                      <a:pt x="3113" y="245"/>
                      <a:pt x="3081" y="215"/>
                      <a:pt x="3015" y="215"/>
                    </a:cubicBezTo>
                    <a:cubicBezTo>
                      <a:pt x="2979" y="215"/>
                      <a:pt x="2944" y="228"/>
                      <a:pt x="2912" y="252"/>
                    </a:cubicBezTo>
                    <a:cubicBezTo>
                      <a:pt x="2912" y="195"/>
                      <a:pt x="2912" y="195"/>
                      <a:pt x="2912" y="195"/>
                    </a:cubicBezTo>
                    <a:cubicBezTo>
                      <a:pt x="2945" y="175"/>
                      <a:pt x="2985" y="165"/>
                      <a:pt x="3030" y="165"/>
                    </a:cubicBezTo>
                    <a:cubicBezTo>
                      <a:pt x="3073" y="165"/>
                      <a:pt x="3108" y="176"/>
                      <a:pt x="3134" y="199"/>
                    </a:cubicBezTo>
                    <a:cubicBezTo>
                      <a:pt x="3161" y="222"/>
                      <a:pt x="3174" y="252"/>
                      <a:pt x="3174" y="289"/>
                    </a:cubicBezTo>
                    <a:cubicBezTo>
                      <a:pt x="3174" y="357"/>
                      <a:pt x="3139" y="401"/>
                      <a:pt x="3070" y="420"/>
                    </a:cubicBezTo>
                    <a:cubicBezTo>
                      <a:pt x="3070" y="422"/>
                      <a:pt x="3070" y="422"/>
                      <a:pt x="3070" y="422"/>
                    </a:cubicBezTo>
                    <a:cubicBezTo>
                      <a:pt x="3107" y="426"/>
                      <a:pt x="3137" y="439"/>
                      <a:pt x="3159" y="462"/>
                    </a:cubicBezTo>
                    <a:cubicBezTo>
                      <a:pt x="3181" y="484"/>
                      <a:pt x="3193" y="512"/>
                      <a:pt x="3193" y="546"/>
                    </a:cubicBezTo>
                    <a:close/>
                    <a:moveTo>
                      <a:pt x="3584" y="528"/>
                    </a:moveTo>
                    <a:cubicBezTo>
                      <a:pt x="3584" y="561"/>
                      <a:pt x="3577" y="590"/>
                      <a:pt x="3563" y="617"/>
                    </a:cubicBezTo>
                    <a:cubicBezTo>
                      <a:pt x="3548" y="644"/>
                      <a:pt x="3529" y="665"/>
                      <a:pt x="3504" y="679"/>
                    </a:cubicBezTo>
                    <a:cubicBezTo>
                      <a:pt x="3479" y="694"/>
                      <a:pt x="3451" y="701"/>
                      <a:pt x="3421" y="701"/>
                    </a:cubicBezTo>
                    <a:cubicBezTo>
                      <a:pt x="3369" y="701"/>
                      <a:pt x="3328" y="681"/>
                      <a:pt x="3299" y="639"/>
                    </a:cubicBezTo>
                    <a:cubicBezTo>
                      <a:pt x="3269" y="597"/>
                      <a:pt x="3254" y="539"/>
                      <a:pt x="3254" y="464"/>
                    </a:cubicBezTo>
                    <a:cubicBezTo>
                      <a:pt x="3254" y="405"/>
                      <a:pt x="3263" y="352"/>
                      <a:pt x="3280" y="307"/>
                    </a:cubicBezTo>
                    <a:cubicBezTo>
                      <a:pt x="3298" y="262"/>
                      <a:pt x="3323" y="227"/>
                      <a:pt x="3355" y="202"/>
                    </a:cubicBezTo>
                    <a:cubicBezTo>
                      <a:pt x="3387" y="177"/>
                      <a:pt x="3424" y="165"/>
                      <a:pt x="3466" y="165"/>
                    </a:cubicBezTo>
                    <a:cubicBezTo>
                      <a:pt x="3502" y="165"/>
                      <a:pt x="3530" y="170"/>
                      <a:pt x="3552" y="180"/>
                    </a:cubicBezTo>
                    <a:cubicBezTo>
                      <a:pt x="3552" y="236"/>
                      <a:pt x="3552" y="236"/>
                      <a:pt x="3552" y="236"/>
                    </a:cubicBezTo>
                    <a:cubicBezTo>
                      <a:pt x="3525" y="222"/>
                      <a:pt x="3497" y="215"/>
                      <a:pt x="3467" y="215"/>
                    </a:cubicBezTo>
                    <a:cubicBezTo>
                      <a:pt x="3421" y="215"/>
                      <a:pt x="3385" y="236"/>
                      <a:pt x="3357" y="277"/>
                    </a:cubicBezTo>
                    <a:cubicBezTo>
                      <a:pt x="3330" y="318"/>
                      <a:pt x="3316" y="373"/>
                      <a:pt x="3316" y="441"/>
                    </a:cubicBezTo>
                    <a:cubicBezTo>
                      <a:pt x="3317" y="441"/>
                      <a:pt x="3317" y="441"/>
                      <a:pt x="3317" y="441"/>
                    </a:cubicBezTo>
                    <a:cubicBezTo>
                      <a:pt x="3341" y="392"/>
                      <a:pt x="3380" y="368"/>
                      <a:pt x="3435" y="368"/>
                    </a:cubicBezTo>
                    <a:cubicBezTo>
                      <a:pt x="3480" y="368"/>
                      <a:pt x="3516" y="383"/>
                      <a:pt x="3543" y="412"/>
                    </a:cubicBezTo>
                    <a:cubicBezTo>
                      <a:pt x="3570" y="441"/>
                      <a:pt x="3584" y="480"/>
                      <a:pt x="3584" y="528"/>
                    </a:cubicBezTo>
                    <a:close/>
                    <a:moveTo>
                      <a:pt x="3523" y="535"/>
                    </a:moveTo>
                    <a:cubicBezTo>
                      <a:pt x="3523" y="499"/>
                      <a:pt x="3514" y="471"/>
                      <a:pt x="3496" y="450"/>
                    </a:cubicBezTo>
                    <a:cubicBezTo>
                      <a:pt x="3479" y="429"/>
                      <a:pt x="3454" y="418"/>
                      <a:pt x="3422" y="418"/>
                    </a:cubicBezTo>
                    <a:cubicBezTo>
                      <a:pt x="3393" y="418"/>
                      <a:pt x="3369" y="428"/>
                      <a:pt x="3349" y="449"/>
                    </a:cubicBezTo>
                    <a:cubicBezTo>
                      <a:pt x="3329" y="469"/>
                      <a:pt x="3319" y="494"/>
                      <a:pt x="3319" y="523"/>
                    </a:cubicBezTo>
                    <a:cubicBezTo>
                      <a:pt x="3319" y="559"/>
                      <a:pt x="3329" y="590"/>
                      <a:pt x="3349" y="614"/>
                    </a:cubicBezTo>
                    <a:cubicBezTo>
                      <a:pt x="3368" y="639"/>
                      <a:pt x="3393" y="651"/>
                      <a:pt x="3423" y="651"/>
                    </a:cubicBezTo>
                    <a:cubicBezTo>
                      <a:pt x="3453" y="651"/>
                      <a:pt x="3477" y="640"/>
                      <a:pt x="3495" y="619"/>
                    </a:cubicBezTo>
                    <a:cubicBezTo>
                      <a:pt x="3514" y="597"/>
                      <a:pt x="3523" y="570"/>
                      <a:pt x="3523" y="535"/>
                    </a:cubicBezTo>
                    <a:close/>
                    <a:moveTo>
                      <a:pt x="3933" y="534"/>
                    </a:moveTo>
                    <a:cubicBezTo>
                      <a:pt x="3933" y="584"/>
                      <a:pt x="3916" y="625"/>
                      <a:pt x="3883" y="655"/>
                    </a:cubicBezTo>
                    <a:cubicBezTo>
                      <a:pt x="3849" y="686"/>
                      <a:pt x="3805" y="701"/>
                      <a:pt x="3749" y="701"/>
                    </a:cubicBezTo>
                    <a:cubicBezTo>
                      <a:pt x="3701" y="701"/>
                      <a:pt x="3665" y="694"/>
                      <a:pt x="3642" y="680"/>
                    </a:cubicBezTo>
                    <a:cubicBezTo>
                      <a:pt x="3642" y="617"/>
                      <a:pt x="3642" y="617"/>
                      <a:pt x="3642" y="617"/>
                    </a:cubicBezTo>
                    <a:cubicBezTo>
                      <a:pt x="3677" y="639"/>
                      <a:pt x="3713" y="651"/>
                      <a:pt x="3750" y="651"/>
                    </a:cubicBezTo>
                    <a:cubicBezTo>
                      <a:pt x="3786" y="651"/>
                      <a:pt x="3816" y="641"/>
                      <a:pt x="3838" y="620"/>
                    </a:cubicBezTo>
                    <a:cubicBezTo>
                      <a:pt x="3861" y="600"/>
                      <a:pt x="3872" y="572"/>
                      <a:pt x="3872" y="538"/>
                    </a:cubicBezTo>
                    <a:cubicBezTo>
                      <a:pt x="3872" y="504"/>
                      <a:pt x="3861" y="477"/>
                      <a:pt x="3838" y="458"/>
                    </a:cubicBezTo>
                    <a:cubicBezTo>
                      <a:pt x="3815" y="439"/>
                      <a:pt x="3782" y="429"/>
                      <a:pt x="3739" y="429"/>
                    </a:cubicBezTo>
                    <a:cubicBezTo>
                      <a:pt x="3705" y="429"/>
                      <a:pt x="3676" y="431"/>
                      <a:pt x="3651" y="434"/>
                    </a:cubicBezTo>
                    <a:cubicBezTo>
                      <a:pt x="3669" y="174"/>
                      <a:pt x="3669" y="174"/>
                      <a:pt x="3669" y="174"/>
                    </a:cubicBezTo>
                    <a:cubicBezTo>
                      <a:pt x="3909" y="174"/>
                      <a:pt x="3909" y="174"/>
                      <a:pt x="3909" y="174"/>
                    </a:cubicBezTo>
                    <a:cubicBezTo>
                      <a:pt x="3909" y="227"/>
                      <a:pt x="3909" y="227"/>
                      <a:pt x="3909" y="227"/>
                    </a:cubicBezTo>
                    <a:cubicBezTo>
                      <a:pt x="3721" y="227"/>
                      <a:pt x="3721" y="227"/>
                      <a:pt x="3721" y="227"/>
                    </a:cubicBezTo>
                    <a:cubicBezTo>
                      <a:pt x="3710" y="380"/>
                      <a:pt x="3710" y="380"/>
                      <a:pt x="3710" y="380"/>
                    </a:cubicBezTo>
                    <a:cubicBezTo>
                      <a:pt x="3758" y="378"/>
                      <a:pt x="3758" y="378"/>
                      <a:pt x="3758" y="378"/>
                    </a:cubicBezTo>
                    <a:cubicBezTo>
                      <a:pt x="3812" y="378"/>
                      <a:pt x="3854" y="391"/>
                      <a:pt x="3886" y="419"/>
                    </a:cubicBezTo>
                    <a:cubicBezTo>
                      <a:pt x="3917" y="446"/>
                      <a:pt x="3933" y="484"/>
                      <a:pt x="3933" y="534"/>
                    </a:cubicBezTo>
                    <a:close/>
                    <a:moveTo>
                      <a:pt x="722" y="793"/>
                    </a:moveTo>
                    <a:cubicBezTo>
                      <a:pt x="722" y="793"/>
                      <a:pt x="722" y="793"/>
                      <a:pt x="722" y="793"/>
                    </a:cubicBezTo>
                    <a:cubicBezTo>
                      <a:pt x="722" y="74"/>
                      <a:pt x="722" y="74"/>
                      <a:pt x="722" y="74"/>
                    </a:cubicBezTo>
                    <a:cubicBezTo>
                      <a:pt x="464" y="0"/>
                      <a:pt x="464" y="0"/>
                      <a:pt x="464" y="0"/>
                    </a:cubicBezTo>
                    <a:cubicBezTo>
                      <a:pt x="2" y="174"/>
                      <a:pt x="2" y="174"/>
                      <a:pt x="2" y="174"/>
                    </a:cubicBezTo>
                    <a:cubicBezTo>
                      <a:pt x="0" y="174"/>
                      <a:pt x="0" y="174"/>
                      <a:pt x="0" y="174"/>
                    </a:cubicBezTo>
                    <a:cubicBezTo>
                      <a:pt x="0" y="694"/>
                      <a:pt x="0" y="694"/>
                      <a:pt x="0" y="694"/>
                    </a:cubicBezTo>
                    <a:cubicBezTo>
                      <a:pt x="158" y="632"/>
                      <a:pt x="158" y="632"/>
                      <a:pt x="158" y="632"/>
                    </a:cubicBezTo>
                    <a:cubicBezTo>
                      <a:pt x="158" y="209"/>
                      <a:pt x="158" y="209"/>
                      <a:pt x="158" y="209"/>
                    </a:cubicBezTo>
                    <a:cubicBezTo>
                      <a:pt x="464" y="136"/>
                      <a:pt x="464" y="136"/>
                      <a:pt x="464" y="136"/>
                    </a:cubicBezTo>
                    <a:cubicBezTo>
                      <a:pt x="464" y="758"/>
                      <a:pt x="464" y="758"/>
                      <a:pt x="464" y="758"/>
                    </a:cubicBezTo>
                    <a:cubicBezTo>
                      <a:pt x="1" y="694"/>
                      <a:pt x="1" y="694"/>
                      <a:pt x="1" y="694"/>
                    </a:cubicBezTo>
                    <a:cubicBezTo>
                      <a:pt x="464" y="865"/>
                      <a:pt x="464" y="865"/>
                      <a:pt x="464" y="865"/>
                    </a:cubicBezTo>
                    <a:cubicBezTo>
                      <a:pt x="464" y="865"/>
                      <a:pt x="464" y="865"/>
                      <a:pt x="464" y="865"/>
                    </a:cubicBezTo>
                    <a:cubicBezTo>
                      <a:pt x="722" y="794"/>
                      <a:pt x="722" y="794"/>
                      <a:pt x="722" y="794"/>
                    </a:cubicBezTo>
                    <a:cubicBezTo>
                      <a:pt x="722" y="793"/>
                      <a:pt x="722" y="793"/>
                      <a:pt x="722" y="793"/>
                    </a:cubicBezTo>
                    <a:close/>
                  </a:path>
                </a:pathLst>
              </a:custGeom>
              <a:solidFill>
                <a:srgbClr val="FFFFFF"/>
              </a:solidFill>
              <a:ln>
                <a:noFill/>
              </a:ln>
            </p:spPr>
            <p:txBody>
              <a:bodyPr vert="horz" wrap="square" lIns="91391" tIns="45696" rIns="91391" bIns="45696" numCol="1" anchor="t" anchorCtr="0" compatLnSpc="1">
                <a:prstTxWarp prst="textNoShape">
                  <a:avLst/>
                </a:prstTxWarp>
              </a:bodyPr>
              <a:lstStyle/>
              <a:p>
                <a:endParaRPr lang="en-US" sz="1799" dirty="0">
                  <a:solidFill>
                    <a:srgbClr val="505050"/>
                  </a:solidFill>
                </a:endParaRPr>
              </a:p>
            </p:txBody>
          </p:sp>
          <p:pic>
            <p:nvPicPr>
              <p:cNvPr id="35" name="Picture 34"/>
              <p:cNvPicPr>
                <a:picLocks noChangeAspect="1"/>
              </p:cNvPicPr>
              <p:nvPr/>
            </p:nvPicPr>
            <p:blipFill>
              <a:blip r:embed="rId3" cstate="email">
                <a:lum bright="100000"/>
                <a:extLst>
                  <a:ext uri="{28A0092B-C50C-407E-A947-70E740481C1C}">
                    <a14:useLocalDpi xmlns:a14="http://schemas.microsoft.com/office/drawing/2010/main"/>
                  </a:ext>
                </a:extLst>
              </a:blip>
              <a:stretch>
                <a:fillRect/>
              </a:stretch>
            </p:blipFill>
            <p:spPr>
              <a:xfrm>
                <a:off x="9209776" y="4340525"/>
                <a:ext cx="2618072" cy="365760"/>
              </a:xfrm>
              <a:prstGeom prst="rect">
                <a:avLst/>
              </a:prstGeom>
            </p:spPr>
          </p:pic>
          <p:sp>
            <p:nvSpPr>
              <p:cNvPr id="40" name="Freeform 86"/>
              <p:cNvSpPr>
                <a:spLocks noChangeAspect="1" noEditPoints="1"/>
              </p:cNvSpPr>
              <p:nvPr/>
            </p:nvSpPr>
            <p:spPr bwMode="black">
              <a:xfrm>
                <a:off x="9209776" y="4913238"/>
                <a:ext cx="2487534" cy="365760"/>
              </a:xfrm>
              <a:custGeom>
                <a:avLst/>
                <a:gdLst>
                  <a:gd name="T0" fmla="*/ 197 w 790"/>
                  <a:gd name="T1" fmla="*/ 42 h 116"/>
                  <a:gd name="T2" fmla="*/ 180 w 790"/>
                  <a:gd name="T3" fmla="*/ 93 h 116"/>
                  <a:gd name="T4" fmla="*/ 174 w 790"/>
                  <a:gd name="T5" fmla="*/ 77 h 116"/>
                  <a:gd name="T6" fmla="*/ 193 w 790"/>
                  <a:gd name="T7" fmla="*/ 23 h 116"/>
                  <a:gd name="T8" fmla="*/ 217 w 790"/>
                  <a:gd name="T9" fmla="*/ 84 h 116"/>
                  <a:gd name="T10" fmla="*/ 257 w 790"/>
                  <a:gd name="T11" fmla="*/ 25 h 116"/>
                  <a:gd name="T12" fmla="*/ 246 w 790"/>
                  <a:gd name="T13" fmla="*/ 25 h 116"/>
                  <a:gd name="T14" fmla="*/ 257 w 790"/>
                  <a:gd name="T15" fmla="*/ 25 h 116"/>
                  <a:gd name="T16" fmla="*/ 255 w 790"/>
                  <a:gd name="T17" fmla="*/ 43 h 116"/>
                  <a:gd name="T18" fmla="*/ 302 w 790"/>
                  <a:gd name="T19" fmla="*/ 65 h 116"/>
                  <a:gd name="T20" fmla="*/ 276 w 790"/>
                  <a:gd name="T21" fmla="*/ 93 h 116"/>
                  <a:gd name="T22" fmla="*/ 276 w 790"/>
                  <a:gd name="T23" fmla="*/ 51 h 116"/>
                  <a:gd name="T24" fmla="*/ 310 w 790"/>
                  <a:gd name="T25" fmla="*/ 63 h 116"/>
                  <a:gd name="T26" fmla="*/ 356 w 790"/>
                  <a:gd name="T27" fmla="*/ 85 h 116"/>
                  <a:gd name="T28" fmla="*/ 318 w 790"/>
                  <a:gd name="T29" fmla="*/ 69 h 116"/>
                  <a:gd name="T30" fmla="*/ 356 w 790"/>
                  <a:gd name="T31" fmla="*/ 50 h 116"/>
                  <a:gd name="T32" fmla="*/ 356 w 790"/>
                  <a:gd name="T33" fmla="*/ 71 h 116"/>
                  <a:gd name="T34" fmla="*/ 330 w 790"/>
                  <a:gd name="T35" fmla="*/ 54 h 116"/>
                  <a:gd name="T36" fmla="*/ 352 w 790"/>
                  <a:gd name="T37" fmla="*/ 83 h 116"/>
                  <a:gd name="T38" fmla="*/ 399 w 790"/>
                  <a:gd name="T39" fmla="*/ 95 h 116"/>
                  <a:gd name="T40" fmla="*/ 400 w 790"/>
                  <a:gd name="T41" fmla="*/ 42 h 116"/>
                  <a:gd name="T42" fmla="*/ 412 w 790"/>
                  <a:gd name="T43" fmla="*/ 54 h 116"/>
                  <a:gd name="T44" fmla="*/ 387 w 790"/>
                  <a:gd name="T45" fmla="*/ 83 h 116"/>
                  <a:gd name="T46" fmla="*/ 496 w 790"/>
                  <a:gd name="T47" fmla="*/ 43 h 116"/>
                  <a:gd name="T48" fmla="*/ 462 w 790"/>
                  <a:gd name="T49" fmla="*/ 53 h 116"/>
                  <a:gd name="T50" fmla="*/ 441 w 790"/>
                  <a:gd name="T51" fmla="*/ 93 h 116"/>
                  <a:gd name="T52" fmla="*/ 445 w 790"/>
                  <a:gd name="T53" fmla="*/ 85 h 116"/>
                  <a:gd name="T54" fmla="*/ 466 w 790"/>
                  <a:gd name="T55" fmla="*/ 43 h 116"/>
                  <a:gd name="T56" fmla="*/ 478 w 790"/>
                  <a:gd name="T57" fmla="*/ 81 h 116"/>
                  <a:gd name="T58" fmla="*/ 526 w 790"/>
                  <a:gd name="T59" fmla="*/ 90 h 116"/>
                  <a:gd name="T60" fmla="*/ 512 w 790"/>
                  <a:gd name="T61" fmla="*/ 88 h 116"/>
                  <a:gd name="T62" fmla="*/ 503 w 790"/>
                  <a:gd name="T63" fmla="*/ 66 h 116"/>
                  <a:gd name="T64" fmla="*/ 528 w 790"/>
                  <a:gd name="T65" fmla="*/ 44 h 116"/>
                  <a:gd name="T66" fmla="*/ 508 w 790"/>
                  <a:gd name="T67" fmla="*/ 56 h 116"/>
                  <a:gd name="T68" fmla="*/ 530 w 790"/>
                  <a:gd name="T69" fmla="*/ 80 h 116"/>
                  <a:gd name="T70" fmla="*/ 568 w 790"/>
                  <a:gd name="T71" fmla="*/ 74 h 116"/>
                  <a:gd name="T72" fmla="*/ 587 w 790"/>
                  <a:gd name="T73" fmla="*/ 23 h 116"/>
                  <a:gd name="T74" fmla="*/ 583 w 790"/>
                  <a:gd name="T75" fmla="*/ 31 h 116"/>
                  <a:gd name="T76" fmla="*/ 595 w 790"/>
                  <a:gd name="T77" fmla="*/ 66 h 116"/>
                  <a:gd name="T78" fmla="*/ 659 w 790"/>
                  <a:gd name="T79" fmla="*/ 93 h 116"/>
                  <a:gd name="T80" fmla="*/ 620 w 790"/>
                  <a:gd name="T81" fmla="*/ 50 h 116"/>
                  <a:gd name="T82" fmla="*/ 706 w 790"/>
                  <a:gd name="T83" fmla="*/ 93 h 116"/>
                  <a:gd name="T84" fmla="*/ 682 w 790"/>
                  <a:gd name="T85" fmla="*/ 95 h 116"/>
                  <a:gd name="T86" fmla="*/ 672 w 790"/>
                  <a:gd name="T87" fmla="*/ 72 h 116"/>
                  <a:gd name="T88" fmla="*/ 698 w 790"/>
                  <a:gd name="T89" fmla="*/ 43 h 116"/>
                  <a:gd name="T90" fmla="*/ 739 w 790"/>
                  <a:gd name="T91" fmla="*/ 50 h 116"/>
                  <a:gd name="T92" fmla="*/ 718 w 790"/>
                  <a:gd name="T93" fmla="*/ 93 h 116"/>
                  <a:gd name="T94" fmla="*/ 727 w 790"/>
                  <a:gd name="T95" fmla="*/ 53 h 116"/>
                  <a:gd name="T96" fmla="*/ 745 w 790"/>
                  <a:gd name="T97" fmla="*/ 51 h 116"/>
                  <a:gd name="T98" fmla="*/ 771 w 790"/>
                  <a:gd name="T99" fmla="*/ 88 h 116"/>
                  <a:gd name="T100" fmla="*/ 753 w 790"/>
                  <a:gd name="T101" fmla="*/ 88 h 116"/>
                  <a:gd name="T102" fmla="*/ 785 w 790"/>
                  <a:gd name="T103" fmla="*/ 49 h 116"/>
                  <a:gd name="T104" fmla="*/ 779 w 790"/>
                  <a:gd name="T105" fmla="*/ 53 h 116"/>
                  <a:gd name="T106" fmla="*/ 782 w 790"/>
                  <a:gd name="T107" fmla="*/ 63 h 116"/>
                  <a:gd name="T108" fmla="*/ 0 w 790"/>
                  <a:gd name="T109" fmla="*/ 57 h 116"/>
                  <a:gd name="T110" fmla="*/ 116 w 790"/>
                  <a:gd name="T111" fmla="*/ 0 h 116"/>
                  <a:gd name="T112" fmla="*/ 0 w 790"/>
                  <a:gd name="T113" fmla="*/ 59 h 116"/>
                  <a:gd name="T114" fmla="*/ 52 w 790"/>
                  <a:gd name="T115" fmla="*/ 59 h 116"/>
                  <a:gd name="T116" fmla="*/ 52 w 790"/>
                  <a:gd name="T117" fmla="*/ 5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90" h="116">
                    <a:moveTo>
                      <a:pt x="242" y="23"/>
                    </a:moveTo>
                    <a:cubicBezTo>
                      <a:pt x="222" y="93"/>
                      <a:pt x="222" y="93"/>
                      <a:pt x="222" y="93"/>
                    </a:cubicBezTo>
                    <a:cubicBezTo>
                      <a:pt x="212" y="93"/>
                      <a:pt x="212" y="93"/>
                      <a:pt x="212" y="93"/>
                    </a:cubicBezTo>
                    <a:cubicBezTo>
                      <a:pt x="197" y="42"/>
                      <a:pt x="197" y="42"/>
                      <a:pt x="197" y="42"/>
                    </a:cubicBezTo>
                    <a:cubicBezTo>
                      <a:pt x="197" y="40"/>
                      <a:pt x="196" y="37"/>
                      <a:pt x="196" y="35"/>
                    </a:cubicBezTo>
                    <a:cubicBezTo>
                      <a:pt x="196" y="35"/>
                      <a:pt x="196" y="35"/>
                      <a:pt x="196" y="35"/>
                    </a:cubicBezTo>
                    <a:cubicBezTo>
                      <a:pt x="196" y="37"/>
                      <a:pt x="195" y="39"/>
                      <a:pt x="195" y="42"/>
                    </a:cubicBezTo>
                    <a:cubicBezTo>
                      <a:pt x="180" y="93"/>
                      <a:pt x="180" y="93"/>
                      <a:pt x="180" y="93"/>
                    </a:cubicBezTo>
                    <a:cubicBezTo>
                      <a:pt x="171" y="93"/>
                      <a:pt x="171" y="93"/>
                      <a:pt x="171" y="93"/>
                    </a:cubicBezTo>
                    <a:cubicBezTo>
                      <a:pt x="150" y="23"/>
                      <a:pt x="150" y="23"/>
                      <a:pt x="150" y="23"/>
                    </a:cubicBezTo>
                    <a:cubicBezTo>
                      <a:pt x="159" y="23"/>
                      <a:pt x="159" y="23"/>
                      <a:pt x="159" y="23"/>
                    </a:cubicBezTo>
                    <a:cubicBezTo>
                      <a:pt x="174" y="77"/>
                      <a:pt x="174" y="77"/>
                      <a:pt x="174" y="77"/>
                    </a:cubicBezTo>
                    <a:cubicBezTo>
                      <a:pt x="175" y="79"/>
                      <a:pt x="175" y="82"/>
                      <a:pt x="175" y="84"/>
                    </a:cubicBezTo>
                    <a:cubicBezTo>
                      <a:pt x="175" y="84"/>
                      <a:pt x="175" y="84"/>
                      <a:pt x="175" y="84"/>
                    </a:cubicBezTo>
                    <a:cubicBezTo>
                      <a:pt x="176" y="82"/>
                      <a:pt x="176" y="80"/>
                      <a:pt x="177" y="77"/>
                    </a:cubicBezTo>
                    <a:cubicBezTo>
                      <a:pt x="193" y="23"/>
                      <a:pt x="193" y="23"/>
                      <a:pt x="193" y="23"/>
                    </a:cubicBezTo>
                    <a:cubicBezTo>
                      <a:pt x="201" y="23"/>
                      <a:pt x="201" y="23"/>
                      <a:pt x="201" y="23"/>
                    </a:cubicBezTo>
                    <a:cubicBezTo>
                      <a:pt x="215" y="77"/>
                      <a:pt x="215" y="77"/>
                      <a:pt x="215" y="77"/>
                    </a:cubicBezTo>
                    <a:cubicBezTo>
                      <a:pt x="216" y="79"/>
                      <a:pt x="216" y="82"/>
                      <a:pt x="217" y="84"/>
                    </a:cubicBezTo>
                    <a:cubicBezTo>
                      <a:pt x="217" y="84"/>
                      <a:pt x="217" y="84"/>
                      <a:pt x="217" y="84"/>
                    </a:cubicBezTo>
                    <a:cubicBezTo>
                      <a:pt x="217" y="82"/>
                      <a:pt x="217" y="80"/>
                      <a:pt x="218" y="77"/>
                    </a:cubicBezTo>
                    <a:cubicBezTo>
                      <a:pt x="233" y="23"/>
                      <a:pt x="233" y="23"/>
                      <a:pt x="233" y="23"/>
                    </a:cubicBezTo>
                    <a:lnTo>
                      <a:pt x="242" y="23"/>
                    </a:lnTo>
                    <a:close/>
                    <a:moveTo>
                      <a:pt x="257" y="25"/>
                    </a:moveTo>
                    <a:cubicBezTo>
                      <a:pt x="257" y="26"/>
                      <a:pt x="256" y="28"/>
                      <a:pt x="255" y="29"/>
                    </a:cubicBezTo>
                    <a:cubicBezTo>
                      <a:pt x="254" y="30"/>
                      <a:pt x="253" y="30"/>
                      <a:pt x="252" y="30"/>
                    </a:cubicBezTo>
                    <a:cubicBezTo>
                      <a:pt x="250" y="30"/>
                      <a:pt x="249" y="30"/>
                      <a:pt x="248" y="29"/>
                    </a:cubicBezTo>
                    <a:cubicBezTo>
                      <a:pt x="247" y="28"/>
                      <a:pt x="246" y="27"/>
                      <a:pt x="246" y="25"/>
                    </a:cubicBezTo>
                    <a:cubicBezTo>
                      <a:pt x="246" y="24"/>
                      <a:pt x="247" y="22"/>
                      <a:pt x="248" y="21"/>
                    </a:cubicBezTo>
                    <a:cubicBezTo>
                      <a:pt x="249" y="20"/>
                      <a:pt x="250" y="20"/>
                      <a:pt x="252" y="20"/>
                    </a:cubicBezTo>
                    <a:cubicBezTo>
                      <a:pt x="253" y="20"/>
                      <a:pt x="254" y="20"/>
                      <a:pt x="255" y="21"/>
                    </a:cubicBezTo>
                    <a:cubicBezTo>
                      <a:pt x="256" y="22"/>
                      <a:pt x="257" y="24"/>
                      <a:pt x="257" y="25"/>
                    </a:cubicBezTo>
                    <a:close/>
                    <a:moveTo>
                      <a:pt x="255" y="93"/>
                    </a:moveTo>
                    <a:cubicBezTo>
                      <a:pt x="247" y="93"/>
                      <a:pt x="247" y="93"/>
                      <a:pt x="247" y="93"/>
                    </a:cubicBezTo>
                    <a:cubicBezTo>
                      <a:pt x="247" y="43"/>
                      <a:pt x="247" y="43"/>
                      <a:pt x="247" y="43"/>
                    </a:cubicBezTo>
                    <a:cubicBezTo>
                      <a:pt x="255" y="43"/>
                      <a:pt x="255" y="43"/>
                      <a:pt x="255" y="43"/>
                    </a:cubicBezTo>
                    <a:lnTo>
                      <a:pt x="255" y="93"/>
                    </a:lnTo>
                    <a:close/>
                    <a:moveTo>
                      <a:pt x="310" y="93"/>
                    </a:moveTo>
                    <a:cubicBezTo>
                      <a:pt x="302" y="93"/>
                      <a:pt x="302" y="93"/>
                      <a:pt x="302" y="93"/>
                    </a:cubicBezTo>
                    <a:cubicBezTo>
                      <a:pt x="302" y="65"/>
                      <a:pt x="302" y="65"/>
                      <a:pt x="302" y="65"/>
                    </a:cubicBezTo>
                    <a:cubicBezTo>
                      <a:pt x="302" y="54"/>
                      <a:pt x="298" y="49"/>
                      <a:pt x="290" y="49"/>
                    </a:cubicBezTo>
                    <a:cubicBezTo>
                      <a:pt x="286" y="49"/>
                      <a:pt x="282" y="50"/>
                      <a:pt x="280" y="53"/>
                    </a:cubicBezTo>
                    <a:cubicBezTo>
                      <a:pt x="277" y="56"/>
                      <a:pt x="276" y="60"/>
                      <a:pt x="276" y="65"/>
                    </a:cubicBezTo>
                    <a:cubicBezTo>
                      <a:pt x="276" y="93"/>
                      <a:pt x="276" y="93"/>
                      <a:pt x="276" y="93"/>
                    </a:cubicBezTo>
                    <a:cubicBezTo>
                      <a:pt x="268" y="93"/>
                      <a:pt x="268" y="93"/>
                      <a:pt x="268" y="93"/>
                    </a:cubicBezTo>
                    <a:cubicBezTo>
                      <a:pt x="268" y="43"/>
                      <a:pt x="268" y="43"/>
                      <a:pt x="268" y="43"/>
                    </a:cubicBezTo>
                    <a:cubicBezTo>
                      <a:pt x="276" y="43"/>
                      <a:pt x="276" y="43"/>
                      <a:pt x="276" y="43"/>
                    </a:cubicBezTo>
                    <a:cubicBezTo>
                      <a:pt x="276" y="51"/>
                      <a:pt x="276" y="51"/>
                      <a:pt x="276" y="51"/>
                    </a:cubicBezTo>
                    <a:cubicBezTo>
                      <a:pt x="276" y="51"/>
                      <a:pt x="276" y="51"/>
                      <a:pt x="276" y="51"/>
                    </a:cubicBezTo>
                    <a:cubicBezTo>
                      <a:pt x="280" y="45"/>
                      <a:pt x="285" y="42"/>
                      <a:pt x="293" y="42"/>
                    </a:cubicBezTo>
                    <a:cubicBezTo>
                      <a:pt x="298" y="42"/>
                      <a:pt x="302" y="44"/>
                      <a:pt x="305" y="47"/>
                    </a:cubicBezTo>
                    <a:cubicBezTo>
                      <a:pt x="308" y="51"/>
                      <a:pt x="310" y="56"/>
                      <a:pt x="310" y="63"/>
                    </a:cubicBezTo>
                    <a:lnTo>
                      <a:pt x="310" y="93"/>
                    </a:lnTo>
                    <a:close/>
                    <a:moveTo>
                      <a:pt x="364" y="93"/>
                    </a:moveTo>
                    <a:cubicBezTo>
                      <a:pt x="356" y="93"/>
                      <a:pt x="356" y="93"/>
                      <a:pt x="356" y="93"/>
                    </a:cubicBezTo>
                    <a:cubicBezTo>
                      <a:pt x="356" y="85"/>
                      <a:pt x="356" y="85"/>
                      <a:pt x="356" y="85"/>
                    </a:cubicBezTo>
                    <a:cubicBezTo>
                      <a:pt x="356" y="85"/>
                      <a:pt x="356" y="85"/>
                      <a:pt x="356" y="85"/>
                    </a:cubicBezTo>
                    <a:cubicBezTo>
                      <a:pt x="352" y="91"/>
                      <a:pt x="346" y="95"/>
                      <a:pt x="339" y="95"/>
                    </a:cubicBezTo>
                    <a:cubicBezTo>
                      <a:pt x="332" y="95"/>
                      <a:pt x="327" y="92"/>
                      <a:pt x="324" y="88"/>
                    </a:cubicBezTo>
                    <a:cubicBezTo>
                      <a:pt x="320" y="84"/>
                      <a:pt x="318" y="77"/>
                      <a:pt x="318" y="69"/>
                    </a:cubicBezTo>
                    <a:cubicBezTo>
                      <a:pt x="318" y="61"/>
                      <a:pt x="320" y="54"/>
                      <a:pt x="324" y="49"/>
                    </a:cubicBezTo>
                    <a:cubicBezTo>
                      <a:pt x="328" y="44"/>
                      <a:pt x="334" y="42"/>
                      <a:pt x="341" y="42"/>
                    </a:cubicBezTo>
                    <a:cubicBezTo>
                      <a:pt x="348" y="42"/>
                      <a:pt x="353" y="45"/>
                      <a:pt x="356" y="50"/>
                    </a:cubicBezTo>
                    <a:cubicBezTo>
                      <a:pt x="356" y="50"/>
                      <a:pt x="356" y="50"/>
                      <a:pt x="356" y="50"/>
                    </a:cubicBezTo>
                    <a:cubicBezTo>
                      <a:pt x="356" y="19"/>
                      <a:pt x="356" y="19"/>
                      <a:pt x="356" y="19"/>
                    </a:cubicBezTo>
                    <a:cubicBezTo>
                      <a:pt x="364" y="19"/>
                      <a:pt x="364" y="19"/>
                      <a:pt x="364" y="19"/>
                    </a:cubicBezTo>
                    <a:lnTo>
                      <a:pt x="364" y="93"/>
                    </a:lnTo>
                    <a:close/>
                    <a:moveTo>
                      <a:pt x="356" y="71"/>
                    </a:moveTo>
                    <a:cubicBezTo>
                      <a:pt x="356" y="63"/>
                      <a:pt x="356" y="63"/>
                      <a:pt x="356" y="63"/>
                    </a:cubicBezTo>
                    <a:cubicBezTo>
                      <a:pt x="356" y="59"/>
                      <a:pt x="355" y="56"/>
                      <a:pt x="352" y="53"/>
                    </a:cubicBezTo>
                    <a:cubicBezTo>
                      <a:pt x="349" y="50"/>
                      <a:pt x="346" y="49"/>
                      <a:pt x="342" y="49"/>
                    </a:cubicBezTo>
                    <a:cubicBezTo>
                      <a:pt x="337" y="49"/>
                      <a:pt x="333" y="51"/>
                      <a:pt x="330" y="54"/>
                    </a:cubicBezTo>
                    <a:cubicBezTo>
                      <a:pt x="327" y="58"/>
                      <a:pt x="326" y="63"/>
                      <a:pt x="326" y="69"/>
                    </a:cubicBezTo>
                    <a:cubicBezTo>
                      <a:pt x="326" y="75"/>
                      <a:pt x="327" y="80"/>
                      <a:pt x="330" y="83"/>
                    </a:cubicBezTo>
                    <a:cubicBezTo>
                      <a:pt x="333" y="86"/>
                      <a:pt x="337" y="88"/>
                      <a:pt x="341" y="88"/>
                    </a:cubicBezTo>
                    <a:cubicBezTo>
                      <a:pt x="345" y="88"/>
                      <a:pt x="349" y="86"/>
                      <a:pt x="352" y="83"/>
                    </a:cubicBezTo>
                    <a:cubicBezTo>
                      <a:pt x="355" y="80"/>
                      <a:pt x="356" y="76"/>
                      <a:pt x="356" y="71"/>
                    </a:cubicBezTo>
                    <a:close/>
                    <a:moveTo>
                      <a:pt x="424" y="68"/>
                    </a:moveTo>
                    <a:cubicBezTo>
                      <a:pt x="424" y="76"/>
                      <a:pt x="422" y="83"/>
                      <a:pt x="417" y="87"/>
                    </a:cubicBezTo>
                    <a:cubicBezTo>
                      <a:pt x="413" y="92"/>
                      <a:pt x="407" y="95"/>
                      <a:pt x="399" y="95"/>
                    </a:cubicBezTo>
                    <a:cubicBezTo>
                      <a:pt x="392" y="95"/>
                      <a:pt x="386" y="92"/>
                      <a:pt x="381" y="87"/>
                    </a:cubicBezTo>
                    <a:cubicBezTo>
                      <a:pt x="377" y="83"/>
                      <a:pt x="375" y="77"/>
                      <a:pt x="375" y="69"/>
                    </a:cubicBezTo>
                    <a:cubicBezTo>
                      <a:pt x="375" y="60"/>
                      <a:pt x="377" y="53"/>
                      <a:pt x="382" y="49"/>
                    </a:cubicBezTo>
                    <a:cubicBezTo>
                      <a:pt x="387" y="44"/>
                      <a:pt x="393" y="42"/>
                      <a:pt x="400" y="42"/>
                    </a:cubicBezTo>
                    <a:cubicBezTo>
                      <a:pt x="408" y="42"/>
                      <a:pt x="414" y="44"/>
                      <a:pt x="418" y="49"/>
                    </a:cubicBezTo>
                    <a:cubicBezTo>
                      <a:pt x="422" y="53"/>
                      <a:pt x="424" y="60"/>
                      <a:pt x="424" y="68"/>
                    </a:cubicBezTo>
                    <a:close/>
                    <a:moveTo>
                      <a:pt x="416" y="68"/>
                    </a:moveTo>
                    <a:cubicBezTo>
                      <a:pt x="416" y="62"/>
                      <a:pt x="415" y="57"/>
                      <a:pt x="412" y="54"/>
                    </a:cubicBezTo>
                    <a:cubicBezTo>
                      <a:pt x="409" y="50"/>
                      <a:pt x="405" y="49"/>
                      <a:pt x="400" y="49"/>
                    </a:cubicBezTo>
                    <a:cubicBezTo>
                      <a:pt x="395" y="49"/>
                      <a:pt x="391" y="50"/>
                      <a:pt x="388" y="54"/>
                    </a:cubicBezTo>
                    <a:cubicBezTo>
                      <a:pt x="384" y="57"/>
                      <a:pt x="383" y="62"/>
                      <a:pt x="383" y="69"/>
                    </a:cubicBezTo>
                    <a:cubicBezTo>
                      <a:pt x="383" y="75"/>
                      <a:pt x="384" y="79"/>
                      <a:pt x="387" y="83"/>
                    </a:cubicBezTo>
                    <a:cubicBezTo>
                      <a:pt x="391" y="86"/>
                      <a:pt x="395" y="88"/>
                      <a:pt x="400" y="88"/>
                    </a:cubicBezTo>
                    <a:cubicBezTo>
                      <a:pt x="405" y="88"/>
                      <a:pt x="409" y="86"/>
                      <a:pt x="412" y="83"/>
                    </a:cubicBezTo>
                    <a:cubicBezTo>
                      <a:pt x="415" y="79"/>
                      <a:pt x="416" y="75"/>
                      <a:pt x="416" y="68"/>
                    </a:cubicBezTo>
                    <a:close/>
                    <a:moveTo>
                      <a:pt x="496" y="43"/>
                    </a:moveTo>
                    <a:cubicBezTo>
                      <a:pt x="481" y="93"/>
                      <a:pt x="481" y="93"/>
                      <a:pt x="481" y="93"/>
                    </a:cubicBezTo>
                    <a:cubicBezTo>
                      <a:pt x="473" y="93"/>
                      <a:pt x="473" y="93"/>
                      <a:pt x="473" y="93"/>
                    </a:cubicBezTo>
                    <a:cubicBezTo>
                      <a:pt x="462" y="57"/>
                      <a:pt x="462" y="57"/>
                      <a:pt x="462" y="57"/>
                    </a:cubicBezTo>
                    <a:cubicBezTo>
                      <a:pt x="462" y="56"/>
                      <a:pt x="462" y="55"/>
                      <a:pt x="462" y="53"/>
                    </a:cubicBezTo>
                    <a:cubicBezTo>
                      <a:pt x="461" y="53"/>
                      <a:pt x="461" y="53"/>
                      <a:pt x="461" y="53"/>
                    </a:cubicBezTo>
                    <a:cubicBezTo>
                      <a:pt x="461" y="54"/>
                      <a:pt x="461" y="55"/>
                      <a:pt x="460" y="57"/>
                    </a:cubicBezTo>
                    <a:cubicBezTo>
                      <a:pt x="449" y="93"/>
                      <a:pt x="449" y="93"/>
                      <a:pt x="449" y="93"/>
                    </a:cubicBezTo>
                    <a:cubicBezTo>
                      <a:pt x="441" y="93"/>
                      <a:pt x="441" y="93"/>
                      <a:pt x="441" y="93"/>
                    </a:cubicBezTo>
                    <a:cubicBezTo>
                      <a:pt x="426" y="43"/>
                      <a:pt x="426" y="43"/>
                      <a:pt x="426" y="43"/>
                    </a:cubicBezTo>
                    <a:cubicBezTo>
                      <a:pt x="434" y="43"/>
                      <a:pt x="434" y="43"/>
                      <a:pt x="434" y="43"/>
                    </a:cubicBezTo>
                    <a:cubicBezTo>
                      <a:pt x="445" y="81"/>
                      <a:pt x="445" y="81"/>
                      <a:pt x="445" y="81"/>
                    </a:cubicBezTo>
                    <a:cubicBezTo>
                      <a:pt x="445" y="82"/>
                      <a:pt x="445" y="84"/>
                      <a:pt x="445" y="85"/>
                    </a:cubicBezTo>
                    <a:cubicBezTo>
                      <a:pt x="446" y="85"/>
                      <a:pt x="446" y="85"/>
                      <a:pt x="446" y="85"/>
                    </a:cubicBezTo>
                    <a:cubicBezTo>
                      <a:pt x="446" y="84"/>
                      <a:pt x="446" y="83"/>
                      <a:pt x="447" y="81"/>
                    </a:cubicBezTo>
                    <a:cubicBezTo>
                      <a:pt x="458" y="43"/>
                      <a:pt x="458" y="43"/>
                      <a:pt x="458" y="43"/>
                    </a:cubicBezTo>
                    <a:cubicBezTo>
                      <a:pt x="466" y="43"/>
                      <a:pt x="466" y="43"/>
                      <a:pt x="466" y="43"/>
                    </a:cubicBezTo>
                    <a:cubicBezTo>
                      <a:pt x="476" y="81"/>
                      <a:pt x="476" y="81"/>
                      <a:pt x="476" y="81"/>
                    </a:cubicBezTo>
                    <a:cubicBezTo>
                      <a:pt x="476" y="82"/>
                      <a:pt x="477" y="84"/>
                      <a:pt x="477" y="86"/>
                    </a:cubicBezTo>
                    <a:cubicBezTo>
                      <a:pt x="477" y="86"/>
                      <a:pt x="477" y="86"/>
                      <a:pt x="477" y="86"/>
                    </a:cubicBezTo>
                    <a:cubicBezTo>
                      <a:pt x="477" y="84"/>
                      <a:pt x="477" y="83"/>
                      <a:pt x="478" y="81"/>
                    </a:cubicBezTo>
                    <a:cubicBezTo>
                      <a:pt x="488" y="43"/>
                      <a:pt x="488" y="43"/>
                      <a:pt x="488" y="43"/>
                    </a:cubicBezTo>
                    <a:lnTo>
                      <a:pt x="496" y="43"/>
                    </a:lnTo>
                    <a:close/>
                    <a:moveTo>
                      <a:pt x="530" y="80"/>
                    </a:moveTo>
                    <a:cubicBezTo>
                      <a:pt x="530" y="84"/>
                      <a:pt x="529" y="88"/>
                      <a:pt x="526" y="90"/>
                    </a:cubicBezTo>
                    <a:cubicBezTo>
                      <a:pt x="522" y="93"/>
                      <a:pt x="518" y="95"/>
                      <a:pt x="512" y="95"/>
                    </a:cubicBezTo>
                    <a:cubicBezTo>
                      <a:pt x="507" y="95"/>
                      <a:pt x="503" y="94"/>
                      <a:pt x="499" y="92"/>
                    </a:cubicBezTo>
                    <a:cubicBezTo>
                      <a:pt x="499" y="83"/>
                      <a:pt x="499" y="83"/>
                      <a:pt x="499" y="83"/>
                    </a:cubicBezTo>
                    <a:cubicBezTo>
                      <a:pt x="503" y="86"/>
                      <a:pt x="508" y="88"/>
                      <a:pt x="512" y="88"/>
                    </a:cubicBezTo>
                    <a:cubicBezTo>
                      <a:pt x="519" y="88"/>
                      <a:pt x="522" y="85"/>
                      <a:pt x="522" y="81"/>
                    </a:cubicBezTo>
                    <a:cubicBezTo>
                      <a:pt x="522" y="79"/>
                      <a:pt x="521" y="77"/>
                      <a:pt x="520" y="76"/>
                    </a:cubicBezTo>
                    <a:cubicBezTo>
                      <a:pt x="518" y="75"/>
                      <a:pt x="516" y="73"/>
                      <a:pt x="512" y="71"/>
                    </a:cubicBezTo>
                    <a:cubicBezTo>
                      <a:pt x="507" y="69"/>
                      <a:pt x="504" y="68"/>
                      <a:pt x="503" y="66"/>
                    </a:cubicBezTo>
                    <a:cubicBezTo>
                      <a:pt x="500" y="63"/>
                      <a:pt x="499" y="60"/>
                      <a:pt x="499" y="56"/>
                    </a:cubicBezTo>
                    <a:cubicBezTo>
                      <a:pt x="499" y="52"/>
                      <a:pt x="501" y="49"/>
                      <a:pt x="504" y="46"/>
                    </a:cubicBezTo>
                    <a:cubicBezTo>
                      <a:pt x="508" y="43"/>
                      <a:pt x="512" y="42"/>
                      <a:pt x="517" y="42"/>
                    </a:cubicBezTo>
                    <a:cubicBezTo>
                      <a:pt x="521" y="42"/>
                      <a:pt x="525" y="43"/>
                      <a:pt x="528" y="44"/>
                    </a:cubicBezTo>
                    <a:cubicBezTo>
                      <a:pt x="528" y="52"/>
                      <a:pt x="528" y="52"/>
                      <a:pt x="528" y="52"/>
                    </a:cubicBezTo>
                    <a:cubicBezTo>
                      <a:pt x="525" y="50"/>
                      <a:pt x="521" y="49"/>
                      <a:pt x="517" y="49"/>
                    </a:cubicBezTo>
                    <a:cubicBezTo>
                      <a:pt x="514" y="49"/>
                      <a:pt x="512" y="49"/>
                      <a:pt x="510" y="51"/>
                    </a:cubicBezTo>
                    <a:cubicBezTo>
                      <a:pt x="509" y="52"/>
                      <a:pt x="508" y="54"/>
                      <a:pt x="508" y="56"/>
                    </a:cubicBezTo>
                    <a:cubicBezTo>
                      <a:pt x="508" y="58"/>
                      <a:pt x="508" y="60"/>
                      <a:pt x="510" y="61"/>
                    </a:cubicBezTo>
                    <a:cubicBezTo>
                      <a:pt x="511" y="62"/>
                      <a:pt x="513" y="64"/>
                      <a:pt x="517" y="65"/>
                    </a:cubicBezTo>
                    <a:cubicBezTo>
                      <a:pt x="522" y="67"/>
                      <a:pt x="525" y="69"/>
                      <a:pt x="527" y="71"/>
                    </a:cubicBezTo>
                    <a:cubicBezTo>
                      <a:pt x="529" y="73"/>
                      <a:pt x="530" y="76"/>
                      <a:pt x="530" y="80"/>
                    </a:cubicBezTo>
                    <a:close/>
                    <a:moveTo>
                      <a:pt x="615" y="93"/>
                    </a:moveTo>
                    <a:cubicBezTo>
                      <a:pt x="605" y="93"/>
                      <a:pt x="605" y="93"/>
                      <a:pt x="605" y="93"/>
                    </a:cubicBezTo>
                    <a:cubicBezTo>
                      <a:pt x="598" y="74"/>
                      <a:pt x="598" y="74"/>
                      <a:pt x="598" y="74"/>
                    </a:cubicBezTo>
                    <a:cubicBezTo>
                      <a:pt x="568" y="74"/>
                      <a:pt x="568" y="74"/>
                      <a:pt x="568" y="74"/>
                    </a:cubicBezTo>
                    <a:cubicBezTo>
                      <a:pt x="561" y="93"/>
                      <a:pt x="561" y="93"/>
                      <a:pt x="561" y="93"/>
                    </a:cubicBezTo>
                    <a:cubicBezTo>
                      <a:pt x="552" y="93"/>
                      <a:pt x="552" y="93"/>
                      <a:pt x="552" y="93"/>
                    </a:cubicBezTo>
                    <a:cubicBezTo>
                      <a:pt x="579" y="23"/>
                      <a:pt x="579" y="23"/>
                      <a:pt x="579" y="23"/>
                    </a:cubicBezTo>
                    <a:cubicBezTo>
                      <a:pt x="587" y="23"/>
                      <a:pt x="587" y="23"/>
                      <a:pt x="587" y="23"/>
                    </a:cubicBezTo>
                    <a:lnTo>
                      <a:pt x="615" y="93"/>
                    </a:lnTo>
                    <a:close/>
                    <a:moveTo>
                      <a:pt x="595" y="66"/>
                    </a:moveTo>
                    <a:cubicBezTo>
                      <a:pt x="584" y="36"/>
                      <a:pt x="584" y="36"/>
                      <a:pt x="584" y="36"/>
                    </a:cubicBezTo>
                    <a:cubicBezTo>
                      <a:pt x="584" y="35"/>
                      <a:pt x="583" y="34"/>
                      <a:pt x="583" y="31"/>
                    </a:cubicBezTo>
                    <a:cubicBezTo>
                      <a:pt x="583" y="31"/>
                      <a:pt x="583" y="31"/>
                      <a:pt x="583" y="31"/>
                    </a:cubicBezTo>
                    <a:cubicBezTo>
                      <a:pt x="582" y="33"/>
                      <a:pt x="582" y="35"/>
                      <a:pt x="582" y="36"/>
                    </a:cubicBezTo>
                    <a:cubicBezTo>
                      <a:pt x="571" y="66"/>
                      <a:pt x="571" y="66"/>
                      <a:pt x="571" y="66"/>
                    </a:cubicBezTo>
                    <a:lnTo>
                      <a:pt x="595" y="66"/>
                    </a:lnTo>
                    <a:close/>
                    <a:moveTo>
                      <a:pt x="659" y="45"/>
                    </a:moveTo>
                    <a:cubicBezTo>
                      <a:pt x="629" y="87"/>
                      <a:pt x="629" y="87"/>
                      <a:pt x="629" y="87"/>
                    </a:cubicBezTo>
                    <a:cubicBezTo>
                      <a:pt x="659" y="87"/>
                      <a:pt x="659" y="87"/>
                      <a:pt x="659" y="87"/>
                    </a:cubicBezTo>
                    <a:cubicBezTo>
                      <a:pt x="659" y="93"/>
                      <a:pt x="659" y="93"/>
                      <a:pt x="659" y="93"/>
                    </a:cubicBezTo>
                    <a:cubicBezTo>
                      <a:pt x="617" y="93"/>
                      <a:pt x="617" y="93"/>
                      <a:pt x="617" y="93"/>
                    </a:cubicBezTo>
                    <a:cubicBezTo>
                      <a:pt x="617" y="91"/>
                      <a:pt x="617" y="91"/>
                      <a:pt x="617" y="91"/>
                    </a:cubicBezTo>
                    <a:cubicBezTo>
                      <a:pt x="647" y="50"/>
                      <a:pt x="647" y="50"/>
                      <a:pt x="647" y="50"/>
                    </a:cubicBezTo>
                    <a:cubicBezTo>
                      <a:pt x="620" y="50"/>
                      <a:pt x="620" y="50"/>
                      <a:pt x="620" y="50"/>
                    </a:cubicBezTo>
                    <a:cubicBezTo>
                      <a:pt x="620" y="43"/>
                      <a:pt x="620" y="43"/>
                      <a:pt x="620" y="43"/>
                    </a:cubicBezTo>
                    <a:cubicBezTo>
                      <a:pt x="659" y="43"/>
                      <a:pt x="659" y="43"/>
                      <a:pt x="659" y="43"/>
                    </a:cubicBezTo>
                    <a:lnTo>
                      <a:pt x="659" y="45"/>
                    </a:lnTo>
                    <a:close/>
                    <a:moveTo>
                      <a:pt x="706" y="93"/>
                    </a:moveTo>
                    <a:cubicBezTo>
                      <a:pt x="698" y="93"/>
                      <a:pt x="698" y="93"/>
                      <a:pt x="698" y="93"/>
                    </a:cubicBezTo>
                    <a:cubicBezTo>
                      <a:pt x="698" y="85"/>
                      <a:pt x="698" y="85"/>
                      <a:pt x="698" y="85"/>
                    </a:cubicBezTo>
                    <a:cubicBezTo>
                      <a:pt x="698" y="85"/>
                      <a:pt x="698" y="85"/>
                      <a:pt x="698" y="85"/>
                    </a:cubicBezTo>
                    <a:cubicBezTo>
                      <a:pt x="694" y="92"/>
                      <a:pt x="689" y="95"/>
                      <a:pt x="682" y="95"/>
                    </a:cubicBezTo>
                    <a:cubicBezTo>
                      <a:pt x="670" y="95"/>
                      <a:pt x="664" y="88"/>
                      <a:pt x="664" y="73"/>
                    </a:cubicBezTo>
                    <a:cubicBezTo>
                      <a:pt x="664" y="43"/>
                      <a:pt x="664" y="43"/>
                      <a:pt x="664" y="43"/>
                    </a:cubicBezTo>
                    <a:cubicBezTo>
                      <a:pt x="672" y="43"/>
                      <a:pt x="672" y="43"/>
                      <a:pt x="672" y="43"/>
                    </a:cubicBezTo>
                    <a:cubicBezTo>
                      <a:pt x="672" y="72"/>
                      <a:pt x="672" y="72"/>
                      <a:pt x="672" y="72"/>
                    </a:cubicBezTo>
                    <a:cubicBezTo>
                      <a:pt x="672" y="83"/>
                      <a:pt x="676" y="88"/>
                      <a:pt x="685" y="88"/>
                    </a:cubicBezTo>
                    <a:cubicBezTo>
                      <a:pt x="688" y="88"/>
                      <a:pt x="692" y="86"/>
                      <a:pt x="694" y="84"/>
                    </a:cubicBezTo>
                    <a:cubicBezTo>
                      <a:pt x="697" y="81"/>
                      <a:pt x="698" y="77"/>
                      <a:pt x="698" y="72"/>
                    </a:cubicBezTo>
                    <a:cubicBezTo>
                      <a:pt x="698" y="43"/>
                      <a:pt x="698" y="43"/>
                      <a:pt x="698" y="43"/>
                    </a:cubicBezTo>
                    <a:cubicBezTo>
                      <a:pt x="706" y="43"/>
                      <a:pt x="706" y="43"/>
                      <a:pt x="706" y="43"/>
                    </a:cubicBezTo>
                    <a:lnTo>
                      <a:pt x="706" y="93"/>
                    </a:lnTo>
                    <a:close/>
                    <a:moveTo>
                      <a:pt x="745" y="51"/>
                    </a:moveTo>
                    <a:cubicBezTo>
                      <a:pt x="743" y="50"/>
                      <a:pt x="741" y="50"/>
                      <a:pt x="739" y="50"/>
                    </a:cubicBezTo>
                    <a:cubicBezTo>
                      <a:pt x="735" y="50"/>
                      <a:pt x="733" y="51"/>
                      <a:pt x="730" y="54"/>
                    </a:cubicBezTo>
                    <a:cubicBezTo>
                      <a:pt x="728" y="57"/>
                      <a:pt x="726" y="62"/>
                      <a:pt x="726" y="68"/>
                    </a:cubicBezTo>
                    <a:cubicBezTo>
                      <a:pt x="726" y="93"/>
                      <a:pt x="726" y="93"/>
                      <a:pt x="726" y="93"/>
                    </a:cubicBezTo>
                    <a:cubicBezTo>
                      <a:pt x="718" y="93"/>
                      <a:pt x="718" y="93"/>
                      <a:pt x="718" y="93"/>
                    </a:cubicBezTo>
                    <a:cubicBezTo>
                      <a:pt x="718" y="43"/>
                      <a:pt x="718" y="43"/>
                      <a:pt x="718" y="43"/>
                    </a:cubicBezTo>
                    <a:cubicBezTo>
                      <a:pt x="726" y="43"/>
                      <a:pt x="726" y="43"/>
                      <a:pt x="726" y="43"/>
                    </a:cubicBezTo>
                    <a:cubicBezTo>
                      <a:pt x="726" y="53"/>
                      <a:pt x="726" y="53"/>
                      <a:pt x="726" y="53"/>
                    </a:cubicBezTo>
                    <a:cubicBezTo>
                      <a:pt x="727" y="53"/>
                      <a:pt x="727" y="53"/>
                      <a:pt x="727" y="53"/>
                    </a:cubicBezTo>
                    <a:cubicBezTo>
                      <a:pt x="728" y="50"/>
                      <a:pt x="730" y="47"/>
                      <a:pt x="732" y="45"/>
                    </a:cubicBezTo>
                    <a:cubicBezTo>
                      <a:pt x="734" y="43"/>
                      <a:pt x="737" y="42"/>
                      <a:pt x="740" y="42"/>
                    </a:cubicBezTo>
                    <a:cubicBezTo>
                      <a:pt x="742" y="42"/>
                      <a:pt x="744" y="42"/>
                      <a:pt x="745" y="43"/>
                    </a:cubicBezTo>
                    <a:lnTo>
                      <a:pt x="745" y="51"/>
                    </a:lnTo>
                    <a:close/>
                    <a:moveTo>
                      <a:pt x="790" y="70"/>
                    </a:moveTo>
                    <a:cubicBezTo>
                      <a:pt x="755" y="70"/>
                      <a:pt x="755" y="70"/>
                      <a:pt x="755" y="70"/>
                    </a:cubicBezTo>
                    <a:cubicBezTo>
                      <a:pt x="755" y="76"/>
                      <a:pt x="756" y="80"/>
                      <a:pt x="759" y="83"/>
                    </a:cubicBezTo>
                    <a:cubicBezTo>
                      <a:pt x="762" y="86"/>
                      <a:pt x="766" y="88"/>
                      <a:pt x="771" y="88"/>
                    </a:cubicBezTo>
                    <a:cubicBezTo>
                      <a:pt x="777" y="88"/>
                      <a:pt x="782" y="86"/>
                      <a:pt x="787" y="82"/>
                    </a:cubicBezTo>
                    <a:cubicBezTo>
                      <a:pt x="787" y="90"/>
                      <a:pt x="787" y="90"/>
                      <a:pt x="787" y="90"/>
                    </a:cubicBezTo>
                    <a:cubicBezTo>
                      <a:pt x="782" y="93"/>
                      <a:pt x="777" y="95"/>
                      <a:pt x="769" y="95"/>
                    </a:cubicBezTo>
                    <a:cubicBezTo>
                      <a:pt x="762" y="95"/>
                      <a:pt x="757" y="93"/>
                      <a:pt x="753" y="88"/>
                    </a:cubicBezTo>
                    <a:cubicBezTo>
                      <a:pt x="748" y="84"/>
                      <a:pt x="746" y="77"/>
                      <a:pt x="746" y="68"/>
                    </a:cubicBezTo>
                    <a:cubicBezTo>
                      <a:pt x="746" y="60"/>
                      <a:pt x="749" y="54"/>
                      <a:pt x="753" y="49"/>
                    </a:cubicBezTo>
                    <a:cubicBezTo>
                      <a:pt x="758" y="44"/>
                      <a:pt x="763" y="42"/>
                      <a:pt x="770" y="42"/>
                    </a:cubicBezTo>
                    <a:cubicBezTo>
                      <a:pt x="776" y="42"/>
                      <a:pt x="782" y="44"/>
                      <a:pt x="785" y="49"/>
                    </a:cubicBezTo>
                    <a:cubicBezTo>
                      <a:pt x="789" y="53"/>
                      <a:pt x="790" y="59"/>
                      <a:pt x="790" y="66"/>
                    </a:cubicBezTo>
                    <a:lnTo>
                      <a:pt x="790" y="70"/>
                    </a:lnTo>
                    <a:close/>
                    <a:moveTo>
                      <a:pt x="782" y="63"/>
                    </a:moveTo>
                    <a:cubicBezTo>
                      <a:pt x="782" y="59"/>
                      <a:pt x="781" y="55"/>
                      <a:pt x="779" y="53"/>
                    </a:cubicBezTo>
                    <a:cubicBezTo>
                      <a:pt x="777" y="50"/>
                      <a:pt x="773" y="49"/>
                      <a:pt x="769" y="49"/>
                    </a:cubicBezTo>
                    <a:cubicBezTo>
                      <a:pt x="766" y="49"/>
                      <a:pt x="762" y="50"/>
                      <a:pt x="760" y="53"/>
                    </a:cubicBezTo>
                    <a:cubicBezTo>
                      <a:pt x="757" y="55"/>
                      <a:pt x="755" y="59"/>
                      <a:pt x="755" y="63"/>
                    </a:cubicBezTo>
                    <a:lnTo>
                      <a:pt x="782" y="63"/>
                    </a:lnTo>
                    <a:close/>
                    <a:moveTo>
                      <a:pt x="50" y="57"/>
                    </a:moveTo>
                    <a:cubicBezTo>
                      <a:pt x="50" y="9"/>
                      <a:pt x="50" y="9"/>
                      <a:pt x="50" y="9"/>
                    </a:cubicBezTo>
                    <a:cubicBezTo>
                      <a:pt x="0" y="16"/>
                      <a:pt x="0" y="16"/>
                      <a:pt x="0" y="16"/>
                    </a:cubicBezTo>
                    <a:cubicBezTo>
                      <a:pt x="0" y="57"/>
                      <a:pt x="0" y="57"/>
                      <a:pt x="0" y="57"/>
                    </a:cubicBezTo>
                    <a:lnTo>
                      <a:pt x="50" y="57"/>
                    </a:lnTo>
                    <a:close/>
                    <a:moveTo>
                      <a:pt x="52" y="57"/>
                    </a:moveTo>
                    <a:cubicBezTo>
                      <a:pt x="116" y="57"/>
                      <a:pt x="116" y="57"/>
                      <a:pt x="116" y="57"/>
                    </a:cubicBezTo>
                    <a:cubicBezTo>
                      <a:pt x="116" y="0"/>
                      <a:pt x="116" y="0"/>
                      <a:pt x="116" y="0"/>
                    </a:cubicBezTo>
                    <a:cubicBezTo>
                      <a:pt x="52" y="9"/>
                      <a:pt x="52" y="9"/>
                      <a:pt x="52" y="9"/>
                    </a:cubicBezTo>
                    <a:lnTo>
                      <a:pt x="52" y="57"/>
                    </a:lnTo>
                    <a:close/>
                    <a:moveTo>
                      <a:pt x="50" y="59"/>
                    </a:moveTo>
                    <a:cubicBezTo>
                      <a:pt x="0" y="59"/>
                      <a:pt x="0" y="59"/>
                      <a:pt x="0" y="59"/>
                    </a:cubicBezTo>
                    <a:cubicBezTo>
                      <a:pt x="0" y="100"/>
                      <a:pt x="0" y="100"/>
                      <a:pt x="0" y="100"/>
                    </a:cubicBezTo>
                    <a:cubicBezTo>
                      <a:pt x="50" y="107"/>
                      <a:pt x="50" y="107"/>
                      <a:pt x="50" y="107"/>
                    </a:cubicBezTo>
                    <a:lnTo>
                      <a:pt x="50" y="59"/>
                    </a:lnTo>
                    <a:close/>
                    <a:moveTo>
                      <a:pt x="52" y="59"/>
                    </a:moveTo>
                    <a:cubicBezTo>
                      <a:pt x="52" y="107"/>
                      <a:pt x="52" y="107"/>
                      <a:pt x="52" y="107"/>
                    </a:cubicBezTo>
                    <a:cubicBezTo>
                      <a:pt x="116" y="116"/>
                      <a:pt x="116" y="116"/>
                      <a:pt x="116" y="116"/>
                    </a:cubicBezTo>
                    <a:cubicBezTo>
                      <a:pt x="116" y="59"/>
                      <a:pt x="116" y="59"/>
                      <a:pt x="116" y="59"/>
                    </a:cubicBezTo>
                    <a:lnTo>
                      <a:pt x="52"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1" tIns="45710" rIns="91421" bIns="45710" numCol="1" anchor="t" anchorCtr="0" compatLnSpc="1">
                <a:prstTxWarp prst="textNoShape">
                  <a:avLst/>
                </a:prstTxWarp>
              </a:bodyPr>
              <a:lstStyle/>
              <a:p>
                <a:endParaRPr lang="en-US" sz="1764">
                  <a:solidFill>
                    <a:srgbClr val="505050"/>
                  </a:solidFill>
                </a:endParaRPr>
              </a:p>
            </p:txBody>
          </p:sp>
        </p:grpSp>
      </p:grpSp>
      <p:sp>
        <p:nvSpPr>
          <p:cNvPr id="41" name="Cross 40"/>
          <p:cNvSpPr/>
          <p:nvPr/>
        </p:nvSpPr>
        <p:spPr bwMode="auto">
          <a:xfrm>
            <a:off x="7393872" y="5104036"/>
            <a:ext cx="716945" cy="716945"/>
          </a:xfrm>
          <a:prstGeom prst="plus">
            <a:avLst>
              <a:gd name="adj" fmla="val 36993"/>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8" rIns="0" bIns="45708" numCol="1" rtlCol="0" anchor="ctr" anchorCtr="0" compatLnSpc="1">
            <a:prstTxWarp prst="textNoShape">
              <a:avLst/>
            </a:prstTxWarp>
          </a:bodyPr>
          <a:lstStyle/>
          <a:p>
            <a:pPr algn="ctr" defTabSz="913916" fontAlgn="base">
              <a:spcBef>
                <a:spcPct val="0"/>
              </a:spcBef>
              <a:spcAft>
                <a:spcPct val="0"/>
              </a:spcAft>
            </a:pPr>
            <a:endParaRPr lang="en-US" sz="196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709808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9170" y="261067"/>
            <a:ext cx="11471186" cy="1075451"/>
          </a:xfrm>
        </p:spPr>
        <p:txBody>
          <a:bodyPr/>
          <a:lstStyle/>
          <a:p>
            <a:r>
              <a:rPr lang="en-US" altLang="zh-CN" dirty="0" smtClean="0"/>
              <a:t>Essentials edition includes the Hyper-V role</a:t>
            </a:r>
            <a:endParaRPr lang="zh-CN" altLang="en-US" dirty="0"/>
          </a:p>
        </p:txBody>
      </p:sp>
      <p:sp>
        <p:nvSpPr>
          <p:cNvPr id="3" name="Content Placeholder 2"/>
          <p:cNvSpPr>
            <a:spLocks noGrp="1"/>
          </p:cNvSpPr>
          <p:nvPr>
            <p:ph type="body" sz="quarter" idx="13"/>
          </p:nvPr>
        </p:nvSpPr>
        <p:spPr>
          <a:xfrm>
            <a:off x="269169" y="1462172"/>
            <a:ext cx="5466771" cy="5333583"/>
          </a:xfrm>
        </p:spPr>
        <p:txBody>
          <a:bodyPr/>
          <a:lstStyle/>
          <a:p>
            <a:pPr marL="228719" lvl="1">
              <a:spcBef>
                <a:spcPts val="980"/>
              </a:spcBef>
              <a:buSzPct val="90000"/>
              <a:buFont typeface="Arial" pitchFamily="34" charset="0"/>
              <a:buChar char="•"/>
            </a:pPr>
            <a:r>
              <a:rPr lang="en-US" altLang="zh-CN" sz="2744" dirty="0">
                <a:solidFill>
                  <a:srgbClr val="505050"/>
                </a:solidFill>
              </a:rPr>
              <a:t>Deployment model uses a single Windows Server Essentials license</a:t>
            </a:r>
          </a:p>
          <a:p>
            <a:pPr marL="228719" lvl="1">
              <a:spcBef>
                <a:spcPts val="980"/>
              </a:spcBef>
              <a:buSzPct val="90000"/>
              <a:buFont typeface="Arial" pitchFamily="34" charset="0"/>
              <a:buChar char="•"/>
            </a:pPr>
            <a:r>
              <a:rPr lang="en-US" altLang="zh-CN" sz="2744" dirty="0">
                <a:solidFill>
                  <a:srgbClr val="505050"/>
                </a:solidFill>
              </a:rPr>
              <a:t>Hyper-V server role is now available with the Essentials edition</a:t>
            </a:r>
          </a:p>
          <a:p>
            <a:pPr marL="510338" lvl="1" indent="-286287">
              <a:spcBef>
                <a:spcPts val="0"/>
              </a:spcBef>
            </a:pPr>
            <a:r>
              <a:rPr lang="en-US" altLang="zh-CN" dirty="0">
                <a:solidFill>
                  <a:srgbClr val="505050"/>
                </a:solidFill>
              </a:rPr>
              <a:t>Install Hyper-V </a:t>
            </a:r>
            <a:r>
              <a:rPr lang="en-US" altLang="zh-CN" dirty="0" smtClean="0">
                <a:solidFill>
                  <a:srgbClr val="505050"/>
                </a:solidFill>
              </a:rPr>
              <a:t>in </a:t>
            </a:r>
            <a:r>
              <a:rPr lang="en-US" altLang="zh-CN" dirty="0">
                <a:solidFill>
                  <a:srgbClr val="505050"/>
                </a:solidFill>
              </a:rPr>
              <a:t>the </a:t>
            </a:r>
            <a:r>
              <a:rPr lang="en-US" altLang="zh-CN" dirty="0" smtClean="0">
                <a:solidFill>
                  <a:srgbClr val="505050"/>
                </a:solidFill>
              </a:rPr>
              <a:t>server’s parent partition and </a:t>
            </a:r>
            <a:r>
              <a:rPr lang="en-US" altLang="zh-CN" dirty="0">
                <a:solidFill>
                  <a:srgbClr val="505050"/>
                </a:solidFill>
              </a:rPr>
              <a:t>run Windows Server Essentials as a guest </a:t>
            </a:r>
            <a:r>
              <a:rPr lang="en-US" altLang="zh-CN" dirty="0" smtClean="0">
                <a:solidFill>
                  <a:srgbClr val="505050"/>
                </a:solidFill>
              </a:rPr>
              <a:t>virtual machine</a:t>
            </a:r>
            <a:endParaRPr lang="en-US" altLang="zh-CN" dirty="0">
              <a:solidFill>
                <a:srgbClr val="505050"/>
              </a:solidFill>
            </a:endParaRPr>
          </a:p>
          <a:p>
            <a:pPr marL="228719" lvl="1">
              <a:spcBef>
                <a:spcPts val="980"/>
              </a:spcBef>
              <a:buSzPct val="90000"/>
              <a:buFont typeface="Arial" pitchFamily="34" charset="0"/>
              <a:buChar char="•"/>
            </a:pPr>
            <a:r>
              <a:rPr lang="en-US" altLang="zh-CN" sz="2744" dirty="0">
                <a:solidFill>
                  <a:srgbClr val="505050"/>
                </a:solidFill>
              </a:rPr>
              <a:t>Enables capabilities that require running as a virtual machine, such as Hyper-V Replica</a:t>
            </a:r>
          </a:p>
        </p:txBody>
      </p:sp>
      <p:grpSp>
        <p:nvGrpSpPr>
          <p:cNvPr id="19" name="Group 18"/>
          <p:cNvGrpSpPr/>
          <p:nvPr/>
        </p:nvGrpSpPr>
        <p:grpSpPr>
          <a:xfrm>
            <a:off x="8302874" y="4734515"/>
            <a:ext cx="2867812" cy="2061240"/>
            <a:chOff x="8699446" y="3450919"/>
            <a:chExt cx="3275197" cy="2354047"/>
          </a:xfrm>
        </p:grpSpPr>
        <p:sp>
          <p:nvSpPr>
            <p:cNvPr id="20" name="Freeform 9"/>
            <p:cNvSpPr>
              <a:spLocks/>
            </p:cNvSpPr>
            <p:nvPr/>
          </p:nvSpPr>
          <p:spPr bwMode="auto">
            <a:xfrm>
              <a:off x="8699446" y="3450919"/>
              <a:ext cx="3275197" cy="2354047"/>
            </a:xfrm>
            <a:custGeom>
              <a:avLst/>
              <a:gdLst>
                <a:gd name="T0" fmla="*/ 1249 w 1418"/>
                <a:gd name="T1" fmla="*/ 367 h 964"/>
                <a:gd name="T2" fmla="*/ 1189 w 1418"/>
                <a:gd name="T3" fmla="*/ 378 h 964"/>
                <a:gd name="T4" fmla="*/ 1185 w 1418"/>
                <a:gd name="T5" fmla="*/ 300 h 964"/>
                <a:gd name="T6" fmla="*/ 810 w 1418"/>
                <a:gd name="T7" fmla="*/ 28 h 964"/>
                <a:gd name="T8" fmla="*/ 571 w 1418"/>
                <a:gd name="T9" fmla="*/ 200 h 964"/>
                <a:gd name="T10" fmla="*/ 571 w 1418"/>
                <a:gd name="T11" fmla="*/ 200 h 964"/>
                <a:gd name="T12" fmla="*/ 429 w 1418"/>
                <a:gd name="T13" fmla="*/ 127 h 964"/>
                <a:gd name="T14" fmla="*/ 201 w 1418"/>
                <a:gd name="T15" fmla="*/ 320 h 964"/>
                <a:gd name="T16" fmla="*/ 213 w 1418"/>
                <a:gd name="T17" fmla="*/ 408 h 964"/>
                <a:gd name="T18" fmla="*/ 213 w 1418"/>
                <a:gd name="T19" fmla="*/ 408 h 964"/>
                <a:gd name="T20" fmla="*/ 34 w 1418"/>
                <a:gd name="T21" fmla="*/ 517 h 964"/>
                <a:gd name="T22" fmla="*/ 133 w 1418"/>
                <a:gd name="T23" fmla="*/ 740 h 964"/>
                <a:gd name="T24" fmla="*/ 270 w 1418"/>
                <a:gd name="T25" fmla="*/ 734 h 964"/>
                <a:gd name="T26" fmla="*/ 270 w 1418"/>
                <a:gd name="T27" fmla="*/ 734 h 964"/>
                <a:gd name="T28" fmla="*/ 291 w 1418"/>
                <a:gd name="T29" fmla="*/ 795 h 964"/>
                <a:gd name="T30" fmla="*/ 617 w 1418"/>
                <a:gd name="T31" fmla="*/ 904 h 964"/>
                <a:gd name="T32" fmla="*/ 701 w 1418"/>
                <a:gd name="T33" fmla="*/ 836 h 964"/>
                <a:gd name="T34" fmla="*/ 880 w 1418"/>
                <a:gd name="T35" fmla="*/ 896 h 964"/>
                <a:gd name="T36" fmla="*/ 989 w 1418"/>
                <a:gd name="T37" fmla="*/ 777 h 964"/>
                <a:gd name="T38" fmla="*/ 1135 w 1418"/>
                <a:gd name="T39" fmla="*/ 787 h 964"/>
                <a:gd name="T40" fmla="*/ 1192 w 1418"/>
                <a:gd name="T41" fmla="*/ 697 h 964"/>
                <a:gd name="T42" fmla="*/ 1248 w 1418"/>
                <a:gd name="T43" fmla="*/ 706 h 964"/>
                <a:gd name="T44" fmla="*/ 1418 w 1418"/>
                <a:gd name="T45" fmla="*/ 537 h 964"/>
                <a:gd name="T46" fmla="*/ 1249 w 1418"/>
                <a:gd name="T47" fmla="*/ 36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8" h="964">
                  <a:moveTo>
                    <a:pt x="1249" y="367"/>
                  </a:moveTo>
                  <a:cubicBezTo>
                    <a:pt x="1228" y="367"/>
                    <a:pt x="1207" y="371"/>
                    <a:pt x="1189" y="378"/>
                  </a:cubicBezTo>
                  <a:cubicBezTo>
                    <a:pt x="1191" y="352"/>
                    <a:pt x="1190" y="326"/>
                    <a:pt x="1185" y="300"/>
                  </a:cubicBezTo>
                  <a:cubicBezTo>
                    <a:pt x="1157" y="121"/>
                    <a:pt x="989" y="0"/>
                    <a:pt x="810" y="28"/>
                  </a:cubicBezTo>
                  <a:cubicBezTo>
                    <a:pt x="704" y="45"/>
                    <a:pt x="618" y="112"/>
                    <a:pt x="571" y="200"/>
                  </a:cubicBezTo>
                  <a:cubicBezTo>
                    <a:pt x="571" y="200"/>
                    <a:pt x="571" y="200"/>
                    <a:pt x="571" y="200"/>
                  </a:cubicBezTo>
                  <a:cubicBezTo>
                    <a:pt x="537" y="159"/>
                    <a:pt x="486" y="132"/>
                    <a:pt x="429" y="127"/>
                  </a:cubicBezTo>
                  <a:cubicBezTo>
                    <a:pt x="313" y="117"/>
                    <a:pt x="211" y="204"/>
                    <a:pt x="201" y="320"/>
                  </a:cubicBezTo>
                  <a:cubicBezTo>
                    <a:pt x="199" y="350"/>
                    <a:pt x="203" y="380"/>
                    <a:pt x="213" y="408"/>
                  </a:cubicBezTo>
                  <a:cubicBezTo>
                    <a:pt x="213" y="408"/>
                    <a:pt x="213" y="408"/>
                    <a:pt x="213" y="408"/>
                  </a:cubicBezTo>
                  <a:cubicBezTo>
                    <a:pt x="137" y="400"/>
                    <a:pt x="62" y="443"/>
                    <a:pt x="34" y="517"/>
                  </a:cubicBezTo>
                  <a:cubicBezTo>
                    <a:pt x="0" y="606"/>
                    <a:pt x="44" y="706"/>
                    <a:pt x="133" y="740"/>
                  </a:cubicBezTo>
                  <a:cubicBezTo>
                    <a:pt x="179" y="758"/>
                    <a:pt x="229" y="754"/>
                    <a:pt x="270" y="734"/>
                  </a:cubicBezTo>
                  <a:cubicBezTo>
                    <a:pt x="270" y="734"/>
                    <a:pt x="270" y="734"/>
                    <a:pt x="270" y="734"/>
                  </a:cubicBezTo>
                  <a:cubicBezTo>
                    <a:pt x="274" y="754"/>
                    <a:pt x="281" y="775"/>
                    <a:pt x="291" y="795"/>
                  </a:cubicBezTo>
                  <a:cubicBezTo>
                    <a:pt x="351" y="915"/>
                    <a:pt x="497" y="964"/>
                    <a:pt x="617" y="904"/>
                  </a:cubicBezTo>
                  <a:cubicBezTo>
                    <a:pt x="651" y="887"/>
                    <a:pt x="680" y="864"/>
                    <a:pt x="701" y="836"/>
                  </a:cubicBezTo>
                  <a:cubicBezTo>
                    <a:pt x="740" y="891"/>
                    <a:pt x="812" y="917"/>
                    <a:pt x="880" y="896"/>
                  </a:cubicBezTo>
                  <a:cubicBezTo>
                    <a:pt x="937" y="878"/>
                    <a:pt x="977" y="831"/>
                    <a:pt x="989" y="777"/>
                  </a:cubicBezTo>
                  <a:cubicBezTo>
                    <a:pt x="1029" y="810"/>
                    <a:pt x="1088" y="816"/>
                    <a:pt x="1135" y="787"/>
                  </a:cubicBezTo>
                  <a:cubicBezTo>
                    <a:pt x="1168" y="766"/>
                    <a:pt x="1188" y="733"/>
                    <a:pt x="1192" y="697"/>
                  </a:cubicBezTo>
                  <a:cubicBezTo>
                    <a:pt x="1210" y="703"/>
                    <a:pt x="1228" y="706"/>
                    <a:pt x="1248" y="706"/>
                  </a:cubicBezTo>
                  <a:cubicBezTo>
                    <a:pt x="1342" y="706"/>
                    <a:pt x="1418" y="631"/>
                    <a:pt x="1418" y="537"/>
                  </a:cubicBezTo>
                  <a:cubicBezTo>
                    <a:pt x="1418" y="443"/>
                    <a:pt x="1342" y="367"/>
                    <a:pt x="1249" y="367"/>
                  </a:cubicBezTo>
                  <a:close/>
                </a:path>
              </a:pathLst>
            </a:custGeom>
            <a:solidFill>
              <a:schemeClr val="accent2">
                <a:lumMod val="75000"/>
              </a:schemeClr>
            </a:solidFill>
            <a:ln>
              <a:noFill/>
            </a:ln>
            <a:extLst/>
          </p:spPr>
          <p:txBody>
            <a:bodyPr vert="horz" wrap="square" lIns="91403" tIns="45701" rIns="91403" bIns="45701" numCol="1" anchor="t" anchorCtr="0" compatLnSpc="1">
              <a:prstTxWarp prst="textNoShape">
                <a:avLst/>
              </a:prstTxWarp>
            </a:bodyPr>
            <a:lstStyle/>
            <a:p>
              <a:endParaRPr lang="en-GB" sz="1799" dirty="0"/>
            </a:p>
          </p:txBody>
        </p:sp>
        <p:grpSp>
          <p:nvGrpSpPr>
            <p:cNvPr id="21" name="Group 20"/>
            <p:cNvGrpSpPr>
              <a:grpSpLocks noChangeAspect="1"/>
            </p:cNvGrpSpPr>
            <p:nvPr/>
          </p:nvGrpSpPr>
          <p:grpSpPr>
            <a:xfrm>
              <a:off x="9338948" y="3989345"/>
              <a:ext cx="2059413" cy="1188720"/>
              <a:chOff x="9209776" y="3767812"/>
              <a:chExt cx="2618072" cy="1511186"/>
            </a:xfrm>
          </p:grpSpPr>
          <p:sp>
            <p:nvSpPr>
              <p:cNvPr id="22" name="Freeform 26"/>
              <p:cNvSpPr>
                <a:spLocks noChangeAspect="1" noEditPoints="1"/>
              </p:cNvSpPr>
              <p:nvPr/>
            </p:nvSpPr>
            <p:spPr bwMode="black">
              <a:xfrm>
                <a:off x="9209776" y="3767812"/>
                <a:ext cx="1658239" cy="365760"/>
              </a:xfrm>
              <a:custGeom>
                <a:avLst/>
                <a:gdLst>
                  <a:gd name="T0" fmla="*/ 1225 w 3933"/>
                  <a:gd name="T1" fmla="*/ 701 h 865"/>
                  <a:gd name="T2" fmla="*/ 1013 w 3933"/>
                  <a:gd name="T3" fmla="*/ 295 h 865"/>
                  <a:gd name="T4" fmla="*/ 1442 w 3933"/>
                  <a:gd name="T5" fmla="*/ 291 h 865"/>
                  <a:gd name="T6" fmla="*/ 1229 w 3933"/>
                  <a:gd name="T7" fmla="*/ 220 h 865"/>
                  <a:gd name="T8" fmla="*/ 1068 w 3933"/>
                  <a:gd name="T9" fmla="*/ 545 h 865"/>
                  <a:gd name="T10" fmla="*/ 1409 w 3933"/>
                  <a:gd name="T11" fmla="*/ 435 h 865"/>
                  <a:gd name="T12" fmla="*/ 1633 w 3933"/>
                  <a:gd name="T13" fmla="*/ 322 h 865"/>
                  <a:gd name="T14" fmla="*/ 1633 w 3933"/>
                  <a:gd name="T15" fmla="*/ 692 h 865"/>
                  <a:gd name="T16" fmla="*/ 1511 w 3933"/>
                  <a:gd name="T17" fmla="*/ 322 h 865"/>
                  <a:gd name="T18" fmla="*/ 1692 w 3933"/>
                  <a:gd name="T19" fmla="*/ 136 h 865"/>
                  <a:gd name="T20" fmla="*/ 1899 w 3933"/>
                  <a:gd name="T21" fmla="*/ 186 h 865"/>
                  <a:gd name="T22" fmla="*/ 1924 w 3933"/>
                  <a:gd name="T23" fmla="*/ 372 h 865"/>
                  <a:gd name="T24" fmla="*/ 1777 w 3933"/>
                  <a:gd name="T25" fmla="*/ 372 h 865"/>
                  <a:gd name="T26" fmla="*/ 1777 w 3933"/>
                  <a:gd name="T27" fmla="*/ 262 h 865"/>
                  <a:gd name="T28" fmla="*/ 1938 w 3933"/>
                  <a:gd name="T29" fmla="*/ 196 h 865"/>
                  <a:gd name="T30" fmla="*/ 1981 w 3933"/>
                  <a:gd name="T31" fmla="*/ 217 h 865"/>
                  <a:gd name="T32" fmla="*/ 2037 w 3933"/>
                  <a:gd name="T33" fmla="*/ 162 h 865"/>
                  <a:gd name="T34" fmla="*/ 1978 w 3933"/>
                  <a:gd name="T35" fmla="*/ 322 h 865"/>
                  <a:gd name="T36" fmla="*/ 2275 w 3933"/>
                  <a:gd name="T37" fmla="*/ 701 h 865"/>
                  <a:gd name="T38" fmla="*/ 2151 w 3933"/>
                  <a:gd name="T39" fmla="*/ 369 h 865"/>
                  <a:gd name="T40" fmla="*/ 2289 w 3933"/>
                  <a:gd name="T41" fmla="*/ 364 h 865"/>
                  <a:gd name="T42" fmla="*/ 2285 w 3933"/>
                  <a:gd name="T43" fmla="*/ 651 h 865"/>
                  <a:gd name="T44" fmla="*/ 2480 w 3933"/>
                  <a:gd name="T45" fmla="*/ 522 h 865"/>
                  <a:gd name="T46" fmla="*/ 2716 w 3933"/>
                  <a:gd name="T47" fmla="*/ 666 h 865"/>
                  <a:gd name="T48" fmla="*/ 2441 w 3933"/>
                  <a:gd name="T49" fmla="*/ 408 h 865"/>
                  <a:gd name="T50" fmla="*/ 2742 w 3933"/>
                  <a:gd name="T51" fmla="*/ 491 h 865"/>
                  <a:gd name="T52" fmla="*/ 2588 w 3933"/>
                  <a:gd name="T53" fmla="*/ 364 h 865"/>
                  <a:gd name="T54" fmla="*/ 3193 w 3933"/>
                  <a:gd name="T55" fmla="*/ 546 h 865"/>
                  <a:gd name="T56" fmla="*/ 2892 w 3933"/>
                  <a:gd name="T57" fmla="*/ 610 h 865"/>
                  <a:gd name="T58" fmla="*/ 2987 w 3933"/>
                  <a:gd name="T59" fmla="*/ 449 h 865"/>
                  <a:gd name="T60" fmla="*/ 3113 w 3933"/>
                  <a:gd name="T61" fmla="*/ 304 h 865"/>
                  <a:gd name="T62" fmla="*/ 3030 w 3933"/>
                  <a:gd name="T63" fmla="*/ 165 h 865"/>
                  <a:gd name="T64" fmla="*/ 3070 w 3933"/>
                  <a:gd name="T65" fmla="*/ 422 h 865"/>
                  <a:gd name="T66" fmla="*/ 3563 w 3933"/>
                  <a:gd name="T67" fmla="*/ 617 h 865"/>
                  <a:gd name="T68" fmla="*/ 3254 w 3933"/>
                  <a:gd name="T69" fmla="*/ 464 h 865"/>
                  <a:gd name="T70" fmla="*/ 3552 w 3933"/>
                  <a:gd name="T71" fmla="*/ 180 h 865"/>
                  <a:gd name="T72" fmla="*/ 3316 w 3933"/>
                  <a:gd name="T73" fmla="*/ 441 h 865"/>
                  <a:gd name="T74" fmla="*/ 3584 w 3933"/>
                  <a:gd name="T75" fmla="*/ 528 h 865"/>
                  <a:gd name="T76" fmla="*/ 3349 w 3933"/>
                  <a:gd name="T77" fmla="*/ 449 h 865"/>
                  <a:gd name="T78" fmla="*/ 3495 w 3933"/>
                  <a:gd name="T79" fmla="*/ 619 h 865"/>
                  <a:gd name="T80" fmla="*/ 3749 w 3933"/>
                  <a:gd name="T81" fmla="*/ 701 h 865"/>
                  <a:gd name="T82" fmla="*/ 3838 w 3933"/>
                  <a:gd name="T83" fmla="*/ 620 h 865"/>
                  <a:gd name="T84" fmla="*/ 3651 w 3933"/>
                  <a:gd name="T85" fmla="*/ 434 h 865"/>
                  <a:gd name="T86" fmla="*/ 3721 w 3933"/>
                  <a:gd name="T87" fmla="*/ 227 h 865"/>
                  <a:gd name="T88" fmla="*/ 3933 w 3933"/>
                  <a:gd name="T89" fmla="*/ 534 h 865"/>
                  <a:gd name="T90" fmla="*/ 464 w 3933"/>
                  <a:gd name="T91" fmla="*/ 0 h 865"/>
                  <a:gd name="T92" fmla="*/ 158 w 3933"/>
                  <a:gd name="T93" fmla="*/ 632 h 865"/>
                  <a:gd name="T94" fmla="*/ 1 w 3933"/>
                  <a:gd name="T95" fmla="*/ 694 h 865"/>
                  <a:gd name="T96" fmla="*/ 722 w 3933"/>
                  <a:gd name="T97" fmla="*/ 793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33" h="865">
                    <a:moveTo>
                      <a:pt x="1472" y="427"/>
                    </a:moveTo>
                    <a:cubicBezTo>
                      <a:pt x="1472" y="482"/>
                      <a:pt x="1462" y="530"/>
                      <a:pt x="1442" y="572"/>
                    </a:cubicBezTo>
                    <a:cubicBezTo>
                      <a:pt x="1422" y="613"/>
                      <a:pt x="1393" y="645"/>
                      <a:pt x="1355" y="668"/>
                    </a:cubicBezTo>
                    <a:cubicBezTo>
                      <a:pt x="1318" y="690"/>
                      <a:pt x="1274" y="701"/>
                      <a:pt x="1225" y="701"/>
                    </a:cubicBezTo>
                    <a:cubicBezTo>
                      <a:pt x="1177" y="701"/>
                      <a:pt x="1135" y="691"/>
                      <a:pt x="1098" y="669"/>
                    </a:cubicBezTo>
                    <a:cubicBezTo>
                      <a:pt x="1061" y="647"/>
                      <a:pt x="1033" y="616"/>
                      <a:pt x="1012" y="576"/>
                    </a:cubicBezTo>
                    <a:cubicBezTo>
                      <a:pt x="992" y="536"/>
                      <a:pt x="982" y="490"/>
                      <a:pt x="982" y="439"/>
                    </a:cubicBezTo>
                    <a:cubicBezTo>
                      <a:pt x="982" y="384"/>
                      <a:pt x="992" y="336"/>
                      <a:pt x="1013" y="295"/>
                    </a:cubicBezTo>
                    <a:cubicBezTo>
                      <a:pt x="1033" y="253"/>
                      <a:pt x="1063" y="221"/>
                      <a:pt x="1101" y="199"/>
                    </a:cubicBezTo>
                    <a:cubicBezTo>
                      <a:pt x="1139" y="176"/>
                      <a:pt x="1184" y="165"/>
                      <a:pt x="1234" y="165"/>
                    </a:cubicBezTo>
                    <a:cubicBezTo>
                      <a:pt x="1280" y="165"/>
                      <a:pt x="1321" y="176"/>
                      <a:pt x="1358" y="198"/>
                    </a:cubicBezTo>
                    <a:cubicBezTo>
                      <a:pt x="1394" y="220"/>
                      <a:pt x="1423" y="251"/>
                      <a:pt x="1442" y="291"/>
                    </a:cubicBezTo>
                    <a:cubicBezTo>
                      <a:pt x="1462" y="330"/>
                      <a:pt x="1472" y="376"/>
                      <a:pt x="1472" y="427"/>
                    </a:cubicBezTo>
                    <a:close/>
                    <a:moveTo>
                      <a:pt x="1409" y="435"/>
                    </a:moveTo>
                    <a:cubicBezTo>
                      <a:pt x="1409" y="367"/>
                      <a:pt x="1393" y="314"/>
                      <a:pt x="1361" y="276"/>
                    </a:cubicBezTo>
                    <a:cubicBezTo>
                      <a:pt x="1330" y="239"/>
                      <a:pt x="1286" y="220"/>
                      <a:pt x="1229" y="220"/>
                    </a:cubicBezTo>
                    <a:cubicBezTo>
                      <a:pt x="1194" y="220"/>
                      <a:pt x="1162" y="229"/>
                      <a:pt x="1134" y="247"/>
                    </a:cubicBezTo>
                    <a:cubicBezTo>
                      <a:pt x="1106" y="265"/>
                      <a:pt x="1084" y="290"/>
                      <a:pt x="1069" y="323"/>
                    </a:cubicBezTo>
                    <a:cubicBezTo>
                      <a:pt x="1053" y="356"/>
                      <a:pt x="1046" y="393"/>
                      <a:pt x="1046" y="434"/>
                    </a:cubicBezTo>
                    <a:cubicBezTo>
                      <a:pt x="1046" y="475"/>
                      <a:pt x="1053" y="512"/>
                      <a:pt x="1068" y="545"/>
                    </a:cubicBezTo>
                    <a:cubicBezTo>
                      <a:pt x="1083" y="577"/>
                      <a:pt x="1104" y="602"/>
                      <a:pt x="1131" y="620"/>
                    </a:cubicBezTo>
                    <a:cubicBezTo>
                      <a:pt x="1159" y="638"/>
                      <a:pt x="1190" y="646"/>
                      <a:pt x="1225" y="646"/>
                    </a:cubicBezTo>
                    <a:cubicBezTo>
                      <a:pt x="1282" y="646"/>
                      <a:pt x="1327" y="628"/>
                      <a:pt x="1360" y="590"/>
                    </a:cubicBezTo>
                    <a:cubicBezTo>
                      <a:pt x="1392" y="552"/>
                      <a:pt x="1409" y="501"/>
                      <a:pt x="1409" y="435"/>
                    </a:cubicBezTo>
                    <a:close/>
                    <a:moveTo>
                      <a:pt x="1735" y="196"/>
                    </a:moveTo>
                    <a:cubicBezTo>
                      <a:pt x="1723" y="190"/>
                      <a:pt x="1710" y="186"/>
                      <a:pt x="1695" y="186"/>
                    </a:cubicBezTo>
                    <a:cubicBezTo>
                      <a:pt x="1654" y="186"/>
                      <a:pt x="1633" y="213"/>
                      <a:pt x="1633" y="265"/>
                    </a:cubicBezTo>
                    <a:cubicBezTo>
                      <a:pt x="1633" y="322"/>
                      <a:pt x="1633" y="322"/>
                      <a:pt x="1633" y="322"/>
                    </a:cubicBezTo>
                    <a:cubicBezTo>
                      <a:pt x="1720" y="322"/>
                      <a:pt x="1720" y="322"/>
                      <a:pt x="1720" y="322"/>
                    </a:cubicBezTo>
                    <a:cubicBezTo>
                      <a:pt x="1720" y="372"/>
                      <a:pt x="1720" y="372"/>
                      <a:pt x="1720" y="372"/>
                    </a:cubicBezTo>
                    <a:cubicBezTo>
                      <a:pt x="1633" y="372"/>
                      <a:pt x="1633" y="372"/>
                      <a:pt x="1633" y="372"/>
                    </a:cubicBezTo>
                    <a:cubicBezTo>
                      <a:pt x="1633" y="692"/>
                      <a:pt x="1633" y="692"/>
                      <a:pt x="1633" y="692"/>
                    </a:cubicBezTo>
                    <a:cubicBezTo>
                      <a:pt x="1574" y="692"/>
                      <a:pt x="1574" y="692"/>
                      <a:pt x="1574" y="692"/>
                    </a:cubicBezTo>
                    <a:cubicBezTo>
                      <a:pt x="1574" y="372"/>
                      <a:pt x="1574" y="372"/>
                      <a:pt x="1574" y="372"/>
                    </a:cubicBezTo>
                    <a:cubicBezTo>
                      <a:pt x="1511" y="372"/>
                      <a:pt x="1511" y="372"/>
                      <a:pt x="1511" y="372"/>
                    </a:cubicBezTo>
                    <a:cubicBezTo>
                      <a:pt x="1511" y="322"/>
                      <a:pt x="1511" y="322"/>
                      <a:pt x="1511" y="322"/>
                    </a:cubicBezTo>
                    <a:cubicBezTo>
                      <a:pt x="1574" y="322"/>
                      <a:pt x="1574" y="322"/>
                      <a:pt x="1574" y="322"/>
                    </a:cubicBezTo>
                    <a:cubicBezTo>
                      <a:pt x="1574" y="262"/>
                      <a:pt x="1574" y="262"/>
                      <a:pt x="1574" y="262"/>
                    </a:cubicBezTo>
                    <a:cubicBezTo>
                      <a:pt x="1574" y="224"/>
                      <a:pt x="1585" y="194"/>
                      <a:pt x="1607" y="171"/>
                    </a:cubicBezTo>
                    <a:cubicBezTo>
                      <a:pt x="1629" y="148"/>
                      <a:pt x="1657" y="136"/>
                      <a:pt x="1692" y="136"/>
                    </a:cubicBezTo>
                    <a:cubicBezTo>
                      <a:pt x="1710" y="136"/>
                      <a:pt x="1724" y="138"/>
                      <a:pt x="1735" y="143"/>
                    </a:cubicBezTo>
                    <a:lnTo>
                      <a:pt x="1735" y="196"/>
                    </a:lnTo>
                    <a:close/>
                    <a:moveTo>
                      <a:pt x="1938" y="196"/>
                    </a:moveTo>
                    <a:cubicBezTo>
                      <a:pt x="1927" y="190"/>
                      <a:pt x="1914" y="186"/>
                      <a:pt x="1899" y="186"/>
                    </a:cubicBezTo>
                    <a:cubicBezTo>
                      <a:pt x="1858" y="186"/>
                      <a:pt x="1837" y="213"/>
                      <a:pt x="1837" y="265"/>
                    </a:cubicBezTo>
                    <a:cubicBezTo>
                      <a:pt x="1837" y="322"/>
                      <a:pt x="1837" y="322"/>
                      <a:pt x="1837" y="322"/>
                    </a:cubicBezTo>
                    <a:cubicBezTo>
                      <a:pt x="1924" y="322"/>
                      <a:pt x="1924" y="322"/>
                      <a:pt x="1924" y="322"/>
                    </a:cubicBezTo>
                    <a:cubicBezTo>
                      <a:pt x="1924" y="372"/>
                      <a:pt x="1924" y="372"/>
                      <a:pt x="1924" y="372"/>
                    </a:cubicBezTo>
                    <a:cubicBezTo>
                      <a:pt x="1837" y="372"/>
                      <a:pt x="1837" y="372"/>
                      <a:pt x="1837" y="372"/>
                    </a:cubicBezTo>
                    <a:cubicBezTo>
                      <a:pt x="1837" y="692"/>
                      <a:pt x="1837" y="692"/>
                      <a:pt x="1837" y="692"/>
                    </a:cubicBezTo>
                    <a:cubicBezTo>
                      <a:pt x="1777" y="692"/>
                      <a:pt x="1777" y="692"/>
                      <a:pt x="1777" y="692"/>
                    </a:cubicBezTo>
                    <a:cubicBezTo>
                      <a:pt x="1777" y="372"/>
                      <a:pt x="1777" y="372"/>
                      <a:pt x="1777" y="372"/>
                    </a:cubicBezTo>
                    <a:cubicBezTo>
                      <a:pt x="1715" y="372"/>
                      <a:pt x="1715" y="372"/>
                      <a:pt x="1715" y="372"/>
                    </a:cubicBezTo>
                    <a:cubicBezTo>
                      <a:pt x="1715" y="322"/>
                      <a:pt x="1715" y="322"/>
                      <a:pt x="1715" y="322"/>
                    </a:cubicBezTo>
                    <a:cubicBezTo>
                      <a:pt x="1777" y="322"/>
                      <a:pt x="1777" y="322"/>
                      <a:pt x="1777" y="322"/>
                    </a:cubicBezTo>
                    <a:cubicBezTo>
                      <a:pt x="1777" y="262"/>
                      <a:pt x="1777" y="262"/>
                      <a:pt x="1777" y="262"/>
                    </a:cubicBezTo>
                    <a:cubicBezTo>
                      <a:pt x="1777" y="224"/>
                      <a:pt x="1789" y="194"/>
                      <a:pt x="1811" y="171"/>
                    </a:cubicBezTo>
                    <a:cubicBezTo>
                      <a:pt x="1833" y="148"/>
                      <a:pt x="1861" y="136"/>
                      <a:pt x="1895" y="136"/>
                    </a:cubicBezTo>
                    <a:cubicBezTo>
                      <a:pt x="1913" y="136"/>
                      <a:pt x="1928" y="138"/>
                      <a:pt x="1938" y="143"/>
                    </a:cubicBezTo>
                    <a:lnTo>
                      <a:pt x="1938" y="196"/>
                    </a:lnTo>
                    <a:close/>
                    <a:moveTo>
                      <a:pt x="2048" y="189"/>
                    </a:moveTo>
                    <a:cubicBezTo>
                      <a:pt x="2048" y="200"/>
                      <a:pt x="2044" y="210"/>
                      <a:pt x="2036" y="217"/>
                    </a:cubicBezTo>
                    <a:cubicBezTo>
                      <a:pt x="2029" y="224"/>
                      <a:pt x="2019" y="228"/>
                      <a:pt x="2009" y="228"/>
                    </a:cubicBezTo>
                    <a:cubicBezTo>
                      <a:pt x="1998" y="228"/>
                      <a:pt x="1989" y="224"/>
                      <a:pt x="1981" y="217"/>
                    </a:cubicBezTo>
                    <a:cubicBezTo>
                      <a:pt x="1974" y="210"/>
                      <a:pt x="1970" y="201"/>
                      <a:pt x="1970" y="189"/>
                    </a:cubicBezTo>
                    <a:cubicBezTo>
                      <a:pt x="1970" y="179"/>
                      <a:pt x="1974" y="170"/>
                      <a:pt x="1981" y="162"/>
                    </a:cubicBezTo>
                    <a:cubicBezTo>
                      <a:pt x="1988" y="155"/>
                      <a:pt x="1998" y="151"/>
                      <a:pt x="2009" y="151"/>
                    </a:cubicBezTo>
                    <a:cubicBezTo>
                      <a:pt x="2020" y="151"/>
                      <a:pt x="2029" y="155"/>
                      <a:pt x="2037" y="162"/>
                    </a:cubicBezTo>
                    <a:cubicBezTo>
                      <a:pt x="2044" y="170"/>
                      <a:pt x="2048" y="179"/>
                      <a:pt x="2048" y="189"/>
                    </a:cubicBezTo>
                    <a:close/>
                    <a:moveTo>
                      <a:pt x="2038" y="692"/>
                    </a:moveTo>
                    <a:cubicBezTo>
                      <a:pt x="1978" y="692"/>
                      <a:pt x="1978" y="692"/>
                      <a:pt x="1978" y="692"/>
                    </a:cubicBezTo>
                    <a:cubicBezTo>
                      <a:pt x="1978" y="322"/>
                      <a:pt x="1978" y="322"/>
                      <a:pt x="1978" y="322"/>
                    </a:cubicBezTo>
                    <a:cubicBezTo>
                      <a:pt x="2038" y="322"/>
                      <a:pt x="2038" y="322"/>
                      <a:pt x="2038" y="322"/>
                    </a:cubicBezTo>
                    <a:lnTo>
                      <a:pt x="2038" y="692"/>
                    </a:lnTo>
                    <a:close/>
                    <a:moveTo>
                      <a:pt x="2376" y="675"/>
                    </a:moveTo>
                    <a:cubicBezTo>
                      <a:pt x="2348" y="693"/>
                      <a:pt x="2314" y="701"/>
                      <a:pt x="2275" y="701"/>
                    </a:cubicBezTo>
                    <a:cubicBezTo>
                      <a:pt x="2241" y="701"/>
                      <a:pt x="2211" y="694"/>
                      <a:pt x="2184" y="678"/>
                    </a:cubicBezTo>
                    <a:cubicBezTo>
                      <a:pt x="2157" y="663"/>
                      <a:pt x="2136" y="641"/>
                      <a:pt x="2121" y="612"/>
                    </a:cubicBezTo>
                    <a:cubicBezTo>
                      <a:pt x="2106" y="584"/>
                      <a:pt x="2099" y="552"/>
                      <a:pt x="2099" y="516"/>
                    </a:cubicBezTo>
                    <a:cubicBezTo>
                      <a:pt x="2099" y="455"/>
                      <a:pt x="2116" y="406"/>
                      <a:pt x="2151" y="369"/>
                    </a:cubicBezTo>
                    <a:cubicBezTo>
                      <a:pt x="2186" y="332"/>
                      <a:pt x="2233" y="313"/>
                      <a:pt x="2291" y="313"/>
                    </a:cubicBezTo>
                    <a:cubicBezTo>
                      <a:pt x="2324" y="313"/>
                      <a:pt x="2352" y="319"/>
                      <a:pt x="2377" y="332"/>
                    </a:cubicBezTo>
                    <a:cubicBezTo>
                      <a:pt x="2377" y="393"/>
                      <a:pt x="2377" y="393"/>
                      <a:pt x="2377" y="393"/>
                    </a:cubicBezTo>
                    <a:cubicBezTo>
                      <a:pt x="2349" y="373"/>
                      <a:pt x="2320" y="364"/>
                      <a:pt x="2289" y="364"/>
                    </a:cubicBezTo>
                    <a:cubicBezTo>
                      <a:pt x="2250" y="364"/>
                      <a:pt x="2219" y="377"/>
                      <a:pt x="2195" y="405"/>
                    </a:cubicBezTo>
                    <a:cubicBezTo>
                      <a:pt x="2171" y="432"/>
                      <a:pt x="2159" y="467"/>
                      <a:pt x="2159" y="511"/>
                    </a:cubicBezTo>
                    <a:cubicBezTo>
                      <a:pt x="2159" y="554"/>
                      <a:pt x="2171" y="588"/>
                      <a:pt x="2193" y="613"/>
                    </a:cubicBezTo>
                    <a:cubicBezTo>
                      <a:pt x="2216" y="638"/>
                      <a:pt x="2247" y="651"/>
                      <a:pt x="2285" y="651"/>
                    </a:cubicBezTo>
                    <a:cubicBezTo>
                      <a:pt x="2317" y="651"/>
                      <a:pt x="2348" y="640"/>
                      <a:pt x="2376" y="619"/>
                    </a:cubicBezTo>
                    <a:lnTo>
                      <a:pt x="2376" y="675"/>
                    </a:lnTo>
                    <a:close/>
                    <a:moveTo>
                      <a:pt x="2742" y="522"/>
                    </a:moveTo>
                    <a:cubicBezTo>
                      <a:pt x="2480" y="522"/>
                      <a:pt x="2480" y="522"/>
                      <a:pt x="2480" y="522"/>
                    </a:cubicBezTo>
                    <a:cubicBezTo>
                      <a:pt x="2481" y="564"/>
                      <a:pt x="2492" y="596"/>
                      <a:pt x="2513" y="618"/>
                    </a:cubicBezTo>
                    <a:cubicBezTo>
                      <a:pt x="2534" y="640"/>
                      <a:pt x="2564" y="651"/>
                      <a:pt x="2601" y="651"/>
                    </a:cubicBezTo>
                    <a:cubicBezTo>
                      <a:pt x="2643" y="651"/>
                      <a:pt x="2681" y="637"/>
                      <a:pt x="2716" y="610"/>
                    </a:cubicBezTo>
                    <a:cubicBezTo>
                      <a:pt x="2716" y="666"/>
                      <a:pt x="2716" y="666"/>
                      <a:pt x="2716" y="666"/>
                    </a:cubicBezTo>
                    <a:cubicBezTo>
                      <a:pt x="2683" y="689"/>
                      <a:pt x="2640" y="701"/>
                      <a:pt x="2587" y="701"/>
                    </a:cubicBezTo>
                    <a:cubicBezTo>
                      <a:pt x="2534" y="701"/>
                      <a:pt x="2493" y="684"/>
                      <a:pt x="2463" y="650"/>
                    </a:cubicBezTo>
                    <a:cubicBezTo>
                      <a:pt x="2433" y="616"/>
                      <a:pt x="2419" y="569"/>
                      <a:pt x="2419" y="509"/>
                    </a:cubicBezTo>
                    <a:cubicBezTo>
                      <a:pt x="2419" y="472"/>
                      <a:pt x="2426" y="439"/>
                      <a:pt x="2441" y="408"/>
                    </a:cubicBezTo>
                    <a:cubicBezTo>
                      <a:pt x="2456" y="378"/>
                      <a:pt x="2476" y="355"/>
                      <a:pt x="2502" y="338"/>
                    </a:cubicBezTo>
                    <a:cubicBezTo>
                      <a:pt x="2528" y="321"/>
                      <a:pt x="2557" y="313"/>
                      <a:pt x="2589" y="313"/>
                    </a:cubicBezTo>
                    <a:cubicBezTo>
                      <a:pt x="2637" y="313"/>
                      <a:pt x="2674" y="329"/>
                      <a:pt x="2701" y="360"/>
                    </a:cubicBezTo>
                    <a:cubicBezTo>
                      <a:pt x="2728" y="391"/>
                      <a:pt x="2742" y="435"/>
                      <a:pt x="2742" y="491"/>
                    </a:cubicBezTo>
                    <a:lnTo>
                      <a:pt x="2742" y="522"/>
                    </a:lnTo>
                    <a:close/>
                    <a:moveTo>
                      <a:pt x="2681" y="472"/>
                    </a:moveTo>
                    <a:cubicBezTo>
                      <a:pt x="2680" y="438"/>
                      <a:pt x="2672" y="411"/>
                      <a:pt x="2656" y="392"/>
                    </a:cubicBezTo>
                    <a:cubicBezTo>
                      <a:pt x="2640" y="373"/>
                      <a:pt x="2617" y="364"/>
                      <a:pt x="2588" y="364"/>
                    </a:cubicBezTo>
                    <a:cubicBezTo>
                      <a:pt x="2561" y="364"/>
                      <a:pt x="2537" y="374"/>
                      <a:pt x="2518" y="393"/>
                    </a:cubicBezTo>
                    <a:cubicBezTo>
                      <a:pt x="2498" y="413"/>
                      <a:pt x="2486" y="439"/>
                      <a:pt x="2481" y="472"/>
                    </a:cubicBezTo>
                    <a:lnTo>
                      <a:pt x="2681" y="472"/>
                    </a:lnTo>
                    <a:close/>
                    <a:moveTo>
                      <a:pt x="3193" y="546"/>
                    </a:moveTo>
                    <a:cubicBezTo>
                      <a:pt x="3193" y="592"/>
                      <a:pt x="3176" y="630"/>
                      <a:pt x="3142" y="659"/>
                    </a:cubicBezTo>
                    <a:cubicBezTo>
                      <a:pt x="3109" y="687"/>
                      <a:pt x="3065" y="701"/>
                      <a:pt x="3010" y="701"/>
                    </a:cubicBezTo>
                    <a:cubicBezTo>
                      <a:pt x="2961" y="701"/>
                      <a:pt x="2922" y="692"/>
                      <a:pt x="2892" y="673"/>
                    </a:cubicBezTo>
                    <a:cubicBezTo>
                      <a:pt x="2892" y="610"/>
                      <a:pt x="2892" y="610"/>
                      <a:pt x="2892" y="610"/>
                    </a:cubicBezTo>
                    <a:cubicBezTo>
                      <a:pt x="2927" y="637"/>
                      <a:pt x="2967" y="651"/>
                      <a:pt x="3013" y="651"/>
                    </a:cubicBezTo>
                    <a:cubicBezTo>
                      <a:pt x="3049" y="651"/>
                      <a:pt x="3078" y="642"/>
                      <a:pt x="3100" y="624"/>
                    </a:cubicBezTo>
                    <a:cubicBezTo>
                      <a:pt x="3121" y="606"/>
                      <a:pt x="3132" y="582"/>
                      <a:pt x="3132" y="551"/>
                    </a:cubicBezTo>
                    <a:cubicBezTo>
                      <a:pt x="3132" y="483"/>
                      <a:pt x="3084" y="449"/>
                      <a:pt x="2987" y="449"/>
                    </a:cubicBezTo>
                    <a:cubicBezTo>
                      <a:pt x="2944" y="449"/>
                      <a:pt x="2944" y="449"/>
                      <a:pt x="2944" y="449"/>
                    </a:cubicBezTo>
                    <a:cubicBezTo>
                      <a:pt x="2944" y="399"/>
                      <a:pt x="2944" y="399"/>
                      <a:pt x="2944" y="399"/>
                    </a:cubicBezTo>
                    <a:cubicBezTo>
                      <a:pt x="2985" y="399"/>
                      <a:pt x="2985" y="399"/>
                      <a:pt x="2985" y="399"/>
                    </a:cubicBezTo>
                    <a:cubicBezTo>
                      <a:pt x="3070" y="399"/>
                      <a:pt x="3113" y="367"/>
                      <a:pt x="3113" y="304"/>
                    </a:cubicBezTo>
                    <a:cubicBezTo>
                      <a:pt x="3113" y="245"/>
                      <a:pt x="3081" y="215"/>
                      <a:pt x="3015" y="215"/>
                    </a:cubicBezTo>
                    <a:cubicBezTo>
                      <a:pt x="2979" y="215"/>
                      <a:pt x="2944" y="228"/>
                      <a:pt x="2912" y="252"/>
                    </a:cubicBezTo>
                    <a:cubicBezTo>
                      <a:pt x="2912" y="195"/>
                      <a:pt x="2912" y="195"/>
                      <a:pt x="2912" y="195"/>
                    </a:cubicBezTo>
                    <a:cubicBezTo>
                      <a:pt x="2945" y="175"/>
                      <a:pt x="2985" y="165"/>
                      <a:pt x="3030" y="165"/>
                    </a:cubicBezTo>
                    <a:cubicBezTo>
                      <a:pt x="3073" y="165"/>
                      <a:pt x="3108" y="176"/>
                      <a:pt x="3134" y="199"/>
                    </a:cubicBezTo>
                    <a:cubicBezTo>
                      <a:pt x="3161" y="222"/>
                      <a:pt x="3174" y="252"/>
                      <a:pt x="3174" y="289"/>
                    </a:cubicBezTo>
                    <a:cubicBezTo>
                      <a:pt x="3174" y="357"/>
                      <a:pt x="3139" y="401"/>
                      <a:pt x="3070" y="420"/>
                    </a:cubicBezTo>
                    <a:cubicBezTo>
                      <a:pt x="3070" y="422"/>
                      <a:pt x="3070" y="422"/>
                      <a:pt x="3070" y="422"/>
                    </a:cubicBezTo>
                    <a:cubicBezTo>
                      <a:pt x="3107" y="426"/>
                      <a:pt x="3137" y="439"/>
                      <a:pt x="3159" y="462"/>
                    </a:cubicBezTo>
                    <a:cubicBezTo>
                      <a:pt x="3181" y="484"/>
                      <a:pt x="3193" y="512"/>
                      <a:pt x="3193" y="546"/>
                    </a:cubicBezTo>
                    <a:close/>
                    <a:moveTo>
                      <a:pt x="3584" y="528"/>
                    </a:moveTo>
                    <a:cubicBezTo>
                      <a:pt x="3584" y="561"/>
                      <a:pt x="3577" y="590"/>
                      <a:pt x="3563" y="617"/>
                    </a:cubicBezTo>
                    <a:cubicBezTo>
                      <a:pt x="3548" y="644"/>
                      <a:pt x="3529" y="665"/>
                      <a:pt x="3504" y="679"/>
                    </a:cubicBezTo>
                    <a:cubicBezTo>
                      <a:pt x="3479" y="694"/>
                      <a:pt x="3451" y="701"/>
                      <a:pt x="3421" y="701"/>
                    </a:cubicBezTo>
                    <a:cubicBezTo>
                      <a:pt x="3369" y="701"/>
                      <a:pt x="3328" y="681"/>
                      <a:pt x="3299" y="639"/>
                    </a:cubicBezTo>
                    <a:cubicBezTo>
                      <a:pt x="3269" y="597"/>
                      <a:pt x="3254" y="539"/>
                      <a:pt x="3254" y="464"/>
                    </a:cubicBezTo>
                    <a:cubicBezTo>
                      <a:pt x="3254" y="405"/>
                      <a:pt x="3263" y="352"/>
                      <a:pt x="3280" y="307"/>
                    </a:cubicBezTo>
                    <a:cubicBezTo>
                      <a:pt x="3298" y="262"/>
                      <a:pt x="3323" y="227"/>
                      <a:pt x="3355" y="202"/>
                    </a:cubicBezTo>
                    <a:cubicBezTo>
                      <a:pt x="3387" y="177"/>
                      <a:pt x="3424" y="165"/>
                      <a:pt x="3466" y="165"/>
                    </a:cubicBezTo>
                    <a:cubicBezTo>
                      <a:pt x="3502" y="165"/>
                      <a:pt x="3530" y="170"/>
                      <a:pt x="3552" y="180"/>
                    </a:cubicBezTo>
                    <a:cubicBezTo>
                      <a:pt x="3552" y="236"/>
                      <a:pt x="3552" y="236"/>
                      <a:pt x="3552" y="236"/>
                    </a:cubicBezTo>
                    <a:cubicBezTo>
                      <a:pt x="3525" y="222"/>
                      <a:pt x="3497" y="215"/>
                      <a:pt x="3467" y="215"/>
                    </a:cubicBezTo>
                    <a:cubicBezTo>
                      <a:pt x="3421" y="215"/>
                      <a:pt x="3385" y="236"/>
                      <a:pt x="3357" y="277"/>
                    </a:cubicBezTo>
                    <a:cubicBezTo>
                      <a:pt x="3330" y="318"/>
                      <a:pt x="3316" y="373"/>
                      <a:pt x="3316" y="441"/>
                    </a:cubicBezTo>
                    <a:cubicBezTo>
                      <a:pt x="3317" y="441"/>
                      <a:pt x="3317" y="441"/>
                      <a:pt x="3317" y="441"/>
                    </a:cubicBezTo>
                    <a:cubicBezTo>
                      <a:pt x="3341" y="392"/>
                      <a:pt x="3380" y="368"/>
                      <a:pt x="3435" y="368"/>
                    </a:cubicBezTo>
                    <a:cubicBezTo>
                      <a:pt x="3480" y="368"/>
                      <a:pt x="3516" y="383"/>
                      <a:pt x="3543" y="412"/>
                    </a:cubicBezTo>
                    <a:cubicBezTo>
                      <a:pt x="3570" y="441"/>
                      <a:pt x="3584" y="480"/>
                      <a:pt x="3584" y="528"/>
                    </a:cubicBezTo>
                    <a:close/>
                    <a:moveTo>
                      <a:pt x="3523" y="535"/>
                    </a:moveTo>
                    <a:cubicBezTo>
                      <a:pt x="3523" y="499"/>
                      <a:pt x="3514" y="471"/>
                      <a:pt x="3496" y="450"/>
                    </a:cubicBezTo>
                    <a:cubicBezTo>
                      <a:pt x="3479" y="429"/>
                      <a:pt x="3454" y="418"/>
                      <a:pt x="3422" y="418"/>
                    </a:cubicBezTo>
                    <a:cubicBezTo>
                      <a:pt x="3393" y="418"/>
                      <a:pt x="3369" y="428"/>
                      <a:pt x="3349" y="449"/>
                    </a:cubicBezTo>
                    <a:cubicBezTo>
                      <a:pt x="3329" y="469"/>
                      <a:pt x="3319" y="494"/>
                      <a:pt x="3319" y="523"/>
                    </a:cubicBezTo>
                    <a:cubicBezTo>
                      <a:pt x="3319" y="559"/>
                      <a:pt x="3329" y="590"/>
                      <a:pt x="3349" y="614"/>
                    </a:cubicBezTo>
                    <a:cubicBezTo>
                      <a:pt x="3368" y="639"/>
                      <a:pt x="3393" y="651"/>
                      <a:pt x="3423" y="651"/>
                    </a:cubicBezTo>
                    <a:cubicBezTo>
                      <a:pt x="3453" y="651"/>
                      <a:pt x="3477" y="640"/>
                      <a:pt x="3495" y="619"/>
                    </a:cubicBezTo>
                    <a:cubicBezTo>
                      <a:pt x="3514" y="597"/>
                      <a:pt x="3523" y="570"/>
                      <a:pt x="3523" y="535"/>
                    </a:cubicBezTo>
                    <a:close/>
                    <a:moveTo>
                      <a:pt x="3933" y="534"/>
                    </a:moveTo>
                    <a:cubicBezTo>
                      <a:pt x="3933" y="584"/>
                      <a:pt x="3916" y="625"/>
                      <a:pt x="3883" y="655"/>
                    </a:cubicBezTo>
                    <a:cubicBezTo>
                      <a:pt x="3849" y="686"/>
                      <a:pt x="3805" y="701"/>
                      <a:pt x="3749" y="701"/>
                    </a:cubicBezTo>
                    <a:cubicBezTo>
                      <a:pt x="3701" y="701"/>
                      <a:pt x="3665" y="694"/>
                      <a:pt x="3642" y="680"/>
                    </a:cubicBezTo>
                    <a:cubicBezTo>
                      <a:pt x="3642" y="617"/>
                      <a:pt x="3642" y="617"/>
                      <a:pt x="3642" y="617"/>
                    </a:cubicBezTo>
                    <a:cubicBezTo>
                      <a:pt x="3677" y="639"/>
                      <a:pt x="3713" y="651"/>
                      <a:pt x="3750" y="651"/>
                    </a:cubicBezTo>
                    <a:cubicBezTo>
                      <a:pt x="3786" y="651"/>
                      <a:pt x="3816" y="641"/>
                      <a:pt x="3838" y="620"/>
                    </a:cubicBezTo>
                    <a:cubicBezTo>
                      <a:pt x="3861" y="600"/>
                      <a:pt x="3872" y="572"/>
                      <a:pt x="3872" y="538"/>
                    </a:cubicBezTo>
                    <a:cubicBezTo>
                      <a:pt x="3872" y="504"/>
                      <a:pt x="3861" y="477"/>
                      <a:pt x="3838" y="458"/>
                    </a:cubicBezTo>
                    <a:cubicBezTo>
                      <a:pt x="3815" y="439"/>
                      <a:pt x="3782" y="429"/>
                      <a:pt x="3739" y="429"/>
                    </a:cubicBezTo>
                    <a:cubicBezTo>
                      <a:pt x="3705" y="429"/>
                      <a:pt x="3676" y="431"/>
                      <a:pt x="3651" y="434"/>
                    </a:cubicBezTo>
                    <a:cubicBezTo>
                      <a:pt x="3669" y="174"/>
                      <a:pt x="3669" y="174"/>
                      <a:pt x="3669" y="174"/>
                    </a:cubicBezTo>
                    <a:cubicBezTo>
                      <a:pt x="3909" y="174"/>
                      <a:pt x="3909" y="174"/>
                      <a:pt x="3909" y="174"/>
                    </a:cubicBezTo>
                    <a:cubicBezTo>
                      <a:pt x="3909" y="227"/>
                      <a:pt x="3909" y="227"/>
                      <a:pt x="3909" y="227"/>
                    </a:cubicBezTo>
                    <a:cubicBezTo>
                      <a:pt x="3721" y="227"/>
                      <a:pt x="3721" y="227"/>
                      <a:pt x="3721" y="227"/>
                    </a:cubicBezTo>
                    <a:cubicBezTo>
                      <a:pt x="3710" y="380"/>
                      <a:pt x="3710" y="380"/>
                      <a:pt x="3710" y="380"/>
                    </a:cubicBezTo>
                    <a:cubicBezTo>
                      <a:pt x="3758" y="378"/>
                      <a:pt x="3758" y="378"/>
                      <a:pt x="3758" y="378"/>
                    </a:cubicBezTo>
                    <a:cubicBezTo>
                      <a:pt x="3812" y="378"/>
                      <a:pt x="3854" y="391"/>
                      <a:pt x="3886" y="419"/>
                    </a:cubicBezTo>
                    <a:cubicBezTo>
                      <a:pt x="3917" y="446"/>
                      <a:pt x="3933" y="484"/>
                      <a:pt x="3933" y="534"/>
                    </a:cubicBezTo>
                    <a:close/>
                    <a:moveTo>
                      <a:pt x="722" y="793"/>
                    </a:moveTo>
                    <a:cubicBezTo>
                      <a:pt x="722" y="793"/>
                      <a:pt x="722" y="793"/>
                      <a:pt x="722" y="793"/>
                    </a:cubicBezTo>
                    <a:cubicBezTo>
                      <a:pt x="722" y="74"/>
                      <a:pt x="722" y="74"/>
                      <a:pt x="722" y="74"/>
                    </a:cubicBezTo>
                    <a:cubicBezTo>
                      <a:pt x="464" y="0"/>
                      <a:pt x="464" y="0"/>
                      <a:pt x="464" y="0"/>
                    </a:cubicBezTo>
                    <a:cubicBezTo>
                      <a:pt x="2" y="174"/>
                      <a:pt x="2" y="174"/>
                      <a:pt x="2" y="174"/>
                    </a:cubicBezTo>
                    <a:cubicBezTo>
                      <a:pt x="0" y="174"/>
                      <a:pt x="0" y="174"/>
                      <a:pt x="0" y="174"/>
                    </a:cubicBezTo>
                    <a:cubicBezTo>
                      <a:pt x="0" y="694"/>
                      <a:pt x="0" y="694"/>
                      <a:pt x="0" y="694"/>
                    </a:cubicBezTo>
                    <a:cubicBezTo>
                      <a:pt x="158" y="632"/>
                      <a:pt x="158" y="632"/>
                      <a:pt x="158" y="632"/>
                    </a:cubicBezTo>
                    <a:cubicBezTo>
                      <a:pt x="158" y="209"/>
                      <a:pt x="158" y="209"/>
                      <a:pt x="158" y="209"/>
                    </a:cubicBezTo>
                    <a:cubicBezTo>
                      <a:pt x="464" y="136"/>
                      <a:pt x="464" y="136"/>
                      <a:pt x="464" y="136"/>
                    </a:cubicBezTo>
                    <a:cubicBezTo>
                      <a:pt x="464" y="758"/>
                      <a:pt x="464" y="758"/>
                      <a:pt x="464" y="758"/>
                    </a:cubicBezTo>
                    <a:cubicBezTo>
                      <a:pt x="1" y="694"/>
                      <a:pt x="1" y="694"/>
                      <a:pt x="1" y="694"/>
                    </a:cubicBezTo>
                    <a:cubicBezTo>
                      <a:pt x="464" y="865"/>
                      <a:pt x="464" y="865"/>
                      <a:pt x="464" y="865"/>
                    </a:cubicBezTo>
                    <a:cubicBezTo>
                      <a:pt x="464" y="865"/>
                      <a:pt x="464" y="865"/>
                      <a:pt x="464" y="865"/>
                    </a:cubicBezTo>
                    <a:cubicBezTo>
                      <a:pt x="722" y="794"/>
                      <a:pt x="722" y="794"/>
                      <a:pt x="722" y="794"/>
                    </a:cubicBezTo>
                    <a:cubicBezTo>
                      <a:pt x="722" y="793"/>
                      <a:pt x="722" y="793"/>
                      <a:pt x="722" y="793"/>
                    </a:cubicBezTo>
                    <a:close/>
                  </a:path>
                </a:pathLst>
              </a:custGeom>
              <a:solidFill>
                <a:srgbClr val="FFFFFF"/>
              </a:solidFill>
              <a:ln>
                <a:noFill/>
              </a:ln>
            </p:spPr>
            <p:txBody>
              <a:bodyPr vert="horz" wrap="square" lIns="91391" tIns="45696" rIns="91391" bIns="45696" numCol="1" anchor="t" anchorCtr="0" compatLnSpc="1">
                <a:prstTxWarp prst="textNoShape">
                  <a:avLst/>
                </a:prstTxWarp>
              </a:bodyPr>
              <a:lstStyle/>
              <a:p>
                <a:endParaRPr lang="en-US" sz="1799" dirty="0">
                  <a:solidFill>
                    <a:srgbClr val="505050"/>
                  </a:solidFill>
                </a:endParaRPr>
              </a:p>
            </p:txBody>
          </p:sp>
          <p:pic>
            <p:nvPicPr>
              <p:cNvPr id="23" name="Picture 22"/>
              <p:cNvPicPr>
                <a:picLocks noChangeAspect="1"/>
              </p:cNvPicPr>
              <p:nvPr/>
            </p:nvPicPr>
            <p:blipFill>
              <a:blip r:embed="rId3" cstate="email">
                <a:lum bright="100000"/>
                <a:extLst>
                  <a:ext uri="{28A0092B-C50C-407E-A947-70E740481C1C}">
                    <a14:useLocalDpi xmlns:a14="http://schemas.microsoft.com/office/drawing/2010/main"/>
                  </a:ext>
                </a:extLst>
              </a:blip>
              <a:stretch>
                <a:fillRect/>
              </a:stretch>
            </p:blipFill>
            <p:spPr>
              <a:xfrm>
                <a:off x="9209776" y="4340525"/>
                <a:ext cx="2618072" cy="365760"/>
              </a:xfrm>
              <a:prstGeom prst="rect">
                <a:avLst/>
              </a:prstGeom>
            </p:spPr>
          </p:pic>
          <p:sp>
            <p:nvSpPr>
              <p:cNvPr id="24" name="Freeform 86"/>
              <p:cNvSpPr>
                <a:spLocks noChangeAspect="1" noEditPoints="1"/>
              </p:cNvSpPr>
              <p:nvPr/>
            </p:nvSpPr>
            <p:spPr bwMode="black">
              <a:xfrm>
                <a:off x="9209776" y="4913238"/>
                <a:ext cx="2487534" cy="365760"/>
              </a:xfrm>
              <a:custGeom>
                <a:avLst/>
                <a:gdLst>
                  <a:gd name="T0" fmla="*/ 197 w 790"/>
                  <a:gd name="T1" fmla="*/ 42 h 116"/>
                  <a:gd name="T2" fmla="*/ 180 w 790"/>
                  <a:gd name="T3" fmla="*/ 93 h 116"/>
                  <a:gd name="T4" fmla="*/ 174 w 790"/>
                  <a:gd name="T5" fmla="*/ 77 h 116"/>
                  <a:gd name="T6" fmla="*/ 193 w 790"/>
                  <a:gd name="T7" fmla="*/ 23 h 116"/>
                  <a:gd name="T8" fmla="*/ 217 w 790"/>
                  <a:gd name="T9" fmla="*/ 84 h 116"/>
                  <a:gd name="T10" fmla="*/ 257 w 790"/>
                  <a:gd name="T11" fmla="*/ 25 h 116"/>
                  <a:gd name="T12" fmla="*/ 246 w 790"/>
                  <a:gd name="T13" fmla="*/ 25 h 116"/>
                  <a:gd name="T14" fmla="*/ 257 w 790"/>
                  <a:gd name="T15" fmla="*/ 25 h 116"/>
                  <a:gd name="T16" fmla="*/ 255 w 790"/>
                  <a:gd name="T17" fmla="*/ 43 h 116"/>
                  <a:gd name="T18" fmla="*/ 302 w 790"/>
                  <a:gd name="T19" fmla="*/ 65 h 116"/>
                  <a:gd name="T20" fmla="*/ 276 w 790"/>
                  <a:gd name="T21" fmla="*/ 93 h 116"/>
                  <a:gd name="T22" fmla="*/ 276 w 790"/>
                  <a:gd name="T23" fmla="*/ 51 h 116"/>
                  <a:gd name="T24" fmla="*/ 310 w 790"/>
                  <a:gd name="T25" fmla="*/ 63 h 116"/>
                  <a:gd name="T26" fmla="*/ 356 w 790"/>
                  <a:gd name="T27" fmla="*/ 85 h 116"/>
                  <a:gd name="T28" fmla="*/ 318 w 790"/>
                  <a:gd name="T29" fmla="*/ 69 h 116"/>
                  <a:gd name="T30" fmla="*/ 356 w 790"/>
                  <a:gd name="T31" fmla="*/ 50 h 116"/>
                  <a:gd name="T32" fmla="*/ 356 w 790"/>
                  <a:gd name="T33" fmla="*/ 71 h 116"/>
                  <a:gd name="T34" fmla="*/ 330 w 790"/>
                  <a:gd name="T35" fmla="*/ 54 h 116"/>
                  <a:gd name="T36" fmla="*/ 352 w 790"/>
                  <a:gd name="T37" fmla="*/ 83 h 116"/>
                  <a:gd name="T38" fmla="*/ 399 w 790"/>
                  <a:gd name="T39" fmla="*/ 95 h 116"/>
                  <a:gd name="T40" fmla="*/ 400 w 790"/>
                  <a:gd name="T41" fmla="*/ 42 h 116"/>
                  <a:gd name="T42" fmla="*/ 412 w 790"/>
                  <a:gd name="T43" fmla="*/ 54 h 116"/>
                  <a:gd name="T44" fmla="*/ 387 w 790"/>
                  <a:gd name="T45" fmla="*/ 83 h 116"/>
                  <a:gd name="T46" fmla="*/ 496 w 790"/>
                  <a:gd name="T47" fmla="*/ 43 h 116"/>
                  <a:gd name="T48" fmla="*/ 462 w 790"/>
                  <a:gd name="T49" fmla="*/ 53 h 116"/>
                  <a:gd name="T50" fmla="*/ 441 w 790"/>
                  <a:gd name="T51" fmla="*/ 93 h 116"/>
                  <a:gd name="T52" fmla="*/ 445 w 790"/>
                  <a:gd name="T53" fmla="*/ 85 h 116"/>
                  <a:gd name="T54" fmla="*/ 466 w 790"/>
                  <a:gd name="T55" fmla="*/ 43 h 116"/>
                  <a:gd name="T56" fmla="*/ 478 w 790"/>
                  <a:gd name="T57" fmla="*/ 81 h 116"/>
                  <a:gd name="T58" fmla="*/ 526 w 790"/>
                  <a:gd name="T59" fmla="*/ 90 h 116"/>
                  <a:gd name="T60" fmla="*/ 512 w 790"/>
                  <a:gd name="T61" fmla="*/ 88 h 116"/>
                  <a:gd name="T62" fmla="*/ 503 w 790"/>
                  <a:gd name="T63" fmla="*/ 66 h 116"/>
                  <a:gd name="T64" fmla="*/ 528 w 790"/>
                  <a:gd name="T65" fmla="*/ 44 h 116"/>
                  <a:gd name="T66" fmla="*/ 508 w 790"/>
                  <a:gd name="T67" fmla="*/ 56 h 116"/>
                  <a:gd name="T68" fmla="*/ 530 w 790"/>
                  <a:gd name="T69" fmla="*/ 80 h 116"/>
                  <a:gd name="T70" fmla="*/ 568 w 790"/>
                  <a:gd name="T71" fmla="*/ 74 h 116"/>
                  <a:gd name="T72" fmla="*/ 587 w 790"/>
                  <a:gd name="T73" fmla="*/ 23 h 116"/>
                  <a:gd name="T74" fmla="*/ 583 w 790"/>
                  <a:gd name="T75" fmla="*/ 31 h 116"/>
                  <a:gd name="T76" fmla="*/ 595 w 790"/>
                  <a:gd name="T77" fmla="*/ 66 h 116"/>
                  <a:gd name="T78" fmla="*/ 659 w 790"/>
                  <a:gd name="T79" fmla="*/ 93 h 116"/>
                  <a:gd name="T80" fmla="*/ 620 w 790"/>
                  <a:gd name="T81" fmla="*/ 50 h 116"/>
                  <a:gd name="T82" fmla="*/ 706 w 790"/>
                  <a:gd name="T83" fmla="*/ 93 h 116"/>
                  <a:gd name="T84" fmla="*/ 682 w 790"/>
                  <a:gd name="T85" fmla="*/ 95 h 116"/>
                  <a:gd name="T86" fmla="*/ 672 w 790"/>
                  <a:gd name="T87" fmla="*/ 72 h 116"/>
                  <a:gd name="T88" fmla="*/ 698 w 790"/>
                  <a:gd name="T89" fmla="*/ 43 h 116"/>
                  <a:gd name="T90" fmla="*/ 739 w 790"/>
                  <a:gd name="T91" fmla="*/ 50 h 116"/>
                  <a:gd name="T92" fmla="*/ 718 w 790"/>
                  <a:gd name="T93" fmla="*/ 93 h 116"/>
                  <a:gd name="T94" fmla="*/ 727 w 790"/>
                  <a:gd name="T95" fmla="*/ 53 h 116"/>
                  <a:gd name="T96" fmla="*/ 745 w 790"/>
                  <a:gd name="T97" fmla="*/ 51 h 116"/>
                  <a:gd name="T98" fmla="*/ 771 w 790"/>
                  <a:gd name="T99" fmla="*/ 88 h 116"/>
                  <a:gd name="T100" fmla="*/ 753 w 790"/>
                  <a:gd name="T101" fmla="*/ 88 h 116"/>
                  <a:gd name="T102" fmla="*/ 785 w 790"/>
                  <a:gd name="T103" fmla="*/ 49 h 116"/>
                  <a:gd name="T104" fmla="*/ 779 w 790"/>
                  <a:gd name="T105" fmla="*/ 53 h 116"/>
                  <a:gd name="T106" fmla="*/ 782 w 790"/>
                  <a:gd name="T107" fmla="*/ 63 h 116"/>
                  <a:gd name="T108" fmla="*/ 0 w 790"/>
                  <a:gd name="T109" fmla="*/ 57 h 116"/>
                  <a:gd name="T110" fmla="*/ 116 w 790"/>
                  <a:gd name="T111" fmla="*/ 0 h 116"/>
                  <a:gd name="T112" fmla="*/ 0 w 790"/>
                  <a:gd name="T113" fmla="*/ 59 h 116"/>
                  <a:gd name="T114" fmla="*/ 52 w 790"/>
                  <a:gd name="T115" fmla="*/ 59 h 116"/>
                  <a:gd name="T116" fmla="*/ 52 w 790"/>
                  <a:gd name="T117" fmla="*/ 5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90" h="116">
                    <a:moveTo>
                      <a:pt x="242" y="23"/>
                    </a:moveTo>
                    <a:cubicBezTo>
                      <a:pt x="222" y="93"/>
                      <a:pt x="222" y="93"/>
                      <a:pt x="222" y="93"/>
                    </a:cubicBezTo>
                    <a:cubicBezTo>
                      <a:pt x="212" y="93"/>
                      <a:pt x="212" y="93"/>
                      <a:pt x="212" y="93"/>
                    </a:cubicBezTo>
                    <a:cubicBezTo>
                      <a:pt x="197" y="42"/>
                      <a:pt x="197" y="42"/>
                      <a:pt x="197" y="42"/>
                    </a:cubicBezTo>
                    <a:cubicBezTo>
                      <a:pt x="197" y="40"/>
                      <a:pt x="196" y="37"/>
                      <a:pt x="196" y="35"/>
                    </a:cubicBezTo>
                    <a:cubicBezTo>
                      <a:pt x="196" y="35"/>
                      <a:pt x="196" y="35"/>
                      <a:pt x="196" y="35"/>
                    </a:cubicBezTo>
                    <a:cubicBezTo>
                      <a:pt x="196" y="37"/>
                      <a:pt x="195" y="39"/>
                      <a:pt x="195" y="42"/>
                    </a:cubicBezTo>
                    <a:cubicBezTo>
                      <a:pt x="180" y="93"/>
                      <a:pt x="180" y="93"/>
                      <a:pt x="180" y="93"/>
                    </a:cubicBezTo>
                    <a:cubicBezTo>
                      <a:pt x="171" y="93"/>
                      <a:pt x="171" y="93"/>
                      <a:pt x="171" y="93"/>
                    </a:cubicBezTo>
                    <a:cubicBezTo>
                      <a:pt x="150" y="23"/>
                      <a:pt x="150" y="23"/>
                      <a:pt x="150" y="23"/>
                    </a:cubicBezTo>
                    <a:cubicBezTo>
                      <a:pt x="159" y="23"/>
                      <a:pt x="159" y="23"/>
                      <a:pt x="159" y="23"/>
                    </a:cubicBezTo>
                    <a:cubicBezTo>
                      <a:pt x="174" y="77"/>
                      <a:pt x="174" y="77"/>
                      <a:pt x="174" y="77"/>
                    </a:cubicBezTo>
                    <a:cubicBezTo>
                      <a:pt x="175" y="79"/>
                      <a:pt x="175" y="82"/>
                      <a:pt x="175" y="84"/>
                    </a:cubicBezTo>
                    <a:cubicBezTo>
                      <a:pt x="175" y="84"/>
                      <a:pt x="175" y="84"/>
                      <a:pt x="175" y="84"/>
                    </a:cubicBezTo>
                    <a:cubicBezTo>
                      <a:pt x="176" y="82"/>
                      <a:pt x="176" y="80"/>
                      <a:pt x="177" y="77"/>
                    </a:cubicBezTo>
                    <a:cubicBezTo>
                      <a:pt x="193" y="23"/>
                      <a:pt x="193" y="23"/>
                      <a:pt x="193" y="23"/>
                    </a:cubicBezTo>
                    <a:cubicBezTo>
                      <a:pt x="201" y="23"/>
                      <a:pt x="201" y="23"/>
                      <a:pt x="201" y="23"/>
                    </a:cubicBezTo>
                    <a:cubicBezTo>
                      <a:pt x="215" y="77"/>
                      <a:pt x="215" y="77"/>
                      <a:pt x="215" y="77"/>
                    </a:cubicBezTo>
                    <a:cubicBezTo>
                      <a:pt x="216" y="79"/>
                      <a:pt x="216" y="82"/>
                      <a:pt x="217" y="84"/>
                    </a:cubicBezTo>
                    <a:cubicBezTo>
                      <a:pt x="217" y="84"/>
                      <a:pt x="217" y="84"/>
                      <a:pt x="217" y="84"/>
                    </a:cubicBezTo>
                    <a:cubicBezTo>
                      <a:pt x="217" y="82"/>
                      <a:pt x="217" y="80"/>
                      <a:pt x="218" y="77"/>
                    </a:cubicBezTo>
                    <a:cubicBezTo>
                      <a:pt x="233" y="23"/>
                      <a:pt x="233" y="23"/>
                      <a:pt x="233" y="23"/>
                    </a:cubicBezTo>
                    <a:lnTo>
                      <a:pt x="242" y="23"/>
                    </a:lnTo>
                    <a:close/>
                    <a:moveTo>
                      <a:pt x="257" y="25"/>
                    </a:moveTo>
                    <a:cubicBezTo>
                      <a:pt x="257" y="26"/>
                      <a:pt x="256" y="28"/>
                      <a:pt x="255" y="29"/>
                    </a:cubicBezTo>
                    <a:cubicBezTo>
                      <a:pt x="254" y="30"/>
                      <a:pt x="253" y="30"/>
                      <a:pt x="252" y="30"/>
                    </a:cubicBezTo>
                    <a:cubicBezTo>
                      <a:pt x="250" y="30"/>
                      <a:pt x="249" y="30"/>
                      <a:pt x="248" y="29"/>
                    </a:cubicBezTo>
                    <a:cubicBezTo>
                      <a:pt x="247" y="28"/>
                      <a:pt x="246" y="27"/>
                      <a:pt x="246" y="25"/>
                    </a:cubicBezTo>
                    <a:cubicBezTo>
                      <a:pt x="246" y="24"/>
                      <a:pt x="247" y="22"/>
                      <a:pt x="248" y="21"/>
                    </a:cubicBezTo>
                    <a:cubicBezTo>
                      <a:pt x="249" y="20"/>
                      <a:pt x="250" y="20"/>
                      <a:pt x="252" y="20"/>
                    </a:cubicBezTo>
                    <a:cubicBezTo>
                      <a:pt x="253" y="20"/>
                      <a:pt x="254" y="20"/>
                      <a:pt x="255" y="21"/>
                    </a:cubicBezTo>
                    <a:cubicBezTo>
                      <a:pt x="256" y="22"/>
                      <a:pt x="257" y="24"/>
                      <a:pt x="257" y="25"/>
                    </a:cubicBezTo>
                    <a:close/>
                    <a:moveTo>
                      <a:pt x="255" y="93"/>
                    </a:moveTo>
                    <a:cubicBezTo>
                      <a:pt x="247" y="93"/>
                      <a:pt x="247" y="93"/>
                      <a:pt x="247" y="93"/>
                    </a:cubicBezTo>
                    <a:cubicBezTo>
                      <a:pt x="247" y="43"/>
                      <a:pt x="247" y="43"/>
                      <a:pt x="247" y="43"/>
                    </a:cubicBezTo>
                    <a:cubicBezTo>
                      <a:pt x="255" y="43"/>
                      <a:pt x="255" y="43"/>
                      <a:pt x="255" y="43"/>
                    </a:cubicBezTo>
                    <a:lnTo>
                      <a:pt x="255" y="93"/>
                    </a:lnTo>
                    <a:close/>
                    <a:moveTo>
                      <a:pt x="310" y="93"/>
                    </a:moveTo>
                    <a:cubicBezTo>
                      <a:pt x="302" y="93"/>
                      <a:pt x="302" y="93"/>
                      <a:pt x="302" y="93"/>
                    </a:cubicBezTo>
                    <a:cubicBezTo>
                      <a:pt x="302" y="65"/>
                      <a:pt x="302" y="65"/>
                      <a:pt x="302" y="65"/>
                    </a:cubicBezTo>
                    <a:cubicBezTo>
                      <a:pt x="302" y="54"/>
                      <a:pt x="298" y="49"/>
                      <a:pt x="290" y="49"/>
                    </a:cubicBezTo>
                    <a:cubicBezTo>
                      <a:pt x="286" y="49"/>
                      <a:pt x="282" y="50"/>
                      <a:pt x="280" y="53"/>
                    </a:cubicBezTo>
                    <a:cubicBezTo>
                      <a:pt x="277" y="56"/>
                      <a:pt x="276" y="60"/>
                      <a:pt x="276" y="65"/>
                    </a:cubicBezTo>
                    <a:cubicBezTo>
                      <a:pt x="276" y="93"/>
                      <a:pt x="276" y="93"/>
                      <a:pt x="276" y="93"/>
                    </a:cubicBezTo>
                    <a:cubicBezTo>
                      <a:pt x="268" y="93"/>
                      <a:pt x="268" y="93"/>
                      <a:pt x="268" y="93"/>
                    </a:cubicBezTo>
                    <a:cubicBezTo>
                      <a:pt x="268" y="43"/>
                      <a:pt x="268" y="43"/>
                      <a:pt x="268" y="43"/>
                    </a:cubicBezTo>
                    <a:cubicBezTo>
                      <a:pt x="276" y="43"/>
                      <a:pt x="276" y="43"/>
                      <a:pt x="276" y="43"/>
                    </a:cubicBezTo>
                    <a:cubicBezTo>
                      <a:pt x="276" y="51"/>
                      <a:pt x="276" y="51"/>
                      <a:pt x="276" y="51"/>
                    </a:cubicBezTo>
                    <a:cubicBezTo>
                      <a:pt x="276" y="51"/>
                      <a:pt x="276" y="51"/>
                      <a:pt x="276" y="51"/>
                    </a:cubicBezTo>
                    <a:cubicBezTo>
                      <a:pt x="280" y="45"/>
                      <a:pt x="285" y="42"/>
                      <a:pt x="293" y="42"/>
                    </a:cubicBezTo>
                    <a:cubicBezTo>
                      <a:pt x="298" y="42"/>
                      <a:pt x="302" y="44"/>
                      <a:pt x="305" y="47"/>
                    </a:cubicBezTo>
                    <a:cubicBezTo>
                      <a:pt x="308" y="51"/>
                      <a:pt x="310" y="56"/>
                      <a:pt x="310" y="63"/>
                    </a:cubicBezTo>
                    <a:lnTo>
                      <a:pt x="310" y="93"/>
                    </a:lnTo>
                    <a:close/>
                    <a:moveTo>
                      <a:pt x="364" y="93"/>
                    </a:moveTo>
                    <a:cubicBezTo>
                      <a:pt x="356" y="93"/>
                      <a:pt x="356" y="93"/>
                      <a:pt x="356" y="93"/>
                    </a:cubicBezTo>
                    <a:cubicBezTo>
                      <a:pt x="356" y="85"/>
                      <a:pt x="356" y="85"/>
                      <a:pt x="356" y="85"/>
                    </a:cubicBezTo>
                    <a:cubicBezTo>
                      <a:pt x="356" y="85"/>
                      <a:pt x="356" y="85"/>
                      <a:pt x="356" y="85"/>
                    </a:cubicBezTo>
                    <a:cubicBezTo>
                      <a:pt x="352" y="91"/>
                      <a:pt x="346" y="95"/>
                      <a:pt x="339" y="95"/>
                    </a:cubicBezTo>
                    <a:cubicBezTo>
                      <a:pt x="332" y="95"/>
                      <a:pt x="327" y="92"/>
                      <a:pt x="324" y="88"/>
                    </a:cubicBezTo>
                    <a:cubicBezTo>
                      <a:pt x="320" y="84"/>
                      <a:pt x="318" y="77"/>
                      <a:pt x="318" y="69"/>
                    </a:cubicBezTo>
                    <a:cubicBezTo>
                      <a:pt x="318" y="61"/>
                      <a:pt x="320" y="54"/>
                      <a:pt x="324" y="49"/>
                    </a:cubicBezTo>
                    <a:cubicBezTo>
                      <a:pt x="328" y="44"/>
                      <a:pt x="334" y="42"/>
                      <a:pt x="341" y="42"/>
                    </a:cubicBezTo>
                    <a:cubicBezTo>
                      <a:pt x="348" y="42"/>
                      <a:pt x="353" y="45"/>
                      <a:pt x="356" y="50"/>
                    </a:cubicBezTo>
                    <a:cubicBezTo>
                      <a:pt x="356" y="50"/>
                      <a:pt x="356" y="50"/>
                      <a:pt x="356" y="50"/>
                    </a:cubicBezTo>
                    <a:cubicBezTo>
                      <a:pt x="356" y="19"/>
                      <a:pt x="356" y="19"/>
                      <a:pt x="356" y="19"/>
                    </a:cubicBezTo>
                    <a:cubicBezTo>
                      <a:pt x="364" y="19"/>
                      <a:pt x="364" y="19"/>
                      <a:pt x="364" y="19"/>
                    </a:cubicBezTo>
                    <a:lnTo>
                      <a:pt x="364" y="93"/>
                    </a:lnTo>
                    <a:close/>
                    <a:moveTo>
                      <a:pt x="356" y="71"/>
                    </a:moveTo>
                    <a:cubicBezTo>
                      <a:pt x="356" y="63"/>
                      <a:pt x="356" y="63"/>
                      <a:pt x="356" y="63"/>
                    </a:cubicBezTo>
                    <a:cubicBezTo>
                      <a:pt x="356" y="59"/>
                      <a:pt x="355" y="56"/>
                      <a:pt x="352" y="53"/>
                    </a:cubicBezTo>
                    <a:cubicBezTo>
                      <a:pt x="349" y="50"/>
                      <a:pt x="346" y="49"/>
                      <a:pt x="342" y="49"/>
                    </a:cubicBezTo>
                    <a:cubicBezTo>
                      <a:pt x="337" y="49"/>
                      <a:pt x="333" y="51"/>
                      <a:pt x="330" y="54"/>
                    </a:cubicBezTo>
                    <a:cubicBezTo>
                      <a:pt x="327" y="58"/>
                      <a:pt x="326" y="63"/>
                      <a:pt x="326" y="69"/>
                    </a:cubicBezTo>
                    <a:cubicBezTo>
                      <a:pt x="326" y="75"/>
                      <a:pt x="327" y="80"/>
                      <a:pt x="330" y="83"/>
                    </a:cubicBezTo>
                    <a:cubicBezTo>
                      <a:pt x="333" y="86"/>
                      <a:pt x="337" y="88"/>
                      <a:pt x="341" y="88"/>
                    </a:cubicBezTo>
                    <a:cubicBezTo>
                      <a:pt x="345" y="88"/>
                      <a:pt x="349" y="86"/>
                      <a:pt x="352" y="83"/>
                    </a:cubicBezTo>
                    <a:cubicBezTo>
                      <a:pt x="355" y="80"/>
                      <a:pt x="356" y="76"/>
                      <a:pt x="356" y="71"/>
                    </a:cubicBezTo>
                    <a:close/>
                    <a:moveTo>
                      <a:pt x="424" y="68"/>
                    </a:moveTo>
                    <a:cubicBezTo>
                      <a:pt x="424" y="76"/>
                      <a:pt x="422" y="83"/>
                      <a:pt x="417" y="87"/>
                    </a:cubicBezTo>
                    <a:cubicBezTo>
                      <a:pt x="413" y="92"/>
                      <a:pt x="407" y="95"/>
                      <a:pt x="399" y="95"/>
                    </a:cubicBezTo>
                    <a:cubicBezTo>
                      <a:pt x="392" y="95"/>
                      <a:pt x="386" y="92"/>
                      <a:pt x="381" y="87"/>
                    </a:cubicBezTo>
                    <a:cubicBezTo>
                      <a:pt x="377" y="83"/>
                      <a:pt x="375" y="77"/>
                      <a:pt x="375" y="69"/>
                    </a:cubicBezTo>
                    <a:cubicBezTo>
                      <a:pt x="375" y="60"/>
                      <a:pt x="377" y="53"/>
                      <a:pt x="382" y="49"/>
                    </a:cubicBezTo>
                    <a:cubicBezTo>
                      <a:pt x="387" y="44"/>
                      <a:pt x="393" y="42"/>
                      <a:pt x="400" y="42"/>
                    </a:cubicBezTo>
                    <a:cubicBezTo>
                      <a:pt x="408" y="42"/>
                      <a:pt x="414" y="44"/>
                      <a:pt x="418" y="49"/>
                    </a:cubicBezTo>
                    <a:cubicBezTo>
                      <a:pt x="422" y="53"/>
                      <a:pt x="424" y="60"/>
                      <a:pt x="424" y="68"/>
                    </a:cubicBezTo>
                    <a:close/>
                    <a:moveTo>
                      <a:pt x="416" y="68"/>
                    </a:moveTo>
                    <a:cubicBezTo>
                      <a:pt x="416" y="62"/>
                      <a:pt x="415" y="57"/>
                      <a:pt x="412" y="54"/>
                    </a:cubicBezTo>
                    <a:cubicBezTo>
                      <a:pt x="409" y="50"/>
                      <a:pt x="405" y="49"/>
                      <a:pt x="400" y="49"/>
                    </a:cubicBezTo>
                    <a:cubicBezTo>
                      <a:pt x="395" y="49"/>
                      <a:pt x="391" y="50"/>
                      <a:pt x="388" y="54"/>
                    </a:cubicBezTo>
                    <a:cubicBezTo>
                      <a:pt x="384" y="57"/>
                      <a:pt x="383" y="62"/>
                      <a:pt x="383" y="69"/>
                    </a:cubicBezTo>
                    <a:cubicBezTo>
                      <a:pt x="383" y="75"/>
                      <a:pt x="384" y="79"/>
                      <a:pt x="387" y="83"/>
                    </a:cubicBezTo>
                    <a:cubicBezTo>
                      <a:pt x="391" y="86"/>
                      <a:pt x="395" y="88"/>
                      <a:pt x="400" y="88"/>
                    </a:cubicBezTo>
                    <a:cubicBezTo>
                      <a:pt x="405" y="88"/>
                      <a:pt x="409" y="86"/>
                      <a:pt x="412" y="83"/>
                    </a:cubicBezTo>
                    <a:cubicBezTo>
                      <a:pt x="415" y="79"/>
                      <a:pt x="416" y="75"/>
                      <a:pt x="416" y="68"/>
                    </a:cubicBezTo>
                    <a:close/>
                    <a:moveTo>
                      <a:pt x="496" y="43"/>
                    </a:moveTo>
                    <a:cubicBezTo>
                      <a:pt x="481" y="93"/>
                      <a:pt x="481" y="93"/>
                      <a:pt x="481" y="93"/>
                    </a:cubicBezTo>
                    <a:cubicBezTo>
                      <a:pt x="473" y="93"/>
                      <a:pt x="473" y="93"/>
                      <a:pt x="473" y="93"/>
                    </a:cubicBezTo>
                    <a:cubicBezTo>
                      <a:pt x="462" y="57"/>
                      <a:pt x="462" y="57"/>
                      <a:pt x="462" y="57"/>
                    </a:cubicBezTo>
                    <a:cubicBezTo>
                      <a:pt x="462" y="56"/>
                      <a:pt x="462" y="55"/>
                      <a:pt x="462" y="53"/>
                    </a:cubicBezTo>
                    <a:cubicBezTo>
                      <a:pt x="461" y="53"/>
                      <a:pt x="461" y="53"/>
                      <a:pt x="461" y="53"/>
                    </a:cubicBezTo>
                    <a:cubicBezTo>
                      <a:pt x="461" y="54"/>
                      <a:pt x="461" y="55"/>
                      <a:pt x="460" y="57"/>
                    </a:cubicBezTo>
                    <a:cubicBezTo>
                      <a:pt x="449" y="93"/>
                      <a:pt x="449" y="93"/>
                      <a:pt x="449" y="93"/>
                    </a:cubicBezTo>
                    <a:cubicBezTo>
                      <a:pt x="441" y="93"/>
                      <a:pt x="441" y="93"/>
                      <a:pt x="441" y="93"/>
                    </a:cubicBezTo>
                    <a:cubicBezTo>
                      <a:pt x="426" y="43"/>
                      <a:pt x="426" y="43"/>
                      <a:pt x="426" y="43"/>
                    </a:cubicBezTo>
                    <a:cubicBezTo>
                      <a:pt x="434" y="43"/>
                      <a:pt x="434" y="43"/>
                      <a:pt x="434" y="43"/>
                    </a:cubicBezTo>
                    <a:cubicBezTo>
                      <a:pt x="445" y="81"/>
                      <a:pt x="445" y="81"/>
                      <a:pt x="445" y="81"/>
                    </a:cubicBezTo>
                    <a:cubicBezTo>
                      <a:pt x="445" y="82"/>
                      <a:pt x="445" y="84"/>
                      <a:pt x="445" y="85"/>
                    </a:cubicBezTo>
                    <a:cubicBezTo>
                      <a:pt x="446" y="85"/>
                      <a:pt x="446" y="85"/>
                      <a:pt x="446" y="85"/>
                    </a:cubicBezTo>
                    <a:cubicBezTo>
                      <a:pt x="446" y="84"/>
                      <a:pt x="446" y="83"/>
                      <a:pt x="447" y="81"/>
                    </a:cubicBezTo>
                    <a:cubicBezTo>
                      <a:pt x="458" y="43"/>
                      <a:pt x="458" y="43"/>
                      <a:pt x="458" y="43"/>
                    </a:cubicBezTo>
                    <a:cubicBezTo>
                      <a:pt x="466" y="43"/>
                      <a:pt x="466" y="43"/>
                      <a:pt x="466" y="43"/>
                    </a:cubicBezTo>
                    <a:cubicBezTo>
                      <a:pt x="476" y="81"/>
                      <a:pt x="476" y="81"/>
                      <a:pt x="476" y="81"/>
                    </a:cubicBezTo>
                    <a:cubicBezTo>
                      <a:pt x="476" y="82"/>
                      <a:pt x="477" y="84"/>
                      <a:pt x="477" y="86"/>
                    </a:cubicBezTo>
                    <a:cubicBezTo>
                      <a:pt x="477" y="86"/>
                      <a:pt x="477" y="86"/>
                      <a:pt x="477" y="86"/>
                    </a:cubicBezTo>
                    <a:cubicBezTo>
                      <a:pt x="477" y="84"/>
                      <a:pt x="477" y="83"/>
                      <a:pt x="478" y="81"/>
                    </a:cubicBezTo>
                    <a:cubicBezTo>
                      <a:pt x="488" y="43"/>
                      <a:pt x="488" y="43"/>
                      <a:pt x="488" y="43"/>
                    </a:cubicBezTo>
                    <a:lnTo>
                      <a:pt x="496" y="43"/>
                    </a:lnTo>
                    <a:close/>
                    <a:moveTo>
                      <a:pt x="530" y="80"/>
                    </a:moveTo>
                    <a:cubicBezTo>
                      <a:pt x="530" y="84"/>
                      <a:pt x="529" y="88"/>
                      <a:pt x="526" y="90"/>
                    </a:cubicBezTo>
                    <a:cubicBezTo>
                      <a:pt x="522" y="93"/>
                      <a:pt x="518" y="95"/>
                      <a:pt x="512" y="95"/>
                    </a:cubicBezTo>
                    <a:cubicBezTo>
                      <a:pt x="507" y="95"/>
                      <a:pt x="503" y="94"/>
                      <a:pt x="499" y="92"/>
                    </a:cubicBezTo>
                    <a:cubicBezTo>
                      <a:pt x="499" y="83"/>
                      <a:pt x="499" y="83"/>
                      <a:pt x="499" y="83"/>
                    </a:cubicBezTo>
                    <a:cubicBezTo>
                      <a:pt x="503" y="86"/>
                      <a:pt x="508" y="88"/>
                      <a:pt x="512" y="88"/>
                    </a:cubicBezTo>
                    <a:cubicBezTo>
                      <a:pt x="519" y="88"/>
                      <a:pt x="522" y="85"/>
                      <a:pt x="522" y="81"/>
                    </a:cubicBezTo>
                    <a:cubicBezTo>
                      <a:pt x="522" y="79"/>
                      <a:pt x="521" y="77"/>
                      <a:pt x="520" y="76"/>
                    </a:cubicBezTo>
                    <a:cubicBezTo>
                      <a:pt x="518" y="75"/>
                      <a:pt x="516" y="73"/>
                      <a:pt x="512" y="71"/>
                    </a:cubicBezTo>
                    <a:cubicBezTo>
                      <a:pt x="507" y="69"/>
                      <a:pt x="504" y="68"/>
                      <a:pt x="503" y="66"/>
                    </a:cubicBezTo>
                    <a:cubicBezTo>
                      <a:pt x="500" y="63"/>
                      <a:pt x="499" y="60"/>
                      <a:pt x="499" y="56"/>
                    </a:cubicBezTo>
                    <a:cubicBezTo>
                      <a:pt x="499" y="52"/>
                      <a:pt x="501" y="49"/>
                      <a:pt x="504" y="46"/>
                    </a:cubicBezTo>
                    <a:cubicBezTo>
                      <a:pt x="508" y="43"/>
                      <a:pt x="512" y="42"/>
                      <a:pt x="517" y="42"/>
                    </a:cubicBezTo>
                    <a:cubicBezTo>
                      <a:pt x="521" y="42"/>
                      <a:pt x="525" y="43"/>
                      <a:pt x="528" y="44"/>
                    </a:cubicBezTo>
                    <a:cubicBezTo>
                      <a:pt x="528" y="52"/>
                      <a:pt x="528" y="52"/>
                      <a:pt x="528" y="52"/>
                    </a:cubicBezTo>
                    <a:cubicBezTo>
                      <a:pt x="525" y="50"/>
                      <a:pt x="521" y="49"/>
                      <a:pt x="517" y="49"/>
                    </a:cubicBezTo>
                    <a:cubicBezTo>
                      <a:pt x="514" y="49"/>
                      <a:pt x="512" y="49"/>
                      <a:pt x="510" y="51"/>
                    </a:cubicBezTo>
                    <a:cubicBezTo>
                      <a:pt x="509" y="52"/>
                      <a:pt x="508" y="54"/>
                      <a:pt x="508" y="56"/>
                    </a:cubicBezTo>
                    <a:cubicBezTo>
                      <a:pt x="508" y="58"/>
                      <a:pt x="508" y="60"/>
                      <a:pt x="510" y="61"/>
                    </a:cubicBezTo>
                    <a:cubicBezTo>
                      <a:pt x="511" y="62"/>
                      <a:pt x="513" y="64"/>
                      <a:pt x="517" y="65"/>
                    </a:cubicBezTo>
                    <a:cubicBezTo>
                      <a:pt x="522" y="67"/>
                      <a:pt x="525" y="69"/>
                      <a:pt x="527" y="71"/>
                    </a:cubicBezTo>
                    <a:cubicBezTo>
                      <a:pt x="529" y="73"/>
                      <a:pt x="530" y="76"/>
                      <a:pt x="530" y="80"/>
                    </a:cubicBezTo>
                    <a:close/>
                    <a:moveTo>
                      <a:pt x="615" y="93"/>
                    </a:moveTo>
                    <a:cubicBezTo>
                      <a:pt x="605" y="93"/>
                      <a:pt x="605" y="93"/>
                      <a:pt x="605" y="93"/>
                    </a:cubicBezTo>
                    <a:cubicBezTo>
                      <a:pt x="598" y="74"/>
                      <a:pt x="598" y="74"/>
                      <a:pt x="598" y="74"/>
                    </a:cubicBezTo>
                    <a:cubicBezTo>
                      <a:pt x="568" y="74"/>
                      <a:pt x="568" y="74"/>
                      <a:pt x="568" y="74"/>
                    </a:cubicBezTo>
                    <a:cubicBezTo>
                      <a:pt x="561" y="93"/>
                      <a:pt x="561" y="93"/>
                      <a:pt x="561" y="93"/>
                    </a:cubicBezTo>
                    <a:cubicBezTo>
                      <a:pt x="552" y="93"/>
                      <a:pt x="552" y="93"/>
                      <a:pt x="552" y="93"/>
                    </a:cubicBezTo>
                    <a:cubicBezTo>
                      <a:pt x="579" y="23"/>
                      <a:pt x="579" y="23"/>
                      <a:pt x="579" y="23"/>
                    </a:cubicBezTo>
                    <a:cubicBezTo>
                      <a:pt x="587" y="23"/>
                      <a:pt x="587" y="23"/>
                      <a:pt x="587" y="23"/>
                    </a:cubicBezTo>
                    <a:lnTo>
                      <a:pt x="615" y="93"/>
                    </a:lnTo>
                    <a:close/>
                    <a:moveTo>
                      <a:pt x="595" y="66"/>
                    </a:moveTo>
                    <a:cubicBezTo>
                      <a:pt x="584" y="36"/>
                      <a:pt x="584" y="36"/>
                      <a:pt x="584" y="36"/>
                    </a:cubicBezTo>
                    <a:cubicBezTo>
                      <a:pt x="584" y="35"/>
                      <a:pt x="583" y="34"/>
                      <a:pt x="583" y="31"/>
                    </a:cubicBezTo>
                    <a:cubicBezTo>
                      <a:pt x="583" y="31"/>
                      <a:pt x="583" y="31"/>
                      <a:pt x="583" y="31"/>
                    </a:cubicBezTo>
                    <a:cubicBezTo>
                      <a:pt x="582" y="33"/>
                      <a:pt x="582" y="35"/>
                      <a:pt x="582" y="36"/>
                    </a:cubicBezTo>
                    <a:cubicBezTo>
                      <a:pt x="571" y="66"/>
                      <a:pt x="571" y="66"/>
                      <a:pt x="571" y="66"/>
                    </a:cubicBezTo>
                    <a:lnTo>
                      <a:pt x="595" y="66"/>
                    </a:lnTo>
                    <a:close/>
                    <a:moveTo>
                      <a:pt x="659" y="45"/>
                    </a:moveTo>
                    <a:cubicBezTo>
                      <a:pt x="629" y="87"/>
                      <a:pt x="629" y="87"/>
                      <a:pt x="629" y="87"/>
                    </a:cubicBezTo>
                    <a:cubicBezTo>
                      <a:pt x="659" y="87"/>
                      <a:pt x="659" y="87"/>
                      <a:pt x="659" y="87"/>
                    </a:cubicBezTo>
                    <a:cubicBezTo>
                      <a:pt x="659" y="93"/>
                      <a:pt x="659" y="93"/>
                      <a:pt x="659" y="93"/>
                    </a:cubicBezTo>
                    <a:cubicBezTo>
                      <a:pt x="617" y="93"/>
                      <a:pt x="617" y="93"/>
                      <a:pt x="617" y="93"/>
                    </a:cubicBezTo>
                    <a:cubicBezTo>
                      <a:pt x="617" y="91"/>
                      <a:pt x="617" y="91"/>
                      <a:pt x="617" y="91"/>
                    </a:cubicBezTo>
                    <a:cubicBezTo>
                      <a:pt x="647" y="50"/>
                      <a:pt x="647" y="50"/>
                      <a:pt x="647" y="50"/>
                    </a:cubicBezTo>
                    <a:cubicBezTo>
                      <a:pt x="620" y="50"/>
                      <a:pt x="620" y="50"/>
                      <a:pt x="620" y="50"/>
                    </a:cubicBezTo>
                    <a:cubicBezTo>
                      <a:pt x="620" y="43"/>
                      <a:pt x="620" y="43"/>
                      <a:pt x="620" y="43"/>
                    </a:cubicBezTo>
                    <a:cubicBezTo>
                      <a:pt x="659" y="43"/>
                      <a:pt x="659" y="43"/>
                      <a:pt x="659" y="43"/>
                    </a:cubicBezTo>
                    <a:lnTo>
                      <a:pt x="659" y="45"/>
                    </a:lnTo>
                    <a:close/>
                    <a:moveTo>
                      <a:pt x="706" y="93"/>
                    </a:moveTo>
                    <a:cubicBezTo>
                      <a:pt x="698" y="93"/>
                      <a:pt x="698" y="93"/>
                      <a:pt x="698" y="93"/>
                    </a:cubicBezTo>
                    <a:cubicBezTo>
                      <a:pt x="698" y="85"/>
                      <a:pt x="698" y="85"/>
                      <a:pt x="698" y="85"/>
                    </a:cubicBezTo>
                    <a:cubicBezTo>
                      <a:pt x="698" y="85"/>
                      <a:pt x="698" y="85"/>
                      <a:pt x="698" y="85"/>
                    </a:cubicBezTo>
                    <a:cubicBezTo>
                      <a:pt x="694" y="92"/>
                      <a:pt x="689" y="95"/>
                      <a:pt x="682" y="95"/>
                    </a:cubicBezTo>
                    <a:cubicBezTo>
                      <a:pt x="670" y="95"/>
                      <a:pt x="664" y="88"/>
                      <a:pt x="664" y="73"/>
                    </a:cubicBezTo>
                    <a:cubicBezTo>
                      <a:pt x="664" y="43"/>
                      <a:pt x="664" y="43"/>
                      <a:pt x="664" y="43"/>
                    </a:cubicBezTo>
                    <a:cubicBezTo>
                      <a:pt x="672" y="43"/>
                      <a:pt x="672" y="43"/>
                      <a:pt x="672" y="43"/>
                    </a:cubicBezTo>
                    <a:cubicBezTo>
                      <a:pt x="672" y="72"/>
                      <a:pt x="672" y="72"/>
                      <a:pt x="672" y="72"/>
                    </a:cubicBezTo>
                    <a:cubicBezTo>
                      <a:pt x="672" y="83"/>
                      <a:pt x="676" y="88"/>
                      <a:pt x="685" y="88"/>
                    </a:cubicBezTo>
                    <a:cubicBezTo>
                      <a:pt x="688" y="88"/>
                      <a:pt x="692" y="86"/>
                      <a:pt x="694" y="84"/>
                    </a:cubicBezTo>
                    <a:cubicBezTo>
                      <a:pt x="697" y="81"/>
                      <a:pt x="698" y="77"/>
                      <a:pt x="698" y="72"/>
                    </a:cubicBezTo>
                    <a:cubicBezTo>
                      <a:pt x="698" y="43"/>
                      <a:pt x="698" y="43"/>
                      <a:pt x="698" y="43"/>
                    </a:cubicBezTo>
                    <a:cubicBezTo>
                      <a:pt x="706" y="43"/>
                      <a:pt x="706" y="43"/>
                      <a:pt x="706" y="43"/>
                    </a:cubicBezTo>
                    <a:lnTo>
                      <a:pt x="706" y="93"/>
                    </a:lnTo>
                    <a:close/>
                    <a:moveTo>
                      <a:pt x="745" y="51"/>
                    </a:moveTo>
                    <a:cubicBezTo>
                      <a:pt x="743" y="50"/>
                      <a:pt x="741" y="50"/>
                      <a:pt x="739" y="50"/>
                    </a:cubicBezTo>
                    <a:cubicBezTo>
                      <a:pt x="735" y="50"/>
                      <a:pt x="733" y="51"/>
                      <a:pt x="730" y="54"/>
                    </a:cubicBezTo>
                    <a:cubicBezTo>
                      <a:pt x="728" y="57"/>
                      <a:pt x="726" y="62"/>
                      <a:pt x="726" y="68"/>
                    </a:cubicBezTo>
                    <a:cubicBezTo>
                      <a:pt x="726" y="93"/>
                      <a:pt x="726" y="93"/>
                      <a:pt x="726" y="93"/>
                    </a:cubicBezTo>
                    <a:cubicBezTo>
                      <a:pt x="718" y="93"/>
                      <a:pt x="718" y="93"/>
                      <a:pt x="718" y="93"/>
                    </a:cubicBezTo>
                    <a:cubicBezTo>
                      <a:pt x="718" y="43"/>
                      <a:pt x="718" y="43"/>
                      <a:pt x="718" y="43"/>
                    </a:cubicBezTo>
                    <a:cubicBezTo>
                      <a:pt x="726" y="43"/>
                      <a:pt x="726" y="43"/>
                      <a:pt x="726" y="43"/>
                    </a:cubicBezTo>
                    <a:cubicBezTo>
                      <a:pt x="726" y="53"/>
                      <a:pt x="726" y="53"/>
                      <a:pt x="726" y="53"/>
                    </a:cubicBezTo>
                    <a:cubicBezTo>
                      <a:pt x="727" y="53"/>
                      <a:pt x="727" y="53"/>
                      <a:pt x="727" y="53"/>
                    </a:cubicBezTo>
                    <a:cubicBezTo>
                      <a:pt x="728" y="50"/>
                      <a:pt x="730" y="47"/>
                      <a:pt x="732" y="45"/>
                    </a:cubicBezTo>
                    <a:cubicBezTo>
                      <a:pt x="734" y="43"/>
                      <a:pt x="737" y="42"/>
                      <a:pt x="740" y="42"/>
                    </a:cubicBezTo>
                    <a:cubicBezTo>
                      <a:pt x="742" y="42"/>
                      <a:pt x="744" y="42"/>
                      <a:pt x="745" y="43"/>
                    </a:cubicBezTo>
                    <a:lnTo>
                      <a:pt x="745" y="51"/>
                    </a:lnTo>
                    <a:close/>
                    <a:moveTo>
                      <a:pt x="790" y="70"/>
                    </a:moveTo>
                    <a:cubicBezTo>
                      <a:pt x="755" y="70"/>
                      <a:pt x="755" y="70"/>
                      <a:pt x="755" y="70"/>
                    </a:cubicBezTo>
                    <a:cubicBezTo>
                      <a:pt x="755" y="76"/>
                      <a:pt x="756" y="80"/>
                      <a:pt x="759" y="83"/>
                    </a:cubicBezTo>
                    <a:cubicBezTo>
                      <a:pt x="762" y="86"/>
                      <a:pt x="766" y="88"/>
                      <a:pt x="771" y="88"/>
                    </a:cubicBezTo>
                    <a:cubicBezTo>
                      <a:pt x="777" y="88"/>
                      <a:pt x="782" y="86"/>
                      <a:pt x="787" y="82"/>
                    </a:cubicBezTo>
                    <a:cubicBezTo>
                      <a:pt x="787" y="90"/>
                      <a:pt x="787" y="90"/>
                      <a:pt x="787" y="90"/>
                    </a:cubicBezTo>
                    <a:cubicBezTo>
                      <a:pt x="782" y="93"/>
                      <a:pt x="777" y="95"/>
                      <a:pt x="769" y="95"/>
                    </a:cubicBezTo>
                    <a:cubicBezTo>
                      <a:pt x="762" y="95"/>
                      <a:pt x="757" y="93"/>
                      <a:pt x="753" y="88"/>
                    </a:cubicBezTo>
                    <a:cubicBezTo>
                      <a:pt x="748" y="84"/>
                      <a:pt x="746" y="77"/>
                      <a:pt x="746" y="68"/>
                    </a:cubicBezTo>
                    <a:cubicBezTo>
                      <a:pt x="746" y="60"/>
                      <a:pt x="749" y="54"/>
                      <a:pt x="753" y="49"/>
                    </a:cubicBezTo>
                    <a:cubicBezTo>
                      <a:pt x="758" y="44"/>
                      <a:pt x="763" y="42"/>
                      <a:pt x="770" y="42"/>
                    </a:cubicBezTo>
                    <a:cubicBezTo>
                      <a:pt x="776" y="42"/>
                      <a:pt x="782" y="44"/>
                      <a:pt x="785" y="49"/>
                    </a:cubicBezTo>
                    <a:cubicBezTo>
                      <a:pt x="789" y="53"/>
                      <a:pt x="790" y="59"/>
                      <a:pt x="790" y="66"/>
                    </a:cubicBezTo>
                    <a:lnTo>
                      <a:pt x="790" y="70"/>
                    </a:lnTo>
                    <a:close/>
                    <a:moveTo>
                      <a:pt x="782" y="63"/>
                    </a:moveTo>
                    <a:cubicBezTo>
                      <a:pt x="782" y="59"/>
                      <a:pt x="781" y="55"/>
                      <a:pt x="779" y="53"/>
                    </a:cubicBezTo>
                    <a:cubicBezTo>
                      <a:pt x="777" y="50"/>
                      <a:pt x="773" y="49"/>
                      <a:pt x="769" y="49"/>
                    </a:cubicBezTo>
                    <a:cubicBezTo>
                      <a:pt x="766" y="49"/>
                      <a:pt x="762" y="50"/>
                      <a:pt x="760" y="53"/>
                    </a:cubicBezTo>
                    <a:cubicBezTo>
                      <a:pt x="757" y="55"/>
                      <a:pt x="755" y="59"/>
                      <a:pt x="755" y="63"/>
                    </a:cubicBezTo>
                    <a:lnTo>
                      <a:pt x="782" y="63"/>
                    </a:lnTo>
                    <a:close/>
                    <a:moveTo>
                      <a:pt x="50" y="57"/>
                    </a:moveTo>
                    <a:cubicBezTo>
                      <a:pt x="50" y="9"/>
                      <a:pt x="50" y="9"/>
                      <a:pt x="50" y="9"/>
                    </a:cubicBezTo>
                    <a:cubicBezTo>
                      <a:pt x="0" y="16"/>
                      <a:pt x="0" y="16"/>
                      <a:pt x="0" y="16"/>
                    </a:cubicBezTo>
                    <a:cubicBezTo>
                      <a:pt x="0" y="57"/>
                      <a:pt x="0" y="57"/>
                      <a:pt x="0" y="57"/>
                    </a:cubicBezTo>
                    <a:lnTo>
                      <a:pt x="50" y="57"/>
                    </a:lnTo>
                    <a:close/>
                    <a:moveTo>
                      <a:pt x="52" y="57"/>
                    </a:moveTo>
                    <a:cubicBezTo>
                      <a:pt x="116" y="57"/>
                      <a:pt x="116" y="57"/>
                      <a:pt x="116" y="57"/>
                    </a:cubicBezTo>
                    <a:cubicBezTo>
                      <a:pt x="116" y="0"/>
                      <a:pt x="116" y="0"/>
                      <a:pt x="116" y="0"/>
                    </a:cubicBezTo>
                    <a:cubicBezTo>
                      <a:pt x="52" y="9"/>
                      <a:pt x="52" y="9"/>
                      <a:pt x="52" y="9"/>
                    </a:cubicBezTo>
                    <a:lnTo>
                      <a:pt x="52" y="57"/>
                    </a:lnTo>
                    <a:close/>
                    <a:moveTo>
                      <a:pt x="50" y="59"/>
                    </a:moveTo>
                    <a:cubicBezTo>
                      <a:pt x="0" y="59"/>
                      <a:pt x="0" y="59"/>
                      <a:pt x="0" y="59"/>
                    </a:cubicBezTo>
                    <a:cubicBezTo>
                      <a:pt x="0" y="100"/>
                      <a:pt x="0" y="100"/>
                      <a:pt x="0" y="100"/>
                    </a:cubicBezTo>
                    <a:cubicBezTo>
                      <a:pt x="50" y="107"/>
                      <a:pt x="50" y="107"/>
                      <a:pt x="50" y="107"/>
                    </a:cubicBezTo>
                    <a:lnTo>
                      <a:pt x="50" y="59"/>
                    </a:lnTo>
                    <a:close/>
                    <a:moveTo>
                      <a:pt x="52" y="59"/>
                    </a:moveTo>
                    <a:cubicBezTo>
                      <a:pt x="52" y="107"/>
                      <a:pt x="52" y="107"/>
                      <a:pt x="52" y="107"/>
                    </a:cubicBezTo>
                    <a:cubicBezTo>
                      <a:pt x="116" y="116"/>
                      <a:pt x="116" y="116"/>
                      <a:pt x="116" y="116"/>
                    </a:cubicBezTo>
                    <a:cubicBezTo>
                      <a:pt x="116" y="59"/>
                      <a:pt x="116" y="59"/>
                      <a:pt x="116" y="59"/>
                    </a:cubicBezTo>
                    <a:lnTo>
                      <a:pt x="52"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1" tIns="45710" rIns="91421" bIns="45710" numCol="1" anchor="t" anchorCtr="0" compatLnSpc="1">
                <a:prstTxWarp prst="textNoShape">
                  <a:avLst/>
                </a:prstTxWarp>
              </a:bodyPr>
              <a:lstStyle/>
              <a:p>
                <a:endParaRPr lang="en-US" sz="1764">
                  <a:solidFill>
                    <a:srgbClr val="505050"/>
                  </a:solidFill>
                </a:endParaRPr>
              </a:p>
            </p:txBody>
          </p:sp>
        </p:grpSp>
      </p:grpSp>
      <p:grpSp>
        <p:nvGrpSpPr>
          <p:cNvPr id="5" name="Group 4"/>
          <p:cNvGrpSpPr/>
          <p:nvPr/>
        </p:nvGrpSpPr>
        <p:grpSpPr>
          <a:xfrm>
            <a:off x="6542197" y="1282933"/>
            <a:ext cx="4570834" cy="3445708"/>
            <a:chOff x="6627236" y="1154960"/>
            <a:chExt cx="4663703" cy="3515717"/>
          </a:xfrm>
        </p:grpSpPr>
        <p:sp>
          <p:nvSpPr>
            <p:cNvPr id="12" name="Rectangle 11"/>
            <p:cNvSpPr/>
            <p:nvPr/>
          </p:nvSpPr>
          <p:spPr bwMode="auto">
            <a:xfrm>
              <a:off x="6718659" y="3501305"/>
              <a:ext cx="4471416" cy="49287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ctr" anchorCtr="0" forceAA="0" compatLnSpc="1">
              <a:prstTxWarp prst="textNoShape">
                <a:avLst/>
              </a:prstTxWarp>
              <a:noAutofit/>
            </a:bodyPr>
            <a:lstStyle/>
            <a:p>
              <a:pPr defTabSz="913916" fontAlgn="base">
                <a:lnSpc>
                  <a:spcPct val="90000"/>
                </a:lnSpc>
                <a:spcBef>
                  <a:spcPct val="0"/>
                </a:spcBef>
                <a:spcAft>
                  <a:spcPct val="0"/>
                </a:spcAft>
              </a:pPr>
              <a:r>
                <a:rPr lang="en-US" sz="2352" dirty="0">
                  <a:gradFill>
                    <a:gsLst>
                      <a:gs pos="0">
                        <a:srgbClr val="FFFFFF"/>
                      </a:gs>
                      <a:gs pos="100000">
                        <a:srgbClr val="FFFFFF"/>
                      </a:gs>
                    </a:gsLst>
                    <a:lin ang="5400000" scaled="0"/>
                  </a:gradFill>
                  <a:ea typeface="Segoe UI" pitchFamily="34" charset="0"/>
                  <a:cs typeface="Segoe UI" pitchFamily="34" charset="0"/>
                </a:rPr>
                <a:t>Hyper-V hypervisor</a:t>
              </a:r>
            </a:p>
          </p:txBody>
        </p:sp>
        <p:sp>
          <p:nvSpPr>
            <p:cNvPr id="13" name="Rectangle 12"/>
            <p:cNvSpPr/>
            <p:nvPr/>
          </p:nvSpPr>
          <p:spPr bwMode="auto">
            <a:xfrm>
              <a:off x="6727820" y="1191537"/>
              <a:ext cx="2194560" cy="219456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defTabSz="913916" fontAlgn="base">
                <a:lnSpc>
                  <a:spcPct val="90000"/>
                </a:lnSpc>
                <a:spcBef>
                  <a:spcPct val="0"/>
                </a:spcBef>
                <a:spcAft>
                  <a:spcPts val="588"/>
                </a:spcAft>
              </a:pPr>
              <a:r>
                <a:rPr lang="en-US" sz="1764" b="1" dirty="0">
                  <a:gradFill>
                    <a:gsLst>
                      <a:gs pos="0">
                        <a:srgbClr val="FFFFFF"/>
                      </a:gs>
                      <a:gs pos="100000">
                        <a:srgbClr val="FFFFFF"/>
                      </a:gs>
                    </a:gsLst>
                    <a:lin ang="5400000" scaled="0"/>
                  </a:gradFill>
                  <a:ea typeface="Segoe UI" pitchFamily="34" charset="0"/>
                  <a:cs typeface="Segoe UI" pitchFamily="34" charset="0"/>
                </a:rPr>
                <a:t>Windows Server 2012 R2 Essentials</a:t>
              </a:r>
            </a:p>
            <a:p>
              <a:pPr defTabSz="913916" fontAlgn="base">
                <a:lnSpc>
                  <a:spcPct val="90000"/>
                </a:lnSpc>
                <a:spcBef>
                  <a:spcPct val="0"/>
                </a:spcBef>
                <a:spcAft>
                  <a:spcPts val="588"/>
                </a:spcAft>
              </a:pPr>
              <a:r>
                <a:rPr lang="en-US" sz="1764" dirty="0">
                  <a:gradFill>
                    <a:gsLst>
                      <a:gs pos="0">
                        <a:srgbClr val="FFFFFF"/>
                      </a:gs>
                      <a:gs pos="100000">
                        <a:srgbClr val="FFFFFF"/>
                      </a:gs>
                    </a:gsLst>
                    <a:lin ang="5400000" scaled="0"/>
                  </a:gradFill>
                  <a:ea typeface="Segoe UI" pitchFamily="34" charset="0"/>
                  <a:cs typeface="Segoe UI" pitchFamily="34" charset="0"/>
                </a:rPr>
                <a:t>Parent partition to run and manage the Hyper-V role</a:t>
              </a:r>
            </a:p>
          </p:txBody>
        </p:sp>
        <p:sp>
          <p:nvSpPr>
            <p:cNvPr id="14" name="Rectangle 13"/>
            <p:cNvSpPr/>
            <p:nvPr/>
          </p:nvSpPr>
          <p:spPr bwMode="auto">
            <a:xfrm>
              <a:off x="9004676" y="1191537"/>
              <a:ext cx="2194560" cy="219456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defTabSz="913916" fontAlgn="base">
                <a:lnSpc>
                  <a:spcPct val="90000"/>
                </a:lnSpc>
                <a:spcBef>
                  <a:spcPct val="0"/>
                </a:spcBef>
                <a:spcAft>
                  <a:spcPts val="588"/>
                </a:spcAft>
              </a:pPr>
              <a:r>
                <a:rPr lang="en-US" sz="1764" b="1" dirty="0">
                  <a:gradFill>
                    <a:gsLst>
                      <a:gs pos="0">
                        <a:srgbClr val="FFFFFF"/>
                      </a:gs>
                      <a:gs pos="100000">
                        <a:srgbClr val="FFFFFF"/>
                      </a:gs>
                    </a:gsLst>
                    <a:lin ang="5400000" scaled="0"/>
                  </a:gradFill>
                  <a:ea typeface="Segoe UI" pitchFamily="34" charset="0"/>
                  <a:cs typeface="Segoe UI" pitchFamily="34" charset="0"/>
                </a:rPr>
                <a:t>Windows Server 2012 R2 Essentials</a:t>
              </a:r>
            </a:p>
            <a:p>
              <a:pPr defTabSz="913916" fontAlgn="base">
                <a:lnSpc>
                  <a:spcPct val="90000"/>
                </a:lnSpc>
                <a:spcBef>
                  <a:spcPct val="0"/>
                </a:spcBef>
                <a:spcAft>
                  <a:spcPts val="588"/>
                </a:spcAft>
              </a:pPr>
              <a:r>
                <a:rPr lang="en-US" sz="1764" dirty="0">
                  <a:gradFill>
                    <a:gsLst>
                      <a:gs pos="0">
                        <a:srgbClr val="FFFFFF"/>
                      </a:gs>
                      <a:gs pos="100000">
                        <a:srgbClr val="FFFFFF"/>
                      </a:gs>
                    </a:gsLst>
                    <a:lin ang="5400000" scaled="0"/>
                  </a:gradFill>
                  <a:ea typeface="Segoe UI" pitchFamily="34" charset="0"/>
                  <a:cs typeface="Segoe UI" pitchFamily="34" charset="0"/>
                </a:rPr>
                <a:t>Child partition running a virtual machine</a:t>
              </a:r>
              <a:endParaRPr lang="en-US" sz="1764" b="1" dirty="0">
                <a:gradFill>
                  <a:gsLst>
                    <a:gs pos="0">
                      <a:srgbClr val="FFFFFF"/>
                    </a:gs>
                    <a:gs pos="100000">
                      <a:srgbClr val="FFFFFF"/>
                    </a:gs>
                  </a:gsLst>
                  <a:lin ang="5400000" scaled="0"/>
                </a:gradFill>
                <a:ea typeface="Segoe UI" pitchFamily="34" charset="0"/>
                <a:cs typeface="Segoe UI" pitchFamily="34" charset="0"/>
              </a:endParaRPr>
            </a:p>
          </p:txBody>
        </p:sp>
        <p:sp>
          <p:nvSpPr>
            <p:cNvPr id="16" name="Snip Same Side Corner Rectangle 15"/>
            <p:cNvSpPr/>
            <p:nvPr/>
          </p:nvSpPr>
          <p:spPr bwMode="auto">
            <a:xfrm rot="16200000">
              <a:off x="7201229" y="580967"/>
              <a:ext cx="3515717" cy="4663703"/>
            </a:xfrm>
            <a:prstGeom prst="snip2SameRect">
              <a:avLst>
                <a:gd name="adj1" fmla="val 0"/>
                <a:gd name="adj2" fmla="val 0"/>
              </a:avLst>
            </a:prstGeom>
            <a:noFill/>
            <a:ln w="19050">
              <a:solidFill>
                <a:schemeClr val="accent3"/>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26" name="Rectangle 25"/>
            <p:cNvSpPr/>
            <p:nvPr/>
          </p:nvSpPr>
          <p:spPr bwMode="auto">
            <a:xfrm>
              <a:off x="6718659" y="4104929"/>
              <a:ext cx="4471416" cy="469784"/>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ctr" anchorCtr="0" forceAA="0" compatLnSpc="1">
              <a:prstTxWarp prst="textNoShape">
                <a:avLst/>
              </a:prstTxWarp>
              <a:noAutofit/>
            </a:bodyPr>
            <a:lstStyle/>
            <a:p>
              <a:pPr defTabSz="913916" fontAlgn="base">
                <a:lnSpc>
                  <a:spcPct val="90000"/>
                </a:lnSpc>
                <a:spcBef>
                  <a:spcPct val="0"/>
                </a:spcBef>
                <a:spcAft>
                  <a:spcPct val="0"/>
                </a:spcAft>
              </a:pPr>
              <a:r>
                <a:rPr lang="en-US" sz="2352" dirty="0">
                  <a:gradFill>
                    <a:gsLst>
                      <a:gs pos="0">
                        <a:srgbClr val="FFFFFF"/>
                      </a:gs>
                      <a:gs pos="100000">
                        <a:srgbClr val="FFFFFF"/>
                      </a:gs>
                    </a:gsLst>
                    <a:lin ang="5400000" scaled="0"/>
                  </a:gradFill>
                  <a:ea typeface="Segoe UI" pitchFamily="34" charset="0"/>
                  <a:cs typeface="Segoe UI" pitchFamily="34" charset="0"/>
                </a:rPr>
                <a:t>Hardware</a:t>
              </a:r>
            </a:p>
          </p:txBody>
        </p:sp>
      </p:grpSp>
      <p:sp>
        <p:nvSpPr>
          <p:cNvPr id="18" name="Rectangle 17"/>
          <p:cNvSpPr/>
          <p:nvPr/>
        </p:nvSpPr>
        <p:spPr>
          <a:xfrm>
            <a:off x="5818742" y="5903696"/>
            <a:ext cx="2785026" cy="669658"/>
          </a:xfrm>
          <a:prstGeom prst="rect">
            <a:avLst/>
          </a:prstGeom>
        </p:spPr>
        <p:txBody>
          <a:bodyPr vert="horz" wrap="square" lIns="143391" tIns="89619" rIns="143391" bIns="89619" rtlCol="0" anchor="b" anchorCtr="0">
            <a:spAutoFit/>
          </a:bodyPr>
          <a:lstStyle/>
          <a:p>
            <a:pPr>
              <a:lnSpc>
                <a:spcPct val="90000"/>
              </a:lnSpc>
              <a:spcBef>
                <a:spcPct val="20000"/>
              </a:spcBef>
              <a:buSzPct val="90000"/>
            </a:pPr>
            <a:r>
              <a:rPr lang="en-US" sz="1764" dirty="0">
                <a:solidFill>
                  <a:srgbClr val="505050"/>
                </a:solidFill>
              </a:rPr>
              <a:t>Together with optional online apps and services</a:t>
            </a:r>
          </a:p>
        </p:txBody>
      </p:sp>
      <p:sp>
        <p:nvSpPr>
          <p:cNvPr id="27" name="Cross 26"/>
          <p:cNvSpPr/>
          <p:nvPr/>
        </p:nvSpPr>
        <p:spPr bwMode="auto">
          <a:xfrm>
            <a:off x="7393872" y="5104036"/>
            <a:ext cx="716945" cy="716945"/>
          </a:xfrm>
          <a:prstGeom prst="plus">
            <a:avLst>
              <a:gd name="adj" fmla="val 36993"/>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8" rIns="0" bIns="45708" numCol="1" rtlCol="0" anchor="ctr" anchorCtr="0" compatLnSpc="1">
            <a:prstTxWarp prst="textNoShape">
              <a:avLst/>
            </a:prstTxWarp>
          </a:bodyPr>
          <a:lstStyle/>
          <a:p>
            <a:pPr algn="ctr" defTabSz="913916" fontAlgn="base">
              <a:spcBef>
                <a:spcPct val="0"/>
              </a:spcBef>
              <a:spcAft>
                <a:spcPct val="0"/>
              </a:spcAft>
            </a:pPr>
            <a:endParaRPr lang="en-US" sz="196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757821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9170" y="261067"/>
            <a:ext cx="11919656" cy="1075451"/>
          </a:xfrm>
        </p:spPr>
        <p:txBody>
          <a:bodyPr/>
          <a:lstStyle/>
          <a:p>
            <a:r>
              <a:rPr lang="en-US" altLang="zh-CN" sz="4508" dirty="0"/>
              <a:t>Windows Server Essentials Experience role</a:t>
            </a:r>
            <a:endParaRPr lang="zh-CN" altLang="en-US" sz="4508" dirty="0"/>
          </a:p>
        </p:txBody>
      </p:sp>
      <p:sp>
        <p:nvSpPr>
          <p:cNvPr id="5" name="Rectangle 4"/>
          <p:cNvSpPr>
            <a:spLocks noChangeArrowheads="1"/>
          </p:cNvSpPr>
          <p:nvPr/>
        </p:nvSpPr>
        <p:spPr bwMode="auto">
          <a:xfrm>
            <a:off x="392083" y="4862872"/>
            <a:ext cx="4492533" cy="1613144"/>
          </a:xfrm>
          <a:prstGeom prst="rect">
            <a:avLst/>
          </a:prstGeom>
          <a:solidFill>
            <a:srgbClr val="EB3C0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38" tIns="143391" rIns="179238" bIns="143391" numCol="1" rtlCol="0" anchor="t" anchorCtr="0" compatLnSpc="1">
            <a:prstTxWarp prst="textNoShape">
              <a:avLst/>
            </a:prstTxWarp>
          </a:bodyPr>
          <a:lstStyle/>
          <a:p>
            <a:pPr defTabSz="913737">
              <a:lnSpc>
                <a:spcPct val="90000"/>
              </a:lnSpc>
            </a:pPr>
            <a:r>
              <a:rPr lang="en-US" altLang="zh-CN" sz="1960" spc="-50" dirty="0">
                <a:gradFill>
                  <a:gsLst>
                    <a:gs pos="0">
                      <a:srgbClr val="FFFFFF"/>
                    </a:gs>
                    <a:gs pos="100000">
                      <a:srgbClr val="FFFFFF"/>
                    </a:gs>
                  </a:gsLst>
                  <a:lin ang="5400000" scaled="0"/>
                </a:gradFill>
                <a:cs typeface="Segoe UI Light"/>
              </a:rPr>
              <a:t>Optional unattended deployment and configuration using Windows PowerShell</a:t>
            </a:r>
            <a:endParaRPr lang="en-US" sz="1960" spc="-50" dirty="0">
              <a:gradFill>
                <a:gsLst>
                  <a:gs pos="0">
                    <a:srgbClr val="FFFFFF"/>
                  </a:gs>
                  <a:gs pos="100000">
                    <a:srgbClr val="FFFFFF"/>
                  </a:gs>
                </a:gsLst>
                <a:lin ang="5400000" scaled="0"/>
              </a:gradFill>
              <a:cs typeface="Segoe UI Light"/>
            </a:endParaRPr>
          </a:p>
        </p:txBody>
      </p:sp>
      <p:sp>
        <p:nvSpPr>
          <p:cNvPr id="7" name="Rectangle 6"/>
          <p:cNvSpPr>
            <a:spLocks noChangeArrowheads="1"/>
          </p:cNvSpPr>
          <p:nvPr/>
        </p:nvSpPr>
        <p:spPr bwMode="auto">
          <a:xfrm>
            <a:off x="392083" y="3204917"/>
            <a:ext cx="4492533" cy="1613144"/>
          </a:xfrm>
          <a:prstGeom prst="rect">
            <a:avLst/>
          </a:prstGeom>
          <a:solidFill>
            <a:srgbClr val="EB3C0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38" tIns="143391" rIns="179238" bIns="143391" numCol="1" rtlCol="0" anchor="t" anchorCtr="0" compatLnSpc="1">
            <a:prstTxWarp prst="textNoShape">
              <a:avLst/>
            </a:prstTxWarp>
          </a:bodyPr>
          <a:lstStyle/>
          <a:p>
            <a:pPr defTabSz="913737">
              <a:lnSpc>
                <a:spcPct val="90000"/>
              </a:lnSpc>
            </a:pPr>
            <a:r>
              <a:rPr lang="en-US" sz="1960" spc="-50" dirty="0">
                <a:gradFill>
                  <a:gsLst>
                    <a:gs pos="0">
                      <a:srgbClr val="FFFFFF"/>
                    </a:gs>
                    <a:gs pos="100000">
                      <a:srgbClr val="FFFFFF"/>
                    </a:gs>
                  </a:gsLst>
                  <a:lin ang="5400000" scaled="0"/>
                </a:gradFill>
                <a:cs typeface="Segoe UI Light"/>
              </a:rPr>
              <a:t>Familiar seamless deployment experience sets up the most fundamental roles for the primary server</a:t>
            </a:r>
          </a:p>
        </p:txBody>
      </p:sp>
      <p:sp>
        <p:nvSpPr>
          <p:cNvPr id="8" name="Rectangle 7"/>
          <p:cNvSpPr>
            <a:spLocks noChangeArrowheads="1"/>
          </p:cNvSpPr>
          <p:nvPr/>
        </p:nvSpPr>
        <p:spPr bwMode="auto">
          <a:xfrm>
            <a:off x="392083" y="1546963"/>
            <a:ext cx="4492533" cy="1613144"/>
          </a:xfrm>
          <a:prstGeom prst="rect">
            <a:avLst/>
          </a:prstGeom>
          <a:solidFill>
            <a:srgbClr val="EB3C0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38" tIns="143391" rIns="179238" bIns="143391" numCol="1" rtlCol="0" anchor="t" anchorCtr="0" compatLnSpc="1">
            <a:prstTxWarp prst="textNoShape">
              <a:avLst/>
            </a:prstTxWarp>
          </a:bodyPr>
          <a:lstStyle/>
          <a:p>
            <a:pPr defTabSz="913737">
              <a:lnSpc>
                <a:spcPct val="90000"/>
              </a:lnSpc>
            </a:pPr>
            <a:r>
              <a:rPr lang="en-US" sz="1960" spc="-50" dirty="0">
                <a:gradFill>
                  <a:gsLst>
                    <a:gs pos="0">
                      <a:srgbClr val="FFFFFF"/>
                    </a:gs>
                    <a:gs pos="100000">
                      <a:srgbClr val="FFFFFF"/>
                    </a:gs>
                  </a:gsLst>
                  <a:lin ang="5400000" scaled="0"/>
                </a:gradFill>
                <a:cs typeface="Segoe UI Light"/>
              </a:rPr>
              <a:t>Windows Server Essentials functionalities are enabled with a server role across all mainstream Windows Server editions</a:t>
            </a:r>
          </a:p>
        </p:txBody>
      </p:sp>
      <p:pic>
        <p:nvPicPr>
          <p:cNvPr id="9" name="Picture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29052" y="1546965"/>
            <a:ext cx="6972369" cy="4929053"/>
          </a:xfrm>
          <a:prstGeom prst="rect">
            <a:avLst/>
          </a:prstGeom>
        </p:spPr>
      </p:pic>
    </p:spTree>
    <p:extLst>
      <p:ext uri="{BB962C8B-B14F-4D97-AF65-F5344CB8AC3E}">
        <p14:creationId xmlns:p14="http://schemas.microsoft.com/office/powerpoint/2010/main" val="3737034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9170" y="261067"/>
            <a:ext cx="11471186" cy="1075451"/>
          </a:xfrm>
        </p:spPr>
        <p:txBody>
          <a:bodyPr/>
          <a:lstStyle/>
          <a:p>
            <a:r>
              <a:rPr lang="en-US" altLang="zh-CN" dirty="0" smtClean="0"/>
              <a:t>Standard or Datacenter editions help you scale</a:t>
            </a:r>
            <a:endParaRPr lang="zh-CN" altLang="en-US" dirty="0"/>
          </a:p>
        </p:txBody>
      </p:sp>
      <p:sp>
        <p:nvSpPr>
          <p:cNvPr id="3" name="Content Placeholder 2"/>
          <p:cNvSpPr>
            <a:spLocks noGrp="1"/>
          </p:cNvSpPr>
          <p:nvPr>
            <p:ph type="body" sz="quarter" idx="13"/>
          </p:nvPr>
        </p:nvSpPr>
        <p:spPr>
          <a:xfrm>
            <a:off x="269169" y="1462172"/>
            <a:ext cx="4480971" cy="5111182"/>
          </a:xfrm>
        </p:spPr>
        <p:txBody>
          <a:bodyPr/>
          <a:lstStyle/>
          <a:p>
            <a:pPr marL="228719" lvl="1">
              <a:buSzPct val="90000"/>
              <a:buFont typeface="Arial" pitchFamily="34" charset="0"/>
              <a:buChar char="•"/>
            </a:pPr>
            <a:r>
              <a:rPr lang="en-US" altLang="zh-CN" sz="2744" dirty="0">
                <a:solidFill>
                  <a:srgbClr val="505050"/>
                </a:solidFill>
              </a:rPr>
              <a:t>Deployment model uses Windows Server 2012 R2 Standard or Datacenter license</a:t>
            </a:r>
          </a:p>
          <a:p>
            <a:pPr defTabSz="913737">
              <a:spcBef>
                <a:spcPts val="980"/>
              </a:spcBef>
            </a:pPr>
            <a:r>
              <a:rPr lang="en-US" sz="2744" dirty="0">
                <a:solidFill>
                  <a:srgbClr val="505050"/>
                </a:solidFill>
              </a:rPr>
              <a:t>You can enable the new Windows Server Essentials Experience (WSEE) role</a:t>
            </a:r>
          </a:p>
          <a:p>
            <a:pPr defTabSz="913737">
              <a:spcBef>
                <a:spcPts val="980"/>
              </a:spcBef>
            </a:pPr>
            <a:r>
              <a:rPr lang="en-US" sz="2744" dirty="0">
                <a:solidFill>
                  <a:srgbClr val="505050"/>
                </a:solidFill>
              </a:rPr>
              <a:t>New deployment scenarios are now possible, for example multiple servers can run the WSEE role</a:t>
            </a:r>
          </a:p>
        </p:txBody>
      </p:sp>
      <p:sp>
        <p:nvSpPr>
          <p:cNvPr id="13" name="Rectangle 12"/>
          <p:cNvSpPr/>
          <p:nvPr/>
        </p:nvSpPr>
        <p:spPr bwMode="auto">
          <a:xfrm>
            <a:off x="5027866" y="3566066"/>
            <a:ext cx="6665544" cy="48306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ctr" anchorCtr="0" forceAA="0" compatLnSpc="1">
            <a:prstTxWarp prst="textNoShape">
              <a:avLst/>
            </a:prstTxWarp>
            <a:noAutofit/>
          </a:bodyPr>
          <a:lstStyle/>
          <a:p>
            <a:pPr defTabSz="913916" fontAlgn="base">
              <a:lnSpc>
                <a:spcPct val="90000"/>
              </a:lnSpc>
              <a:spcBef>
                <a:spcPct val="0"/>
              </a:spcBef>
              <a:spcAft>
                <a:spcPct val="0"/>
              </a:spcAft>
            </a:pPr>
            <a:r>
              <a:rPr lang="en-US" sz="2352" dirty="0">
                <a:gradFill>
                  <a:gsLst>
                    <a:gs pos="0">
                      <a:srgbClr val="FFFFFF"/>
                    </a:gs>
                    <a:gs pos="100000">
                      <a:srgbClr val="FFFFFF"/>
                    </a:gs>
                  </a:gsLst>
                  <a:lin ang="5400000" scaled="0"/>
                </a:gradFill>
                <a:ea typeface="Segoe UI" pitchFamily="34" charset="0"/>
                <a:cs typeface="Segoe UI" pitchFamily="34" charset="0"/>
              </a:rPr>
              <a:t>Hyper-V hypervisor</a:t>
            </a:r>
          </a:p>
        </p:txBody>
      </p:sp>
      <p:sp>
        <p:nvSpPr>
          <p:cNvPr id="14" name="Rectangle 13"/>
          <p:cNvSpPr/>
          <p:nvPr/>
        </p:nvSpPr>
        <p:spPr bwMode="auto">
          <a:xfrm>
            <a:off x="5027867" y="1318387"/>
            <a:ext cx="2150859" cy="215085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defTabSz="913916" fontAlgn="base">
              <a:lnSpc>
                <a:spcPct val="90000"/>
              </a:lnSpc>
              <a:spcBef>
                <a:spcPct val="0"/>
              </a:spcBef>
              <a:spcAft>
                <a:spcPts val="588"/>
              </a:spcAft>
            </a:pPr>
            <a:r>
              <a:rPr lang="en-US" sz="1764" b="1" dirty="0">
                <a:gradFill>
                  <a:gsLst>
                    <a:gs pos="0">
                      <a:srgbClr val="FFFFFF"/>
                    </a:gs>
                    <a:gs pos="100000">
                      <a:srgbClr val="FFFFFF"/>
                    </a:gs>
                  </a:gsLst>
                  <a:lin ang="5400000" scaled="0"/>
                </a:gradFill>
                <a:ea typeface="Segoe UI" pitchFamily="34" charset="0"/>
                <a:cs typeface="Segoe UI" pitchFamily="34" charset="0"/>
              </a:rPr>
              <a:t>Windows Server 2012 R2 Standard</a:t>
            </a:r>
          </a:p>
          <a:p>
            <a:pPr defTabSz="913916" fontAlgn="base">
              <a:lnSpc>
                <a:spcPct val="90000"/>
              </a:lnSpc>
              <a:spcBef>
                <a:spcPct val="0"/>
              </a:spcBef>
              <a:spcAft>
                <a:spcPts val="588"/>
              </a:spcAft>
            </a:pPr>
            <a:r>
              <a:rPr lang="en-US" sz="1764" dirty="0">
                <a:gradFill>
                  <a:gsLst>
                    <a:gs pos="0">
                      <a:srgbClr val="FFFFFF"/>
                    </a:gs>
                    <a:gs pos="100000">
                      <a:srgbClr val="FFFFFF"/>
                    </a:gs>
                  </a:gsLst>
                  <a:lin ang="5400000" scaled="0"/>
                </a:gradFill>
                <a:ea typeface="Segoe UI" pitchFamily="34" charset="0"/>
                <a:cs typeface="Segoe UI" pitchFamily="34" charset="0"/>
              </a:rPr>
              <a:t>Parent partition to run and manage the Hyper-V role</a:t>
            </a:r>
          </a:p>
        </p:txBody>
      </p:sp>
      <p:sp>
        <p:nvSpPr>
          <p:cNvPr id="16" name="Rectangle 15"/>
          <p:cNvSpPr/>
          <p:nvPr/>
        </p:nvSpPr>
        <p:spPr bwMode="auto">
          <a:xfrm>
            <a:off x="7288437" y="1318387"/>
            <a:ext cx="2150859" cy="2150859"/>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defTabSz="913916" fontAlgn="base">
              <a:lnSpc>
                <a:spcPct val="90000"/>
              </a:lnSpc>
              <a:spcBef>
                <a:spcPct val="0"/>
              </a:spcBef>
              <a:spcAft>
                <a:spcPts val="588"/>
              </a:spcAft>
            </a:pPr>
            <a:r>
              <a:rPr lang="en-US" sz="1764" b="1" dirty="0">
                <a:gradFill>
                  <a:gsLst>
                    <a:gs pos="0">
                      <a:srgbClr val="FFFFFF"/>
                    </a:gs>
                    <a:gs pos="100000">
                      <a:srgbClr val="FFFFFF"/>
                    </a:gs>
                  </a:gsLst>
                  <a:lin ang="5400000" scaled="0"/>
                </a:gradFill>
                <a:ea typeface="Segoe UI" pitchFamily="34" charset="0"/>
                <a:cs typeface="Segoe UI" pitchFamily="34" charset="0"/>
              </a:rPr>
              <a:t>Windows Server 2012 R2 Standard with WSEE role</a:t>
            </a:r>
          </a:p>
          <a:p>
            <a:pPr defTabSz="913916" fontAlgn="base">
              <a:lnSpc>
                <a:spcPct val="90000"/>
              </a:lnSpc>
              <a:spcBef>
                <a:spcPct val="0"/>
              </a:spcBef>
              <a:spcAft>
                <a:spcPts val="588"/>
              </a:spcAft>
            </a:pPr>
            <a:r>
              <a:rPr lang="en-US" sz="1764" dirty="0">
                <a:gradFill>
                  <a:gsLst>
                    <a:gs pos="0">
                      <a:srgbClr val="FFFFFF"/>
                    </a:gs>
                    <a:gs pos="100000">
                      <a:srgbClr val="FFFFFF"/>
                    </a:gs>
                  </a:gsLst>
                  <a:lin ang="5400000" scaled="0"/>
                </a:gradFill>
                <a:ea typeface="Segoe UI" pitchFamily="34" charset="0"/>
                <a:cs typeface="Segoe UI" pitchFamily="34" charset="0"/>
              </a:rPr>
              <a:t>Child partition running a virtual machine</a:t>
            </a:r>
            <a:endParaRPr lang="en-US" sz="1764" b="1" dirty="0">
              <a:gradFill>
                <a:gsLst>
                  <a:gs pos="0">
                    <a:srgbClr val="FFFFFF"/>
                  </a:gs>
                  <a:gs pos="100000">
                    <a:srgbClr val="FFFFFF"/>
                  </a:gs>
                </a:gsLst>
                <a:lin ang="5400000" scaled="0"/>
              </a:gradFill>
              <a:ea typeface="Segoe UI" pitchFamily="34" charset="0"/>
              <a:cs typeface="Segoe UI" pitchFamily="34" charset="0"/>
            </a:endParaRPr>
          </a:p>
        </p:txBody>
      </p:sp>
      <p:sp>
        <p:nvSpPr>
          <p:cNvPr id="17" name="Snip Same Side Corner Rectangle 16"/>
          <p:cNvSpPr/>
          <p:nvPr/>
        </p:nvSpPr>
        <p:spPr bwMode="auto">
          <a:xfrm>
            <a:off x="4991098" y="1278165"/>
            <a:ext cx="6731153" cy="3373636"/>
          </a:xfrm>
          <a:prstGeom prst="snip2SameRect">
            <a:avLst>
              <a:gd name="adj1" fmla="val 931"/>
              <a:gd name="adj2" fmla="val 0"/>
            </a:avLst>
          </a:prstGeom>
          <a:noFill/>
          <a:ln w="19050">
            <a:solidFill>
              <a:schemeClr val="accent3"/>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27" name="Rectangle 26"/>
          <p:cNvSpPr/>
          <p:nvPr/>
        </p:nvSpPr>
        <p:spPr bwMode="auto">
          <a:xfrm>
            <a:off x="5027866" y="4145945"/>
            <a:ext cx="6665544" cy="46042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ctr" anchorCtr="0" forceAA="0" compatLnSpc="1">
            <a:prstTxWarp prst="textNoShape">
              <a:avLst/>
            </a:prstTxWarp>
            <a:noAutofit/>
          </a:bodyPr>
          <a:lstStyle/>
          <a:p>
            <a:pPr defTabSz="913916" fontAlgn="base">
              <a:lnSpc>
                <a:spcPct val="90000"/>
              </a:lnSpc>
              <a:spcBef>
                <a:spcPct val="0"/>
              </a:spcBef>
              <a:spcAft>
                <a:spcPct val="0"/>
              </a:spcAft>
            </a:pPr>
            <a:r>
              <a:rPr lang="en-US" sz="2352" dirty="0">
                <a:gradFill>
                  <a:gsLst>
                    <a:gs pos="0">
                      <a:srgbClr val="FFFFFF"/>
                    </a:gs>
                    <a:gs pos="100000">
                      <a:srgbClr val="FFFFFF"/>
                    </a:gs>
                  </a:gsLst>
                  <a:lin ang="5400000" scaled="0"/>
                </a:gradFill>
                <a:ea typeface="Segoe UI" pitchFamily="34" charset="0"/>
                <a:cs typeface="Segoe UI" pitchFamily="34" charset="0"/>
              </a:rPr>
              <a:t>Hardware</a:t>
            </a:r>
          </a:p>
        </p:txBody>
      </p:sp>
      <p:sp>
        <p:nvSpPr>
          <p:cNvPr id="28" name="Rectangle 27"/>
          <p:cNvSpPr/>
          <p:nvPr/>
        </p:nvSpPr>
        <p:spPr bwMode="auto">
          <a:xfrm>
            <a:off x="9542552" y="1318387"/>
            <a:ext cx="2150859" cy="2150859"/>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defTabSz="913916" fontAlgn="base">
              <a:lnSpc>
                <a:spcPct val="90000"/>
              </a:lnSpc>
              <a:spcBef>
                <a:spcPct val="0"/>
              </a:spcBef>
              <a:spcAft>
                <a:spcPts val="588"/>
              </a:spcAft>
            </a:pPr>
            <a:r>
              <a:rPr lang="en-US" sz="1764" b="1" dirty="0">
                <a:gradFill>
                  <a:gsLst>
                    <a:gs pos="0">
                      <a:srgbClr val="FFFFFF"/>
                    </a:gs>
                    <a:gs pos="100000">
                      <a:srgbClr val="FFFFFF"/>
                    </a:gs>
                  </a:gsLst>
                  <a:lin ang="5400000" scaled="0"/>
                </a:gradFill>
                <a:ea typeface="Segoe UI" pitchFamily="34" charset="0"/>
                <a:cs typeface="Segoe UI" pitchFamily="34" charset="0"/>
              </a:rPr>
              <a:t>Windows Server 2012 R2 Standard</a:t>
            </a:r>
          </a:p>
          <a:p>
            <a:pPr defTabSz="913916" fontAlgn="base">
              <a:lnSpc>
                <a:spcPct val="90000"/>
              </a:lnSpc>
              <a:spcBef>
                <a:spcPct val="0"/>
              </a:spcBef>
              <a:spcAft>
                <a:spcPts val="588"/>
              </a:spcAft>
            </a:pPr>
            <a:endParaRPr lang="en-US" sz="1764" dirty="0">
              <a:gradFill>
                <a:gsLst>
                  <a:gs pos="0">
                    <a:srgbClr val="FFFFFF"/>
                  </a:gs>
                  <a:gs pos="100000">
                    <a:srgbClr val="FFFFFF"/>
                  </a:gs>
                </a:gsLst>
                <a:lin ang="5400000" scaled="0"/>
              </a:gradFill>
              <a:ea typeface="Segoe UI" pitchFamily="34" charset="0"/>
              <a:cs typeface="Segoe UI" pitchFamily="34" charset="0"/>
            </a:endParaRPr>
          </a:p>
          <a:p>
            <a:pPr defTabSz="913916" fontAlgn="base">
              <a:lnSpc>
                <a:spcPct val="90000"/>
              </a:lnSpc>
              <a:spcBef>
                <a:spcPct val="0"/>
              </a:spcBef>
              <a:spcAft>
                <a:spcPts val="588"/>
              </a:spcAft>
            </a:pPr>
            <a:r>
              <a:rPr lang="en-US" sz="1764" dirty="0">
                <a:gradFill>
                  <a:gsLst>
                    <a:gs pos="0">
                      <a:srgbClr val="FFFFFF"/>
                    </a:gs>
                    <a:gs pos="100000">
                      <a:srgbClr val="FFFFFF"/>
                    </a:gs>
                  </a:gsLst>
                  <a:lin ang="5400000" scaled="0"/>
                </a:gradFill>
                <a:ea typeface="Segoe UI" pitchFamily="34" charset="0"/>
                <a:cs typeface="Segoe UI" pitchFamily="34" charset="0"/>
              </a:rPr>
              <a:t>Child partition running a virtual machine</a:t>
            </a:r>
            <a:endParaRPr lang="en-US" sz="1764" b="1" dirty="0">
              <a:gradFill>
                <a:gsLst>
                  <a:gs pos="0">
                    <a:srgbClr val="FFFFFF"/>
                  </a:gs>
                  <a:gs pos="100000">
                    <a:srgbClr val="FFFFFF"/>
                  </a:gs>
                </a:gsLst>
                <a:lin ang="5400000" scaled="0"/>
              </a:gradFill>
              <a:ea typeface="Segoe UI" pitchFamily="34" charset="0"/>
              <a:cs typeface="Segoe UI" pitchFamily="34" charset="0"/>
            </a:endParaRPr>
          </a:p>
        </p:txBody>
      </p:sp>
      <p:grpSp>
        <p:nvGrpSpPr>
          <p:cNvPr id="30" name="Group 29"/>
          <p:cNvGrpSpPr/>
          <p:nvPr/>
        </p:nvGrpSpPr>
        <p:grpSpPr>
          <a:xfrm>
            <a:off x="8302874" y="4734515"/>
            <a:ext cx="2867812" cy="2061240"/>
            <a:chOff x="8699446" y="3450919"/>
            <a:chExt cx="3275197" cy="2354047"/>
          </a:xfrm>
        </p:grpSpPr>
        <p:sp>
          <p:nvSpPr>
            <p:cNvPr id="31" name="Freeform 9"/>
            <p:cNvSpPr>
              <a:spLocks/>
            </p:cNvSpPr>
            <p:nvPr/>
          </p:nvSpPr>
          <p:spPr bwMode="auto">
            <a:xfrm>
              <a:off x="8699446" y="3450919"/>
              <a:ext cx="3275197" cy="2354047"/>
            </a:xfrm>
            <a:custGeom>
              <a:avLst/>
              <a:gdLst>
                <a:gd name="T0" fmla="*/ 1249 w 1418"/>
                <a:gd name="T1" fmla="*/ 367 h 964"/>
                <a:gd name="T2" fmla="*/ 1189 w 1418"/>
                <a:gd name="T3" fmla="*/ 378 h 964"/>
                <a:gd name="T4" fmla="*/ 1185 w 1418"/>
                <a:gd name="T5" fmla="*/ 300 h 964"/>
                <a:gd name="T6" fmla="*/ 810 w 1418"/>
                <a:gd name="T7" fmla="*/ 28 h 964"/>
                <a:gd name="T8" fmla="*/ 571 w 1418"/>
                <a:gd name="T9" fmla="*/ 200 h 964"/>
                <a:gd name="T10" fmla="*/ 571 w 1418"/>
                <a:gd name="T11" fmla="*/ 200 h 964"/>
                <a:gd name="T12" fmla="*/ 429 w 1418"/>
                <a:gd name="T13" fmla="*/ 127 h 964"/>
                <a:gd name="T14" fmla="*/ 201 w 1418"/>
                <a:gd name="T15" fmla="*/ 320 h 964"/>
                <a:gd name="T16" fmla="*/ 213 w 1418"/>
                <a:gd name="T17" fmla="*/ 408 h 964"/>
                <a:gd name="T18" fmla="*/ 213 w 1418"/>
                <a:gd name="T19" fmla="*/ 408 h 964"/>
                <a:gd name="T20" fmla="*/ 34 w 1418"/>
                <a:gd name="T21" fmla="*/ 517 h 964"/>
                <a:gd name="T22" fmla="*/ 133 w 1418"/>
                <a:gd name="T23" fmla="*/ 740 h 964"/>
                <a:gd name="T24" fmla="*/ 270 w 1418"/>
                <a:gd name="T25" fmla="*/ 734 h 964"/>
                <a:gd name="T26" fmla="*/ 270 w 1418"/>
                <a:gd name="T27" fmla="*/ 734 h 964"/>
                <a:gd name="T28" fmla="*/ 291 w 1418"/>
                <a:gd name="T29" fmla="*/ 795 h 964"/>
                <a:gd name="T30" fmla="*/ 617 w 1418"/>
                <a:gd name="T31" fmla="*/ 904 h 964"/>
                <a:gd name="T32" fmla="*/ 701 w 1418"/>
                <a:gd name="T33" fmla="*/ 836 h 964"/>
                <a:gd name="T34" fmla="*/ 880 w 1418"/>
                <a:gd name="T35" fmla="*/ 896 h 964"/>
                <a:gd name="T36" fmla="*/ 989 w 1418"/>
                <a:gd name="T37" fmla="*/ 777 h 964"/>
                <a:gd name="T38" fmla="*/ 1135 w 1418"/>
                <a:gd name="T39" fmla="*/ 787 h 964"/>
                <a:gd name="T40" fmla="*/ 1192 w 1418"/>
                <a:gd name="T41" fmla="*/ 697 h 964"/>
                <a:gd name="T42" fmla="*/ 1248 w 1418"/>
                <a:gd name="T43" fmla="*/ 706 h 964"/>
                <a:gd name="T44" fmla="*/ 1418 w 1418"/>
                <a:gd name="T45" fmla="*/ 537 h 964"/>
                <a:gd name="T46" fmla="*/ 1249 w 1418"/>
                <a:gd name="T47" fmla="*/ 36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8" h="964">
                  <a:moveTo>
                    <a:pt x="1249" y="367"/>
                  </a:moveTo>
                  <a:cubicBezTo>
                    <a:pt x="1228" y="367"/>
                    <a:pt x="1207" y="371"/>
                    <a:pt x="1189" y="378"/>
                  </a:cubicBezTo>
                  <a:cubicBezTo>
                    <a:pt x="1191" y="352"/>
                    <a:pt x="1190" y="326"/>
                    <a:pt x="1185" y="300"/>
                  </a:cubicBezTo>
                  <a:cubicBezTo>
                    <a:pt x="1157" y="121"/>
                    <a:pt x="989" y="0"/>
                    <a:pt x="810" y="28"/>
                  </a:cubicBezTo>
                  <a:cubicBezTo>
                    <a:pt x="704" y="45"/>
                    <a:pt x="618" y="112"/>
                    <a:pt x="571" y="200"/>
                  </a:cubicBezTo>
                  <a:cubicBezTo>
                    <a:pt x="571" y="200"/>
                    <a:pt x="571" y="200"/>
                    <a:pt x="571" y="200"/>
                  </a:cubicBezTo>
                  <a:cubicBezTo>
                    <a:pt x="537" y="159"/>
                    <a:pt x="486" y="132"/>
                    <a:pt x="429" y="127"/>
                  </a:cubicBezTo>
                  <a:cubicBezTo>
                    <a:pt x="313" y="117"/>
                    <a:pt x="211" y="204"/>
                    <a:pt x="201" y="320"/>
                  </a:cubicBezTo>
                  <a:cubicBezTo>
                    <a:pt x="199" y="350"/>
                    <a:pt x="203" y="380"/>
                    <a:pt x="213" y="408"/>
                  </a:cubicBezTo>
                  <a:cubicBezTo>
                    <a:pt x="213" y="408"/>
                    <a:pt x="213" y="408"/>
                    <a:pt x="213" y="408"/>
                  </a:cubicBezTo>
                  <a:cubicBezTo>
                    <a:pt x="137" y="400"/>
                    <a:pt x="62" y="443"/>
                    <a:pt x="34" y="517"/>
                  </a:cubicBezTo>
                  <a:cubicBezTo>
                    <a:pt x="0" y="606"/>
                    <a:pt x="44" y="706"/>
                    <a:pt x="133" y="740"/>
                  </a:cubicBezTo>
                  <a:cubicBezTo>
                    <a:pt x="179" y="758"/>
                    <a:pt x="229" y="754"/>
                    <a:pt x="270" y="734"/>
                  </a:cubicBezTo>
                  <a:cubicBezTo>
                    <a:pt x="270" y="734"/>
                    <a:pt x="270" y="734"/>
                    <a:pt x="270" y="734"/>
                  </a:cubicBezTo>
                  <a:cubicBezTo>
                    <a:pt x="274" y="754"/>
                    <a:pt x="281" y="775"/>
                    <a:pt x="291" y="795"/>
                  </a:cubicBezTo>
                  <a:cubicBezTo>
                    <a:pt x="351" y="915"/>
                    <a:pt x="497" y="964"/>
                    <a:pt x="617" y="904"/>
                  </a:cubicBezTo>
                  <a:cubicBezTo>
                    <a:pt x="651" y="887"/>
                    <a:pt x="680" y="864"/>
                    <a:pt x="701" y="836"/>
                  </a:cubicBezTo>
                  <a:cubicBezTo>
                    <a:pt x="740" y="891"/>
                    <a:pt x="812" y="917"/>
                    <a:pt x="880" y="896"/>
                  </a:cubicBezTo>
                  <a:cubicBezTo>
                    <a:pt x="937" y="878"/>
                    <a:pt x="977" y="831"/>
                    <a:pt x="989" y="777"/>
                  </a:cubicBezTo>
                  <a:cubicBezTo>
                    <a:pt x="1029" y="810"/>
                    <a:pt x="1088" y="816"/>
                    <a:pt x="1135" y="787"/>
                  </a:cubicBezTo>
                  <a:cubicBezTo>
                    <a:pt x="1168" y="766"/>
                    <a:pt x="1188" y="733"/>
                    <a:pt x="1192" y="697"/>
                  </a:cubicBezTo>
                  <a:cubicBezTo>
                    <a:pt x="1210" y="703"/>
                    <a:pt x="1228" y="706"/>
                    <a:pt x="1248" y="706"/>
                  </a:cubicBezTo>
                  <a:cubicBezTo>
                    <a:pt x="1342" y="706"/>
                    <a:pt x="1418" y="631"/>
                    <a:pt x="1418" y="537"/>
                  </a:cubicBezTo>
                  <a:cubicBezTo>
                    <a:pt x="1418" y="443"/>
                    <a:pt x="1342" y="367"/>
                    <a:pt x="1249" y="367"/>
                  </a:cubicBezTo>
                  <a:close/>
                </a:path>
              </a:pathLst>
            </a:custGeom>
            <a:solidFill>
              <a:schemeClr val="accent2">
                <a:lumMod val="75000"/>
              </a:schemeClr>
            </a:solidFill>
            <a:ln>
              <a:noFill/>
            </a:ln>
            <a:extLst/>
          </p:spPr>
          <p:txBody>
            <a:bodyPr vert="horz" wrap="square" lIns="91403" tIns="45701" rIns="91403" bIns="45701" numCol="1" anchor="t" anchorCtr="0" compatLnSpc="1">
              <a:prstTxWarp prst="textNoShape">
                <a:avLst/>
              </a:prstTxWarp>
            </a:bodyPr>
            <a:lstStyle/>
            <a:p>
              <a:endParaRPr lang="en-GB" sz="1799" dirty="0"/>
            </a:p>
          </p:txBody>
        </p:sp>
        <p:grpSp>
          <p:nvGrpSpPr>
            <p:cNvPr id="32" name="Group 31"/>
            <p:cNvGrpSpPr>
              <a:grpSpLocks noChangeAspect="1"/>
            </p:cNvGrpSpPr>
            <p:nvPr/>
          </p:nvGrpSpPr>
          <p:grpSpPr>
            <a:xfrm>
              <a:off x="9338948" y="3989345"/>
              <a:ext cx="2059413" cy="1188720"/>
              <a:chOff x="9209776" y="3767812"/>
              <a:chExt cx="2618072" cy="1511186"/>
            </a:xfrm>
          </p:grpSpPr>
          <p:sp>
            <p:nvSpPr>
              <p:cNvPr id="33" name="Freeform 26"/>
              <p:cNvSpPr>
                <a:spLocks noChangeAspect="1" noEditPoints="1"/>
              </p:cNvSpPr>
              <p:nvPr/>
            </p:nvSpPr>
            <p:spPr bwMode="black">
              <a:xfrm>
                <a:off x="9209776" y="3767812"/>
                <a:ext cx="1658239" cy="365760"/>
              </a:xfrm>
              <a:custGeom>
                <a:avLst/>
                <a:gdLst>
                  <a:gd name="T0" fmla="*/ 1225 w 3933"/>
                  <a:gd name="T1" fmla="*/ 701 h 865"/>
                  <a:gd name="T2" fmla="*/ 1013 w 3933"/>
                  <a:gd name="T3" fmla="*/ 295 h 865"/>
                  <a:gd name="T4" fmla="*/ 1442 w 3933"/>
                  <a:gd name="T5" fmla="*/ 291 h 865"/>
                  <a:gd name="T6" fmla="*/ 1229 w 3933"/>
                  <a:gd name="T7" fmla="*/ 220 h 865"/>
                  <a:gd name="T8" fmla="*/ 1068 w 3933"/>
                  <a:gd name="T9" fmla="*/ 545 h 865"/>
                  <a:gd name="T10" fmla="*/ 1409 w 3933"/>
                  <a:gd name="T11" fmla="*/ 435 h 865"/>
                  <a:gd name="T12" fmla="*/ 1633 w 3933"/>
                  <a:gd name="T13" fmla="*/ 322 h 865"/>
                  <a:gd name="T14" fmla="*/ 1633 w 3933"/>
                  <a:gd name="T15" fmla="*/ 692 h 865"/>
                  <a:gd name="T16" fmla="*/ 1511 w 3933"/>
                  <a:gd name="T17" fmla="*/ 322 h 865"/>
                  <a:gd name="T18" fmla="*/ 1692 w 3933"/>
                  <a:gd name="T19" fmla="*/ 136 h 865"/>
                  <a:gd name="T20" fmla="*/ 1899 w 3933"/>
                  <a:gd name="T21" fmla="*/ 186 h 865"/>
                  <a:gd name="T22" fmla="*/ 1924 w 3933"/>
                  <a:gd name="T23" fmla="*/ 372 h 865"/>
                  <a:gd name="T24" fmla="*/ 1777 w 3933"/>
                  <a:gd name="T25" fmla="*/ 372 h 865"/>
                  <a:gd name="T26" fmla="*/ 1777 w 3933"/>
                  <a:gd name="T27" fmla="*/ 262 h 865"/>
                  <a:gd name="T28" fmla="*/ 1938 w 3933"/>
                  <a:gd name="T29" fmla="*/ 196 h 865"/>
                  <a:gd name="T30" fmla="*/ 1981 w 3933"/>
                  <a:gd name="T31" fmla="*/ 217 h 865"/>
                  <a:gd name="T32" fmla="*/ 2037 w 3933"/>
                  <a:gd name="T33" fmla="*/ 162 h 865"/>
                  <a:gd name="T34" fmla="*/ 1978 w 3933"/>
                  <a:gd name="T35" fmla="*/ 322 h 865"/>
                  <a:gd name="T36" fmla="*/ 2275 w 3933"/>
                  <a:gd name="T37" fmla="*/ 701 h 865"/>
                  <a:gd name="T38" fmla="*/ 2151 w 3933"/>
                  <a:gd name="T39" fmla="*/ 369 h 865"/>
                  <a:gd name="T40" fmla="*/ 2289 w 3933"/>
                  <a:gd name="T41" fmla="*/ 364 h 865"/>
                  <a:gd name="T42" fmla="*/ 2285 w 3933"/>
                  <a:gd name="T43" fmla="*/ 651 h 865"/>
                  <a:gd name="T44" fmla="*/ 2480 w 3933"/>
                  <a:gd name="T45" fmla="*/ 522 h 865"/>
                  <a:gd name="T46" fmla="*/ 2716 w 3933"/>
                  <a:gd name="T47" fmla="*/ 666 h 865"/>
                  <a:gd name="T48" fmla="*/ 2441 w 3933"/>
                  <a:gd name="T49" fmla="*/ 408 h 865"/>
                  <a:gd name="T50" fmla="*/ 2742 w 3933"/>
                  <a:gd name="T51" fmla="*/ 491 h 865"/>
                  <a:gd name="T52" fmla="*/ 2588 w 3933"/>
                  <a:gd name="T53" fmla="*/ 364 h 865"/>
                  <a:gd name="T54" fmla="*/ 3193 w 3933"/>
                  <a:gd name="T55" fmla="*/ 546 h 865"/>
                  <a:gd name="T56" fmla="*/ 2892 w 3933"/>
                  <a:gd name="T57" fmla="*/ 610 h 865"/>
                  <a:gd name="T58" fmla="*/ 2987 w 3933"/>
                  <a:gd name="T59" fmla="*/ 449 h 865"/>
                  <a:gd name="T60" fmla="*/ 3113 w 3933"/>
                  <a:gd name="T61" fmla="*/ 304 h 865"/>
                  <a:gd name="T62" fmla="*/ 3030 w 3933"/>
                  <a:gd name="T63" fmla="*/ 165 h 865"/>
                  <a:gd name="T64" fmla="*/ 3070 w 3933"/>
                  <a:gd name="T65" fmla="*/ 422 h 865"/>
                  <a:gd name="T66" fmla="*/ 3563 w 3933"/>
                  <a:gd name="T67" fmla="*/ 617 h 865"/>
                  <a:gd name="T68" fmla="*/ 3254 w 3933"/>
                  <a:gd name="T69" fmla="*/ 464 h 865"/>
                  <a:gd name="T70" fmla="*/ 3552 w 3933"/>
                  <a:gd name="T71" fmla="*/ 180 h 865"/>
                  <a:gd name="T72" fmla="*/ 3316 w 3933"/>
                  <a:gd name="T73" fmla="*/ 441 h 865"/>
                  <a:gd name="T74" fmla="*/ 3584 w 3933"/>
                  <a:gd name="T75" fmla="*/ 528 h 865"/>
                  <a:gd name="T76" fmla="*/ 3349 w 3933"/>
                  <a:gd name="T77" fmla="*/ 449 h 865"/>
                  <a:gd name="T78" fmla="*/ 3495 w 3933"/>
                  <a:gd name="T79" fmla="*/ 619 h 865"/>
                  <a:gd name="T80" fmla="*/ 3749 w 3933"/>
                  <a:gd name="T81" fmla="*/ 701 h 865"/>
                  <a:gd name="T82" fmla="*/ 3838 w 3933"/>
                  <a:gd name="T83" fmla="*/ 620 h 865"/>
                  <a:gd name="T84" fmla="*/ 3651 w 3933"/>
                  <a:gd name="T85" fmla="*/ 434 h 865"/>
                  <a:gd name="T86" fmla="*/ 3721 w 3933"/>
                  <a:gd name="T87" fmla="*/ 227 h 865"/>
                  <a:gd name="T88" fmla="*/ 3933 w 3933"/>
                  <a:gd name="T89" fmla="*/ 534 h 865"/>
                  <a:gd name="T90" fmla="*/ 464 w 3933"/>
                  <a:gd name="T91" fmla="*/ 0 h 865"/>
                  <a:gd name="T92" fmla="*/ 158 w 3933"/>
                  <a:gd name="T93" fmla="*/ 632 h 865"/>
                  <a:gd name="T94" fmla="*/ 1 w 3933"/>
                  <a:gd name="T95" fmla="*/ 694 h 865"/>
                  <a:gd name="T96" fmla="*/ 722 w 3933"/>
                  <a:gd name="T97" fmla="*/ 793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33" h="865">
                    <a:moveTo>
                      <a:pt x="1472" y="427"/>
                    </a:moveTo>
                    <a:cubicBezTo>
                      <a:pt x="1472" y="482"/>
                      <a:pt x="1462" y="530"/>
                      <a:pt x="1442" y="572"/>
                    </a:cubicBezTo>
                    <a:cubicBezTo>
                      <a:pt x="1422" y="613"/>
                      <a:pt x="1393" y="645"/>
                      <a:pt x="1355" y="668"/>
                    </a:cubicBezTo>
                    <a:cubicBezTo>
                      <a:pt x="1318" y="690"/>
                      <a:pt x="1274" y="701"/>
                      <a:pt x="1225" y="701"/>
                    </a:cubicBezTo>
                    <a:cubicBezTo>
                      <a:pt x="1177" y="701"/>
                      <a:pt x="1135" y="691"/>
                      <a:pt x="1098" y="669"/>
                    </a:cubicBezTo>
                    <a:cubicBezTo>
                      <a:pt x="1061" y="647"/>
                      <a:pt x="1033" y="616"/>
                      <a:pt x="1012" y="576"/>
                    </a:cubicBezTo>
                    <a:cubicBezTo>
                      <a:pt x="992" y="536"/>
                      <a:pt x="982" y="490"/>
                      <a:pt x="982" y="439"/>
                    </a:cubicBezTo>
                    <a:cubicBezTo>
                      <a:pt x="982" y="384"/>
                      <a:pt x="992" y="336"/>
                      <a:pt x="1013" y="295"/>
                    </a:cubicBezTo>
                    <a:cubicBezTo>
                      <a:pt x="1033" y="253"/>
                      <a:pt x="1063" y="221"/>
                      <a:pt x="1101" y="199"/>
                    </a:cubicBezTo>
                    <a:cubicBezTo>
                      <a:pt x="1139" y="176"/>
                      <a:pt x="1184" y="165"/>
                      <a:pt x="1234" y="165"/>
                    </a:cubicBezTo>
                    <a:cubicBezTo>
                      <a:pt x="1280" y="165"/>
                      <a:pt x="1321" y="176"/>
                      <a:pt x="1358" y="198"/>
                    </a:cubicBezTo>
                    <a:cubicBezTo>
                      <a:pt x="1394" y="220"/>
                      <a:pt x="1423" y="251"/>
                      <a:pt x="1442" y="291"/>
                    </a:cubicBezTo>
                    <a:cubicBezTo>
                      <a:pt x="1462" y="330"/>
                      <a:pt x="1472" y="376"/>
                      <a:pt x="1472" y="427"/>
                    </a:cubicBezTo>
                    <a:close/>
                    <a:moveTo>
                      <a:pt x="1409" y="435"/>
                    </a:moveTo>
                    <a:cubicBezTo>
                      <a:pt x="1409" y="367"/>
                      <a:pt x="1393" y="314"/>
                      <a:pt x="1361" y="276"/>
                    </a:cubicBezTo>
                    <a:cubicBezTo>
                      <a:pt x="1330" y="239"/>
                      <a:pt x="1286" y="220"/>
                      <a:pt x="1229" y="220"/>
                    </a:cubicBezTo>
                    <a:cubicBezTo>
                      <a:pt x="1194" y="220"/>
                      <a:pt x="1162" y="229"/>
                      <a:pt x="1134" y="247"/>
                    </a:cubicBezTo>
                    <a:cubicBezTo>
                      <a:pt x="1106" y="265"/>
                      <a:pt x="1084" y="290"/>
                      <a:pt x="1069" y="323"/>
                    </a:cubicBezTo>
                    <a:cubicBezTo>
                      <a:pt x="1053" y="356"/>
                      <a:pt x="1046" y="393"/>
                      <a:pt x="1046" y="434"/>
                    </a:cubicBezTo>
                    <a:cubicBezTo>
                      <a:pt x="1046" y="475"/>
                      <a:pt x="1053" y="512"/>
                      <a:pt x="1068" y="545"/>
                    </a:cubicBezTo>
                    <a:cubicBezTo>
                      <a:pt x="1083" y="577"/>
                      <a:pt x="1104" y="602"/>
                      <a:pt x="1131" y="620"/>
                    </a:cubicBezTo>
                    <a:cubicBezTo>
                      <a:pt x="1159" y="638"/>
                      <a:pt x="1190" y="646"/>
                      <a:pt x="1225" y="646"/>
                    </a:cubicBezTo>
                    <a:cubicBezTo>
                      <a:pt x="1282" y="646"/>
                      <a:pt x="1327" y="628"/>
                      <a:pt x="1360" y="590"/>
                    </a:cubicBezTo>
                    <a:cubicBezTo>
                      <a:pt x="1392" y="552"/>
                      <a:pt x="1409" y="501"/>
                      <a:pt x="1409" y="435"/>
                    </a:cubicBezTo>
                    <a:close/>
                    <a:moveTo>
                      <a:pt x="1735" y="196"/>
                    </a:moveTo>
                    <a:cubicBezTo>
                      <a:pt x="1723" y="190"/>
                      <a:pt x="1710" y="186"/>
                      <a:pt x="1695" y="186"/>
                    </a:cubicBezTo>
                    <a:cubicBezTo>
                      <a:pt x="1654" y="186"/>
                      <a:pt x="1633" y="213"/>
                      <a:pt x="1633" y="265"/>
                    </a:cubicBezTo>
                    <a:cubicBezTo>
                      <a:pt x="1633" y="322"/>
                      <a:pt x="1633" y="322"/>
                      <a:pt x="1633" y="322"/>
                    </a:cubicBezTo>
                    <a:cubicBezTo>
                      <a:pt x="1720" y="322"/>
                      <a:pt x="1720" y="322"/>
                      <a:pt x="1720" y="322"/>
                    </a:cubicBezTo>
                    <a:cubicBezTo>
                      <a:pt x="1720" y="372"/>
                      <a:pt x="1720" y="372"/>
                      <a:pt x="1720" y="372"/>
                    </a:cubicBezTo>
                    <a:cubicBezTo>
                      <a:pt x="1633" y="372"/>
                      <a:pt x="1633" y="372"/>
                      <a:pt x="1633" y="372"/>
                    </a:cubicBezTo>
                    <a:cubicBezTo>
                      <a:pt x="1633" y="692"/>
                      <a:pt x="1633" y="692"/>
                      <a:pt x="1633" y="692"/>
                    </a:cubicBezTo>
                    <a:cubicBezTo>
                      <a:pt x="1574" y="692"/>
                      <a:pt x="1574" y="692"/>
                      <a:pt x="1574" y="692"/>
                    </a:cubicBezTo>
                    <a:cubicBezTo>
                      <a:pt x="1574" y="372"/>
                      <a:pt x="1574" y="372"/>
                      <a:pt x="1574" y="372"/>
                    </a:cubicBezTo>
                    <a:cubicBezTo>
                      <a:pt x="1511" y="372"/>
                      <a:pt x="1511" y="372"/>
                      <a:pt x="1511" y="372"/>
                    </a:cubicBezTo>
                    <a:cubicBezTo>
                      <a:pt x="1511" y="322"/>
                      <a:pt x="1511" y="322"/>
                      <a:pt x="1511" y="322"/>
                    </a:cubicBezTo>
                    <a:cubicBezTo>
                      <a:pt x="1574" y="322"/>
                      <a:pt x="1574" y="322"/>
                      <a:pt x="1574" y="322"/>
                    </a:cubicBezTo>
                    <a:cubicBezTo>
                      <a:pt x="1574" y="262"/>
                      <a:pt x="1574" y="262"/>
                      <a:pt x="1574" y="262"/>
                    </a:cubicBezTo>
                    <a:cubicBezTo>
                      <a:pt x="1574" y="224"/>
                      <a:pt x="1585" y="194"/>
                      <a:pt x="1607" y="171"/>
                    </a:cubicBezTo>
                    <a:cubicBezTo>
                      <a:pt x="1629" y="148"/>
                      <a:pt x="1657" y="136"/>
                      <a:pt x="1692" y="136"/>
                    </a:cubicBezTo>
                    <a:cubicBezTo>
                      <a:pt x="1710" y="136"/>
                      <a:pt x="1724" y="138"/>
                      <a:pt x="1735" y="143"/>
                    </a:cubicBezTo>
                    <a:lnTo>
                      <a:pt x="1735" y="196"/>
                    </a:lnTo>
                    <a:close/>
                    <a:moveTo>
                      <a:pt x="1938" y="196"/>
                    </a:moveTo>
                    <a:cubicBezTo>
                      <a:pt x="1927" y="190"/>
                      <a:pt x="1914" y="186"/>
                      <a:pt x="1899" y="186"/>
                    </a:cubicBezTo>
                    <a:cubicBezTo>
                      <a:pt x="1858" y="186"/>
                      <a:pt x="1837" y="213"/>
                      <a:pt x="1837" y="265"/>
                    </a:cubicBezTo>
                    <a:cubicBezTo>
                      <a:pt x="1837" y="322"/>
                      <a:pt x="1837" y="322"/>
                      <a:pt x="1837" y="322"/>
                    </a:cubicBezTo>
                    <a:cubicBezTo>
                      <a:pt x="1924" y="322"/>
                      <a:pt x="1924" y="322"/>
                      <a:pt x="1924" y="322"/>
                    </a:cubicBezTo>
                    <a:cubicBezTo>
                      <a:pt x="1924" y="372"/>
                      <a:pt x="1924" y="372"/>
                      <a:pt x="1924" y="372"/>
                    </a:cubicBezTo>
                    <a:cubicBezTo>
                      <a:pt x="1837" y="372"/>
                      <a:pt x="1837" y="372"/>
                      <a:pt x="1837" y="372"/>
                    </a:cubicBezTo>
                    <a:cubicBezTo>
                      <a:pt x="1837" y="692"/>
                      <a:pt x="1837" y="692"/>
                      <a:pt x="1837" y="692"/>
                    </a:cubicBezTo>
                    <a:cubicBezTo>
                      <a:pt x="1777" y="692"/>
                      <a:pt x="1777" y="692"/>
                      <a:pt x="1777" y="692"/>
                    </a:cubicBezTo>
                    <a:cubicBezTo>
                      <a:pt x="1777" y="372"/>
                      <a:pt x="1777" y="372"/>
                      <a:pt x="1777" y="372"/>
                    </a:cubicBezTo>
                    <a:cubicBezTo>
                      <a:pt x="1715" y="372"/>
                      <a:pt x="1715" y="372"/>
                      <a:pt x="1715" y="372"/>
                    </a:cubicBezTo>
                    <a:cubicBezTo>
                      <a:pt x="1715" y="322"/>
                      <a:pt x="1715" y="322"/>
                      <a:pt x="1715" y="322"/>
                    </a:cubicBezTo>
                    <a:cubicBezTo>
                      <a:pt x="1777" y="322"/>
                      <a:pt x="1777" y="322"/>
                      <a:pt x="1777" y="322"/>
                    </a:cubicBezTo>
                    <a:cubicBezTo>
                      <a:pt x="1777" y="262"/>
                      <a:pt x="1777" y="262"/>
                      <a:pt x="1777" y="262"/>
                    </a:cubicBezTo>
                    <a:cubicBezTo>
                      <a:pt x="1777" y="224"/>
                      <a:pt x="1789" y="194"/>
                      <a:pt x="1811" y="171"/>
                    </a:cubicBezTo>
                    <a:cubicBezTo>
                      <a:pt x="1833" y="148"/>
                      <a:pt x="1861" y="136"/>
                      <a:pt x="1895" y="136"/>
                    </a:cubicBezTo>
                    <a:cubicBezTo>
                      <a:pt x="1913" y="136"/>
                      <a:pt x="1928" y="138"/>
                      <a:pt x="1938" y="143"/>
                    </a:cubicBezTo>
                    <a:lnTo>
                      <a:pt x="1938" y="196"/>
                    </a:lnTo>
                    <a:close/>
                    <a:moveTo>
                      <a:pt x="2048" y="189"/>
                    </a:moveTo>
                    <a:cubicBezTo>
                      <a:pt x="2048" y="200"/>
                      <a:pt x="2044" y="210"/>
                      <a:pt x="2036" y="217"/>
                    </a:cubicBezTo>
                    <a:cubicBezTo>
                      <a:pt x="2029" y="224"/>
                      <a:pt x="2019" y="228"/>
                      <a:pt x="2009" y="228"/>
                    </a:cubicBezTo>
                    <a:cubicBezTo>
                      <a:pt x="1998" y="228"/>
                      <a:pt x="1989" y="224"/>
                      <a:pt x="1981" y="217"/>
                    </a:cubicBezTo>
                    <a:cubicBezTo>
                      <a:pt x="1974" y="210"/>
                      <a:pt x="1970" y="201"/>
                      <a:pt x="1970" y="189"/>
                    </a:cubicBezTo>
                    <a:cubicBezTo>
                      <a:pt x="1970" y="179"/>
                      <a:pt x="1974" y="170"/>
                      <a:pt x="1981" y="162"/>
                    </a:cubicBezTo>
                    <a:cubicBezTo>
                      <a:pt x="1988" y="155"/>
                      <a:pt x="1998" y="151"/>
                      <a:pt x="2009" y="151"/>
                    </a:cubicBezTo>
                    <a:cubicBezTo>
                      <a:pt x="2020" y="151"/>
                      <a:pt x="2029" y="155"/>
                      <a:pt x="2037" y="162"/>
                    </a:cubicBezTo>
                    <a:cubicBezTo>
                      <a:pt x="2044" y="170"/>
                      <a:pt x="2048" y="179"/>
                      <a:pt x="2048" y="189"/>
                    </a:cubicBezTo>
                    <a:close/>
                    <a:moveTo>
                      <a:pt x="2038" y="692"/>
                    </a:moveTo>
                    <a:cubicBezTo>
                      <a:pt x="1978" y="692"/>
                      <a:pt x="1978" y="692"/>
                      <a:pt x="1978" y="692"/>
                    </a:cubicBezTo>
                    <a:cubicBezTo>
                      <a:pt x="1978" y="322"/>
                      <a:pt x="1978" y="322"/>
                      <a:pt x="1978" y="322"/>
                    </a:cubicBezTo>
                    <a:cubicBezTo>
                      <a:pt x="2038" y="322"/>
                      <a:pt x="2038" y="322"/>
                      <a:pt x="2038" y="322"/>
                    </a:cubicBezTo>
                    <a:lnTo>
                      <a:pt x="2038" y="692"/>
                    </a:lnTo>
                    <a:close/>
                    <a:moveTo>
                      <a:pt x="2376" y="675"/>
                    </a:moveTo>
                    <a:cubicBezTo>
                      <a:pt x="2348" y="693"/>
                      <a:pt x="2314" y="701"/>
                      <a:pt x="2275" y="701"/>
                    </a:cubicBezTo>
                    <a:cubicBezTo>
                      <a:pt x="2241" y="701"/>
                      <a:pt x="2211" y="694"/>
                      <a:pt x="2184" y="678"/>
                    </a:cubicBezTo>
                    <a:cubicBezTo>
                      <a:pt x="2157" y="663"/>
                      <a:pt x="2136" y="641"/>
                      <a:pt x="2121" y="612"/>
                    </a:cubicBezTo>
                    <a:cubicBezTo>
                      <a:pt x="2106" y="584"/>
                      <a:pt x="2099" y="552"/>
                      <a:pt x="2099" y="516"/>
                    </a:cubicBezTo>
                    <a:cubicBezTo>
                      <a:pt x="2099" y="455"/>
                      <a:pt x="2116" y="406"/>
                      <a:pt x="2151" y="369"/>
                    </a:cubicBezTo>
                    <a:cubicBezTo>
                      <a:pt x="2186" y="332"/>
                      <a:pt x="2233" y="313"/>
                      <a:pt x="2291" y="313"/>
                    </a:cubicBezTo>
                    <a:cubicBezTo>
                      <a:pt x="2324" y="313"/>
                      <a:pt x="2352" y="319"/>
                      <a:pt x="2377" y="332"/>
                    </a:cubicBezTo>
                    <a:cubicBezTo>
                      <a:pt x="2377" y="393"/>
                      <a:pt x="2377" y="393"/>
                      <a:pt x="2377" y="393"/>
                    </a:cubicBezTo>
                    <a:cubicBezTo>
                      <a:pt x="2349" y="373"/>
                      <a:pt x="2320" y="364"/>
                      <a:pt x="2289" y="364"/>
                    </a:cubicBezTo>
                    <a:cubicBezTo>
                      <a:pt x="2250" y="364"/>
                      <a:pt x="2219" y="377"/>
                      <a:pt x="2195" y="405"/>
                    </a:cubicBezTo>
                    <a:cubicBezTo>
                      <a:pt x="2171" y="432"/>
                      <a:pt x="2159" y="467"/>
                      <a:pt x="2159" y="511"/>
                    </a:cubicBezTo>
                    <a:cubicBezTo>
                      <a:pt x="2159" y="554"/>
                      <a:pt x="2171" y="588"/>
                      <a:pt x="2193" y="613"/>
                    </a:cubicBezTo>
                    <a:cubicBezTo>
                      <a:pt x="2216" y="638"/>
                      <a:pt x="2247" y="651"/>
                      <a:pt x="2285" y="651"/>
                    </a:cubicBezTo>
                    <a:cubicBezTo>
                      <a:pt x="2317" y="651"/>
                      <a:pt x="2348" y="640"/>
                      <a:pt x="2376" y="619"/>
                    </a:cubicBezTo>
                    <a:lnTo>
                      <a:pt x="2376" y="675"/>
                    </a:lnTo>
                    <a:close/>
                    <a:moveTo>
                      <a:pt x="2742" y="522"/>
                    </a:moveTo>
                    <a:cubicBezTo>
                      <a:pt x="2480" y="522"/>
                      <a:pt x="2480" y="522"/>
                      <a:pt x="2480" y="522"/>
                    </a:cubicBezTo>
                    <a:cubicBezTo>
                      <a:pt x="2481" y="564"/>
                      <a:pt x="2492" y="596"/>
                      <a:pt x="2513" y="618"/>
                    </a:cubicBezTo>
                    <a:cubicBezTo>
                      <a:pt x="2534" y="640"/>
                      <a:pt x="2564" y="651"/>
                      <a:pt x="2601" y="651"/>
                    </a:cubicBezTo>
                    <a:cubicBezTo>
                      <a:pt x="2643" y="651"/>
                      <a:pt x="2681" y="637"/>
                      <a:pt x="2716" y="610"/>
                    </a:cubicBezTo>
                    <a:cubicBezTo>
                      <a:pt x="2716" y="666"/>
                      <a:pt x="2716" y="666"/>
                      <a:pt x="2716" y="666"/>
                    </a:cubicBezTo>
                    <a:cubicBezTo>
                      <a:pt x="2683" y="689"/>
                      <a:pt x="2640" y="701"/>
                      <a:pt x="2587" y="701"/>
                    </a:cubicBezTo>
                    <a:cubicBezTo>
                      <a:pt x="2534" y="701"/>
                      <a:pt x="2493" y="684"/>
                      <a:pt x="2463" y="650"/>
                    </a:cubicBezTo>
                    <a:cubicBezTo>
                      <a:pt x="2433" y="616"/>
                      <a:pt x="2419" y="569"/>
                      <a:pt x="2419" y="509"/>
                    </a:cubicBezTo>
                    <a:cubicBezTo>
                      <a:pt x="2419" y="472"/>
                      <a:pt x="2426" y="439"/>
                      <a:pt x="2441" y="408"/>
                    </a:cubicBezTo>
                    <a:cubicBezTo>
                      <a:pt x="2456" y="378"/>
                      <a:pt x="2476" y="355"/>
                      <a:pt x="2502" y="338"/>
                    </a:cubicBezTo>
                    <a:cubicBezTo>
                      <a:pt x="2528" y="321"/>
                      <a:pt x="2557" y="313"/>
                      <a:pt x="2589" y="313"/>
                    </a:cubicBezTo>
                    <a:cubicBezTo>
                      <a:pt x="2637" y="313"/>
                      <a:pt x="2674" y="329"/>
                      <a:pt x="2701" y="360"/>
                    </a:cubicBezTo>
                    <a:cubicBezTo>
                      <a:pt x="2728" y="391"/>
                      <a:pt x="2742" y="435"/>
                      <a:pt x="2742" y="491"/>
                    </a:cubicBezTo>
                    <a:lnTo>
                      <a:pt x="2742" y="522"/>
                    </a:lnTo>
                    <a:close/>
                    <a:moveTo>
                      <a:pt x="2681" y="472"/>
                    </a:moveTo>
                    <a:cubicBezTo>
                      <a:pt x="2680" y="438"/>
                      <a:pt x="2672" y="411"/>
                      <a:pt x="2656" y="392"/>
                    </a:cubicBezTo>
                    <a:cubicBezTo>
                      <a:pt x="2640" y="373"/>
                      <a:pt x="2617" y="364"/>
                      <a:pt x="2588" y="364"/>
                    </a:cubicBezTo>
                    <a:cubicBezTo>
                      <a:pt x="2561" y="364"/>
                      <a:pt x="2537" y="374"/>
                      <a:pt x="2518" y="393"/>
                    </a:cubicBezTo>
                    <a:cubicBezTo>
                      <a:pt x="2498" y="413"/>
                      <a:pt x="2486" y="439"/>
                      <a:pt x="2481" y="472"/>
                    </a:cubicBezTo>
                    <a:lnTo>
                      <a:pt x="2681" y="472"/>
                    </a:lnTo>
                    <a:close/>
                    <a:moveTo>
                      <a:pt x="3193" y="546"/>
                    </a:moveTo>
                    <a:cubicBezTo>
                      <a:pt x="3193" y="592"/>
                      <a:pt x="3176" y="630"/>
                      <a:pt x="3142" y="659"/>
                    </a:cubicBezTo>
                    <a:cubicBezTo>
                      <a:pt x="3109" y="687"/>
                      <a:pt x="3065" y="701"/>
                      <a:pt x="3010" y="701"/>
                    </a:cubicBezTo>
                    <a:cubicBezTo>
                      <a:pt x="2961" y="701"/>
                      <a:pt x="2922" y="692"/>
                      <a:pt x="2892" y="673"/>
                    </a:cubicBezTo>
                    <a:cubicBezTo>
                      <a:pt x="2892" y="610"/>
                      <a:pt x="2892" y="610"/>
                      <a:pt x="2892" y="610"/>
                    </a:cubicBezTo>
                    <a:cubicBezTo>
                      <a:pt x="2927" y="637"/>
                      <a:pt x="2967" y="651"/>
                      <a:pt x="3013" y="651"/>
                    </a:cubicBezTo>
                    <a:cubicBezTo>
                      <a:pt x="3049" y="651"/>
                      <a:pt x="3078" y="642"/>
                      <a:pt x="3100" y="624"/>
                    </a:cubicBezTo>
                    <a:cubicBezTo>
                      <a:pt x="3121" y="606"/>
                      <a:pt x="3132" y="582"/>
                      <a:pt x="3132" y="551"/>
                    </a:cubicBezTo>
                    <a:cubicBezTo>
                      <a:pt x="3132" y="483"/>
                      <a:pt x="3084" y="449"/>
                      <a:pt x="2987" y="449"/>
                    </a:cubicBezTo>
                    <a:cubicBezTo>
                      <a:pt x="2944" y="449"/>
                      <a:pt x="2944" y="449"/>
                      <a:pt x="2944" y="449"/>
                    </a:cubicBezTo>
                    <a:cubicBezTo>
                      <a:pt x="2944" y="399"/>
                      <a:pt x="2944" y="399"/>
                      <a:pt x="2944" y="399"/>
                    </a:cubicBezTo>
                    <a:cubicBezTo>
                      <a:pt x="2985" y="399"/>
                      <a:pt x="2985" y="399"/>
                      <a:pt x="2985" y="399"/>
                    </a:cubicBezTo>
                    <a:cubicBezTo>
                      <a:pt x="3070" y="399"/>
                      <a:pt x="3113" y="367"/>
                      <a:pt x="3113" y="304"/>
                    </a:cubicBezTo>
                    <a:cubicBezTo>
                      <a:pt x="3113" y="245"/>
                      <a:pt x="3081" y="215"/>
                      <a:pt x="3015" y="215"/>
                    </a:cubicBezTo>
                    <a:cubicBezTo>
                      <a:pt x="2979" y="215"/>
                      <a:pt x="2944" y="228"/>
                      <a:pt x="2912" y="252"/>
                    </a:cubicBezTo>
                    <a:cubicBezTo>
                      <a:pt x="2912" y="195"/>
                      <a:pt x="2912" y="195"/>
                      <a:pt x="2912" y="195"/>
                    </a:cubicBezTo>
                    <a:cubicBezTo>
                      <a:pt x="2945" y="175"/>
                      <a:pt x="2985" y="165"/>
                      <a:pt x="3030" y="165"/>
                    </a:cubicBezTo>
                    <a:cubicBezTo>
                      <a:pt x="3073" y="165"/>
                      <a:pt x="3108" y="176"/>
                      <a:pt x="3134" y="199"/>
                    </a:cubicBezTo>
                    <a:cubicBezTo>
                      <a:pt x="3161" y="222"/>
                      <a:pt x="3174" y="252"/>
                      <a:pt x="3174" y="289"/>
                    </a:cubicBezTo>
                    <a:cubicBezTo>
                      <a:pt x="3174" y="357"/>
                      <a:pt x="3139" y="401"/>
                      <a:pt x="3070" y="420"/>
                    </a:cubicBezTo>
                    <a:cubicBezTo>
                      <a:pt x="3070" y="422"/>
                      <a:pt x="3070" y="422"/>
                      <a:pt x="3070" y="422"/>
                    </a:cubicBezTo>
                    <a:cubicBezTo>
                      <a:pt x="3107" y="426"/>
                      <a:pt x="3137" y="439"/>
                      <a:pt x="3159" y="462"/>
                    </a:cubicBezTo>
                    <a:cubicBezTo>
                      <a:pt x="3181" y="484"/>
                      <a:pt x="3193" y="512"/>
                      <a:pt x="3193" y="546"/>
                    </a:cubicBezTo>
                    <a:close/>
                    <a:moveTo>
                      <a:pt x="3584" y="528"/>
                    </a:moveTo>
                    <a:cubicBezTo>
                      <a:pt x="3584" y="561"/>
                      <a:pt x="3577" y="590"/>
                      <a:pt x="3563" y="617"/>
                    </a:cubicBezTo>
                    <a:cubicBezTo>
                      <a:pt x="3548" y="644"/>
                      <a:pt x="3529" y="665"/>
                      <a:pt x="3504" y="679"/>
                    </a:cubicBezTo>
                    <a:cubicBezTo>
                      <a:pt x="3479" y="694"/>
                      <a:pt x="3451" y="701"/>
                      <a:pt x="3421" y="701"/>
                    </a:cubicBezTo>
                    <a:cubicBezTo>
                      <a:pt x="3369" y="701"/>
                      <a:pt x="3328" y="681"/>
                      <a:pt x="3299" y="639"/>
                    </a:cubicBezTo>
                    <a:cubicBezTo>
                      <a:pt x="3269" y="597"/>
                      <a:pt x="3254" y="539"/>
                      <a:pt x="3254" y="464"/>
                    </a:cubicBezTo>
                    <a:cubicBezTo>
                      <a:pt x="3254" y="405"/>
                      <a:pt x="3263" y="352"/>
                      <a:pt x="3280" y="307"/>
                    </a:cubicBezTo>
                    <a:cubicBezTo>
                      <a:pt x="3298" y="262"/>
                      <a:pt x="3323" y="227"/>
                      <a:pt x="3355" y="202"/>
                    </a:cubicBezTo>
                    <a:cubicBezTo>
                      <a:pt x="3387" y="177"/>
                      <a:pt x="3424" y="165"/>
                      <a:pt x="3466" y="165"/>
                    </a:cubicBezTo>
                    <a:cubicBezTo>
                      <a:pt x="3502" y="165"/>
                      <a:pt x="3530" y="170"/>
                      <a:pt x="3552" y="180"/>
                    </a:cubicBezTo>
                    <a:cubicBezTo>
                      <a:pt x="3552" y="236"/>
                      <a:pt x="3552" y="236"/>
                      <a:pt x="3552" y="236"/>
                    </a:cubicBezTo>
                    <a:cubicBezTo>
                      <a:pt x="3525" y="222"/>
                      <a:pt x="3497" y="215"/>
                      <a:pt x="3467" y="215"/>
                    </a:cubicBezTo>
                    <a:cubicBezTo>
                      <a:pt x="3421" y="215"/>
                      <a:pt x="3385" y="236"/>
                      <a:pt x="3357" y="277"/>
                    </a:cubicBezTo>
                    <a:cubicBezTo>
                      <a:pt x="3330" y="318"/>
                      <a:pt x="3316" y="373"/>
                      <a:pt x="3316" y="441"/>
                    </a:cubicBezTo>
                    <a:cubicBezTo>
                      <a:pt x="3317" y="441"/>
                      <a:pt x="3317" y="441"/>
                      <a:pt x="3317" y="441"/>
                    </a:cubicBezTo>
                    <a:cubicBezTo>
                      <a:pt x="3341" y="392"/>
                      <a:pt x="3380" y="368"/>
                      <a:pt x="3435" y="368"/>
                    </a:cubicBezTo>
                    <a:cubicBezTo>
                      <a:pt x="3480" y="368"/>
                      <a:pt x="3516" y="383"/>
                      <a:pt x="3543" y="412"/>
                    </a:cubicBezTo>
                    <a:cubicBezTo>
                      <a:pt x="3570" y="441"/>
                      <a:pt x="3584" y="480"/>
                      <a:pt x="3584" y="528"/>
                    </a:cubicBezTo>
                    <a:close/>
                    <a:moveTo>
                      <a:pt x="3523" y="535"/>
                    </a:moveTo>
                    <a:cubicBezTo>
                      <a:pt x="3523" y="499"/>
                      <a:pt x="3514" y="471"/>
                      <a:pt x="3496" y="450"/>
                    </a:cubicBezTo>
                    <a:cubicBezTo>
                      <a:pt x="3479" y="429"/>
                      <a:pt x="3454" y="418"/>
                      <a:pt x="3422" y="418"/>
                    </a:cubicBezTo>
                    <a:cubicBezTo>
                      <a:pt x="3393" y="418"/>
                      <a:pt x="3369" y="428"/>
                      <a:pt x="3349" y="449"/>
                    </a:cubicBezTo>
                    <a:cubicBezTo>
                      <a:pt x="3329" y="469"/>
                      <a:pt x="3319" y="494"/>
                      <a:pt x="3319" y="523"/>
                    </a:cubicBezTo>
                    <a:cubicBezTo>
                      <a:pt x="3319" y="559"/>
                      <a:pt x="3329" y="590"/>
                      <a:pt x="3349" y="614"/>
                    </a:cubicBezTo>
                    <a:cubicBezTo>
                      <a:pt x="3368" y="639"/>
                      <a:pt x="3393" y="651"/>
                      <a:pt x="3423" y="651"/>
                    </a:cubicBezTo>
                    <a:cubicBezTo>
                      <a:pt x="3453" y="651"/>
                      <a:pt x="3477" y="640"/>
                      <a:pt x="3495" y="619"/>
                    </a:cubicBezTo>
                    <a:cubicBezTo>
                      <a:pt x="3514" y="597"/>
                      <a:pt x="3523" y="570"/>
                      <a:pt x="3523" y="535"/>
                    </a:cubicBezTo>
                    <a:close/>
                    <a:moveTo>
                      <a:pt x="3933" y="534"/>
                    </a:moveTo>
                    <a:cubicBezTo>
                      <a:pt x="3933" y="584"/>
                      <a:pt x="3916" y="625"/>
                      <a:pt x="3883" y="655"/>
                    </a:cubicBezTo>
                    <a:cubicBezTo>
                      <a:pt x="3849" y="686"/>
                      <a:pt x="3805" y="701"/>
                      <a:pt x="3749" y="701"/>
                    </a:cubicBezTo>
                    <a:cubicBezTo>
                      <a:pt x="3701" y="701"/>
                      <a:pt x="3665" y="694"/>
                      <a:pt x="3642" y="680"/>
                    </a:cubicBezTo>
                    <a:cubicBezTo>
                      <a:pt x="3642" y="617"/>
                      <a:pt x="3642" y="617"/>
                      <a:pt x="3642" y="617"/>
                    </a:cubicBezTo>
                    <a:cubicBezTo>
                      <a:pt x="3677" y="639"/>
                      <a:pt x="3713" y="651"/>
                      <a:pt x="3750" y="651"/>
                    </a:cubicBezTo>
                    <a:cubicBezTo>
                      <a:pt x="3786" y="651"/>
                      <a:pt x="3816" y="641"/>
                      <a:pt x="3838" y="620"/>
                    </a:cubicBezTo>
                    <a:cubicBezTo>
                      <a:pt x="3861" y="600"/>
                      <a:pt x="3872" y="572"/>
                      <a:pt x="3872" y="538"/>
                    </a:cubicBezTo>
                    <a:cubicBezTo>
                      <a:pt x="3872" y="504"/>
                      <a:pt x="3861" y="477"/>
                      <a:pt x="3838" y="458"/>
                    </a:cubicBezTo>
                    <a:cubicBezTo>
                      <a:pt x="3815" y="439"/>
                      <a:pt x="3782" y="429"/>
                      <a:pt x="3739" y="429"/>
                    </a:cubicBezTo>
                    <a:cubicBezTo>
                      <a:pt x="3705" y="429"/>
                      <a:pt x="3676" y="431"/>
                      <a:pt x="3651" y="434"/>
                    </a:cubicBezTo>
                    <a:cubicBezTo>
                      <a:pt x="3669" y="174"/>
                      <a:pt x="3669" y="174"/>
                      <a:pt x="3669" y="174"/>
                    </a:cubicBezTo>
                    <a:cubicBezTo>
                      <a:pt x="3909" y="174"/>
                      <a:pt x="3909" y="174"/>
                      <a:pt x="3909" y="174"/>
                    </a:cubicBezTo>
                    <a:cubicBezTo>
                      <a:pt x="3909" y="227"/>
                      <a:pt x="3909" y="227"/>
                      <a:pt x="3909" y="227"/>
                    </a:cubicBezTo>
                    <a:cubicBezTo>
                      <a:pt x="3721" y="227"/>
                      <a:pt x="3721" y="227"/>
                      <a:pt x="3721" y="227"/>
                    </a:cubicBezTo>
                    <a:cubicBezTo>
                      <a:pt x="3710" y="380"/>
                      <a:pt x="3710" y="380"/>
                      <a:pt x="3710" y="380"/>
                    </a:cubicBezTo>
                    <a:cubicBezTo>
                      <a:pt x="3758" y="378"/>
                      <a:pt x="3758" y="378"/>
                      <a:pt x="3758" y="378"/>
                    </a:cubicBezTo>
                    <a:cubicBezTo>
                      <a:pt x="3812" y="378"/>
                      <a:pt x="3854" y="391"/>
                      <a:pt x="3886" y="419"/>
                    </a:cubicBezTo>
                    <a:cubicBezTo>
                      <a:pt x="3917" y="446"/>
                      <a:pt x="3933" y="484"/>
                      <a:pt x="3933" y="534"/>
                    </a:cubicBezTo>
                    <a:close/>
                    <a:moveTo>
                      <a:pt x="722" y="793"/>
                    </a:moveTo>
                    <a:cubicBezTo>
                      <a:pt x="722" y="793"/>
                      <a:pt x="722" y="793"/>
                      <a:pt x="722" y="793"/>
                    </a:cubicBezTo>
                    <a:cubicBezTo>
                      <a:pt x="722" y="74"/>
                      <a:pt x="722" y="74"/>
                      <a:pt x="722" y="74"/>
                    </a:cubicBezTo>
                    <a:cubicBezTo>
                      <a:pt x="464" y="0"/>
                      <a:pt x="464" y="0"/>
                      <a:pt x="464" y="0"/>
                    </a:cubicBezTo>
                    <a:cubicBezTo>
                      <a:pt x="2" y="174"/>
                      <a:pt x="2" y="174"/>
                      <a:pt x="2" y="174"/>
                    </a:cubicBezTo>
                    <a:cubicBezTo>
                      <a:pt x="0" y="174"/>
                      <a:pt x="0" y="174"/>
                      <a:pt x="0" y="174"/>
                    </a:cubicBezTo>
                    <a:cubicBezTo>
                      <a:pt x="0" y="694"/>
                      <a:pt x="0" y="694"/>
                      <a:pt x="0" y="694"/>
                    </a:cubicBezTo>
                    <a:cubicBezTo>
                      <a:pt x="158" y="632"/>
                      <a:pt x="158" y="632"/>
                      <a:pt x="158" y="632"/>
                    </a:cubicBezTo>
                    <a:cubicBezTo>
                      <a:pt x="158" y="209"/>
                      <a:pt x="158" y="209"/>
                      <a:pt x="158" y="209"/>
                    </a:cubicBezTo>
                    <a:cubicBezTo>
                      <a:pt x="464" y="136"/>
                      <a:pt x="464" y="136"/>
                      <a:pt x="464" y="136"/>
                    </a:cubicBezTo>
                    <a:cubicBezTo>
                      <a:pt x="464" y="758"/>
                      <a:pt x="464" y="758"/>
                      <a:pt x="464" y="758"/>
                    </a:cubicBezTo>
                    <a:cubicBezTo>
                      <a:pt x="1" y="694"/>
                      <a:pt x="1" y="694"/>
                      <a:pt x="1" y="694"/>
                    </a:cubicBezTo>
                    <a:cubicBezTo>
                      <a:pt x="464" y="865"/>
                      <a:pt x="464" y="865"/>
                      <a:pt x="464" y="865"/>
                    </a:cubicBezTo>
                    <a:cubicBezTo>
                      <a:pt x="464" y="865"/>
                      <a:pt x="464" y="865"/>
                      <a:pt x="464" y="865"/>
                    </a:cubicBezTo>
                    <a:cubicBezTo>
                      <a:pt x="722" y="794"/>
                      <a:pt x="722" y="794"/>
                      <a:pt x="722" y="794"/>
                    </a:cubicBezTo>
                    <a:cubicBezTo>
                      <a:pt x="722" y="793"/>
                      <a:pt x="722" y="793"/>
                      <a:pt x="722" y="793"/>
                    </a:cubicBezTo>
                    <a:close/>
                  </a:path>
                </a:pathLst>
              </a:custGeom>
              <a:solidFill>
                <a:srgbClr val="FFFFFF"/>
              </a:solidFill>
              <a:ln>
                <a:noFill/>
              </a:ln>
            </p:spPr>
            <p:txBody>
              <a:bodyPr vert="horz" wrap="square" lIns="91391" tIns="45696" rIns="91391" bIns="45696" numCol="1" anchor="t" anchorCtr="0" compatLnSpc="1">
                <a:prstTxWarp prst="textNoShape">
                  <a:avLst/>
                </a:prstTxWarp>
              </a:bodyPr>
              <a:lstStyle/>
              <a:p>
                <a:endParaRPr lang="en-US" sz="1799" dirty="0">
                  <a:solidFill>
                    <a:srgbClr val="505050"/>
                  </a:solidFill>
                </a:endParaRPr>
              </a:p>
            </p:txBody>
          </p:sp>
          <p:pic>
            <p:nvPicPr>
              <p:cNvPr id="34" name="Picture 33"/>
              <p:cNvPicPr>
                <a:picLocks noChangeAspect="1"/>
              </p:cNvPicPr>
              <p:nvPr/>
            </p:nvPicPr>
            <p:blipFill>
              <a:blip r:embed="rId3" cstate="email">
                <a:lum bright="100000"/>
                <a:extLst>
                  <a:ext uri="{28A0092B-C50C-407E-A947-70E740481C1C}">
                    <a14:useLocalDpi xmlns:a14="http://schemas.microsoft.com/office/drawing/2010/main"/>
                  </a:ext>
                </a:extLst>
              </a:blip>
              <a:stretch>
                <a:fillRect/>
              </a:stretch>
            </p:blipFill>
            <p:spPr>
              <a:xfrm>
                <a:off x="9209776" y="4340525"/>
                <a:ext cx="2618072" cy="365760"/>
              </a:xfrm>
              <a:prstGeom prst="rect">
                <a:avLst/>
              </a:prstGeom>
            </p:spPr>
          </p:pic>
          <p:sp>
            <p:nvSpPr>
              <p:cNvPr id="35" name="Freeform 86"/>
              <p:cNvSpPr>
                <a:spLocks noChangeAspect="1" noEditPoints="1"/>
              </p:cNvSpPr>
              <p:nvPr/>
            </p:nvSpPr>
            <p:spPr bwMode="black">
              <a:xfrm>
                <a:off x="9209776" y="4913238"/>
                <a:ext cx="2487534" cy="365760"/>
              </a:xfrm>
              <a:custGeom>
                <a:avLst/>
                <a:gdLst>
                  <a:gd name="T0" fmla="*/ 197 w 790"/>
                  <a:gd name="T1" fmla="*/ 42 h 116"/>
                  <a:gd name="T2" fmla="*/ 180 w 790"/>
                  <a:gd name="T3" fmla="*/ 93 h 116"/>
                  <a:gd name="T4" fmla="*/ 174 w 790"/>
                  <a:gd name="T5" fmla="*/ 77 h 116"/>
                  <a:gd name="T6" fmla="*/ 193 w 790"/>
                  <a:gd name="T7" fmla="*/ 23 h 116"/>
                  <a:gd name="T8" fmla="*/ 217 w 790"/>
                  <a:gd name="T9" fmla="*/ 84 h 116"/>
                  <a:gd name="T10" fmla="*/ 257 w 790"/>
                  <a:gd name="T11" fmla="*/ 25 h 116"/>
                  <a:gd name="T12" fmla="*/ 246 w 790"/>
                  <a:gd name="T13" fmla="*/ 25 h 116"/>
                  <a:gd name="T14" fmla="*/ 257 w 790"/>
                  <a:gd name="T15" fmla="*/ 25 h 116"/>
                  <a:gd name="T16" fmla="*/ 255 w 790"/>
                  <a:gd name="T17" fmla="*/ 43 h 116"/>
                  <a:gd name="T18" fmla="*/ 302 w 790"/>
                  <a:gd name="T19" fmla="*/ 65 h 116"/>
                  <a:gd name="T20" fmla="*/ 276 w 790"/>
                  <a:gd name="T21" fmla="*/ 93 h 116"/>
                  <a:gd name="T22" fmla="*/ 276 w 790"/>
                  <a:gd name="T23" fmla="*/ 51 h 116"/>
                  <a:gd name="T24" fmla="*/ 310 w 790"/>
                  <a:gd name="T25" fmla="*/ 63 h 116"/>
                  <a:gd name="T26" fmla="*/ 356 w 790"/>
                  <a:gd name="T27" fmla="*/ 85 h 116"/>
                  <a:gd name="T28" fmla="*/ 318 w 790"/>
                  <a:gd name="T29" fmla="*/ 69 h 116"/>
                  <a:gd name="T30" fmla="*/ 356 w 790"/>
                  <a:gd name="T31" fmla="*/ 50 h 116"/>
                  <a:gd name="T32" fmla="*/ 356 w 790"/>
                  <a:gd name="T33" fmla="*/ 71 h 116"/>
                  <a:gd name="T34" fmla="*/ 330 w 790"/>
                  <a:gd name="T35" fmla="*/ 54 h 116"/>
                  <a:gd name="T36" fmla="*/ 352 w 790"/>
                  <a:gd name="T37" fmla="*/ 83 h 116"/>
                  <a:gd name="T38" fmla="*/ 399 w 790"/>
                  <a:gd name="T39" fmla="*/ 95 h 116"/>
                  <a:gd name="T40" fmla="*/ 400 w 790"/>
                  <a:gd name="T41" fmla="*/ 42 h 116"/>
                  <a:gd name="T42" fmla="*/ 412 w 790"/>
                  <a:gd name="T43" fmla="*/ 54 h 116"/>
                  <a:gd name="T44" fmla="*/ 387 w 790"/>
                  <a:gd name="T45" fmla="*/ 83 h 116"/>
                  <a:gd name="T46" fmla="*/ 496 w 790"/>
                  <a:gd name="T47" fmla="*/ 43 h 116"/>
                  <a:gd name="T48" fmla="*/ 462 w 790"/>
                  <a:gd name="T49" fmla="*/ 53 h 116"/>
                  <a:gd name="T50" fmla="*/ 441 w 790"/>
                  <a:gd name="T51" fmla="*/ 93 h 116"/>
                  <a:gd name="T52" fmla="*/ 445 w 790"/>
                  <a:gd name="T53" fmla="*/ 85 h 116"/>
                  <a:gd name="T54" fmla="*/ 466 w 790"/>
                  <a:gd name="T55" fmla="*/ 43 h 116"/>
                  <a:gd name="T56" fmla="*/ 478 w 790"/>
                  <a:gd name="T57" fmla="*/ 81 h 116"/>
                  <a:gd name="T58" fmla="*/ 526 w 790"/>
                  <a:gd name="T59" fmla="*/ 90 h 116"/>
                  <a:gd name="T60" fmla="*/ 512 w 790"/>
                  <a:gd name="T61" fmla="*/ 88 h 116"/>
                  <a:gd name="T62" fmla="*/ 503 w 790"/>
                  <a:gd name="T63" fmla="*/ 66 h 116"/>
                  <a:gd name="T64" fmla="*/ 528 w 790"/>
                  <a:gd name="T65" fmla="*/ 44 h 116"/>
                  <a:gd name="T66" fmla="*/ 508 w 790"/>
                  <a:gd name="T67" fmla="*/ 56 h 116"/>
                  <a:gd name="T68" fmla="*/ 530 w 790"/>
                  <a:gd name="T69" fmla="*/ 80 h 116"/>
                  <a:gd name="T70" fmla="*/ 568 w 790"/>
                  <a:gd name="T71" fmla="*/ 74 h 116"/>
                  <a:gd name="T72" fmla="*/ 587 w 790"/>
                  <a:gd name="T73" fmla="*/ 23 h 116"/>
                  <a:gd name="T74" fmla="*/ 583 w 790"/>
                  <a:gd name="T75" fmla="*/ 31 h 116"/>
                  <a:gd name="T76" fmla="*/ 595 w 790"/>
                  <a:gd name="T77" fmla="*/ 66 h 116"/>
                  <a:gd name="T78" fmla="*/ 659 w 790"/>
                  <a:gd name="T79" fmla="*/ 93 h 116"/>
                  <a:gd name="T80" fmla="*/ 620 w 790"/>
                  <a:gd name="T81" fmla="*/ 50 h 116"/>
                  <a:gd name="T82" fmla="*/ 706 w 790"/>
                  <a:gd name="T83" fmla="*/ 93 h 116"/>
                  <a:gd name="T84" fmla="*/ 682 w 790"/>
                  <a:gd name="T85" fmla="*/ 95 h 116"/>
                  <a:gd name="T86" fmla="*/ 672 w 790"/>
                  <a:gd name="T87" fmla="*/ 72 h 116"/>
                  <a:gd name="T88" fmla="*/ 698 w 790"/>
                  <a:gd name="T89" fmla="*/ 43 h 116"/>
                  <a:gd name="T90" fmla="*/ 739 w 790"/>
                  <a:gd name="T91" fmla="*/ 50 h 116"/>
                  <a:gd name="T92" fmla="*/ 718 w 790"/>
                  <a:gd name="T93" fmla="*/ 93 h 116"/>
                  <a:gd name="T94" fmla="*/ 727 w 790"/>
                  <a:gd name="T95" fmla="*/ 53 h 116"/>
                  <a:gd name="T96" fmla="*/ 745 w 790"/>
                  <a:gd name="T97" fmla="*/ 51 h 116"/>
                  <a:gd name="T98" fmla="*/ 771 w 790"/>
                  <a:gd name="T99" fmla="*/ 88 h 116"/>
                  <a:gd name="T100" fmla="*/ 753 w 790"/>
                  <a:gd name="T101" fmla="*/ 88 h 116"/>
                  <a:gd name="T102" fmla="*/ 785 w 790"/>
                  <a:gd name="T103" fmla="*/ 49 h 116"/>
                  <a:gd name="T104" fmla="*/ 779 w 790"/>
                  <a:gd name="T105" fmla="*/ 53 h 116"/>
                  <a:gd name="T106" fmla="*/ 782 w 790"/>
                  <a:gd name="T107" fmla="*/ 63 h 116"/>
                  <a:gd name="T108" fmla="*/ 0 w 790"/>
                  <a:gd name="T109" fmla="*/ 57 h 116"/>
                  <a:gd name="T110" fmla="*/ 116 w 790"/>
                  <a:gd name="T111" fmla="*/ 0 h 116"/>
                  <a:gd name="T112" fmla="*/ 0 w 790"/>
                  <a:gd name="T113" fmla="*/ 59 h 116"/>
                  <a:gd name="T114" fmla="*/ 52 w 790"/>
                  <a:gd name="T115" fmla="*/ 59 h 116"/>
                  <a:gd name="T116" fmla="*/ 52 w 790"/>
                  <a:gd name="T117" fmla="*/ 5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90" h="116">
                    <a:moveTo>
                      <a:pt x="242" y="23"/>
                    </a:moveTo>
                    <a:cubicBezTo>
                      <a:pt x="222" y="93"/>
                      <a:pt x="222" y="93"/>
                      <a:pt x="222" y="93"/>
                    </a:cubicBezTo>
                    <a:cubicBezTo>
                      <a:pt x="212" y="93"/>
                      <a:pt x="212" y="93"/>
                      <a:pt x="212" y="93"/>
                    </a:cubicBezTo>
                    <a:cubicBezTo>
                      <a:pt x="197" y="42"/>
                      <a:pt x="197" y="42"/>
                      <a:pt x="197" y="42"/>
                    </a:cubicBezTo>
                    <a:cubicBezTo>
                      <a:pt x="197" y="40"/>
                      <a:pt x="196" y="37"/>
                      <a:pt x="196" y="35"/>
                    </a:cubicBezTo>
                    <a:cubicBezTo>
                      <a:pt x="196" y="35"/>
                      <a:pt x="196" y="35"/>
                      <a:pt x="196" y="35"/>
                    </a:cubicBezTo>
                    <a:cubicBezTo>
                      <a:pt x="196" y="37"/>
                      <a:pt x="195" y="39"/>
                      <a:pt x="195" y="42"/>
                    </a:cubicBezTo>
                    <a:cubicBezTo>
                      <a:pt x="180" y="93"/>
                      <a:pt x="180" y="93"/>
                      <a:pt x="180" y="93"/>
                    </a:cubicBezTo>
                    <a:cubicBezTo>
                      <a:pt x="171" y="93"/>
                      <a:pt x="171" y="93"/>
                      <a:pt x="171" y="93"/>
                    </a:cubicBezTo>
                    <a:cubicBezTo>
                      <a:pt x="150" y="23"/>
                      <a:pt x="150" y="23"/>
                      <a:pt x="150" y="23"/>
                    </a:cubicBezTo>
                    <a:cubicBezTo>
                      <a:pt x="159" y="23"/>
                      <a:pt x="159" y="23"/>
                      <a:pt x="159" y="23"/>
                    </a:cubicBezTo>
                    <a:cubicBezTo>
                      <a:pt x="174" y="77"/>
                      <a:pt x="174" y="77"/>
                      <a:pt x="174" y="77"/>
                    </a:cubicBezTo>
                    <a:cubicBezTo>
                      <a:pt x="175" y="79"/>
                      <a:pt x="175" y="82"/>
                      <a:pt x="175" y="84"/>
                    </a:cubicBezTo>
                    <a:cubicBezTo>
                      <a:pt x="175" y="84"/>
                      <a:pt x="175" y="84"/>
                      <a:pt x="175" y="84"/>
                    </a:cubicBezTo>
                    <a:cubicBezTo>
                      <a:pt x="176" y="82"/>
                      <a:pt x="176" y="80"/>
                      <a:pt x="177" y="77"/>
                    </a:cubicBezTo>
                    <a:cubicBezTo>
                      <a:pt x="193" y="23"/>
                      <a:pt x="193" y="23"/>
                      <a:pt x="193" y="23"/>
                    </a:cubicBezTo>
                    <a:cubicBezTo>
                      <a:pt x="201" y="23"/>
                      <a:pt x="201" y="23"/>
                      <a:pt x="201" y="23"/>
                    </a:cubicBezTo>
                    <a:cubicBezTo>
                      <a:pt x="215" y="77"/>
                      <a:pt x="215" y="77"/>
                      <a:pt x="215" y="77"/>
                    </a:cubicBezTo>
                    <a:cubicBezTo>
                      <a:pt x="216" y="79"/>
                      <a:pt x="216" y="82"/>
                      <a:pt x="217" y="84"/>
                    </a:cubicBezTo>
                    <a:cubicBezTo>
                      <a:pt x="217" y="84"/>
                      <a:pt x="217" y="84"/>
                      <a:pt x="217" y="84"/>
                    </a:cubicBezTo>
                    <a:cubicBezTo>
                      <a:pt x="217" y="82"/>
                      <a:pt x="217" y="80"/>
                      <a:pt x="218" y="77"/>
                    </a:cubicBezTo>
                    <a:cubicBezTo>
                      <a:pt x="233" y="23"/>
                      <a:pt x="233" y="23"/>
                      <a:pt x="233" y="23"/>
                    </a:cubicBezTo>
                    <a:lnTo>
                      <a:pt x="242" y="23"/>
                    </a:lnTo>
                    <a:close/>
                    <a:moveTo>
                      <a:pt x="257" y="25"/>
                    </a:moveTo>
                    <a:cubicBezTo>
                      <a:pt x="257" y="26"/>
                      <a:pt x="256" y="28"/>
                      <a:pt x="255" y="29"/>
                    </a:cubicBezTo>
                    <a:cubicBezTo>
                      <a:pt x="254" y="30"/>
                      <a:pt x="253" y="30"/>
                      <a:pt x="252" y="30"/>
                    </a:cubicBezTo>
                    <a:cubicBezTo>
                      <a:pt x="250" y="30"/>
                      <a:pt x="249" y="30"/>
                      <a:pt x="248" y="29"/>
                    </a:cubicBezTo>
                    <a:cubicBezTo>
                      <a:pt x="247" y="28"/>
                      <a:pt x="246" y="27"/>
                      <a:pt x="246" y="25"/>
                    </a:cubicBezTo>
                    <a:cubicBezTo>
                      <a:pt x="246" y="24"/>
                      <a:pt x="247" y="22"/>
                      <a:pt x="248" y="21"/>
                    </a:cubicBezTo>
                    <a:cubicBezTo>
                      <a:pt x="249" y="20"/>
                      <a:pt x="250" y="20"/>
                      <a:pt x="252" y="20"/>
                    </a:cubicBezTo>
                    <a:cubicBezTo>
                      <a:pt x="253" y="20"/>
                      <a:pt x="254" y="20"/>
                      <a:pt x="255" y="21"/>
                    </a:cubicBezTo>
                    <a:cubicBezTo>
                      <a:pt x="256" y="22"/>
                      <a:pt x="257" y="24"/>
                      <a:pt x="257" y="25"/>
                    </a:cubicBezTo>
                    <a:close/>
                    <a:moveTo>
                      <a:pt x="255" y="93"/>
                    </a:moveTo>
                    <a:cubicBezTo>
                      <a:pt x="247" y="93"/>
                      <a:pt x="247" y="93"/>
                      <a:pt x="247" y="93"/>
                    </a:cubicBezTo>
                    <a:cubicBezTo>
                      <a:pt x="247" y="43"/>
                      <a:pt x="247" y="43"/>
                      <a:pt x="247" y="43"/>
                    </a:cubicBezTo>
                    <a:cubicBezTo>
                      <a:pt x="255" y="43"/>
                      <a:pt x="255" y="43"/>
                      <a:pt x="255" y="43"/>
                    </a:cubicBezTo>
                    <a:lnTo>
                      <a:pt x="255" y="93"/>
                    </a:lnTo>
                    <a:close/>
                    <a:moveTo>
                      <a:pt x="310" y="93"/>
                    </a:moveTo>
                    <a:cubicBezTo>
                      <a:pt x="302" y="93"/>
                      <a:pt x="302" y="93"/>
                      <a:pt x="302" y="93"/>
                    </a:cubicBezTo>
                    <a:cubicBezTo>
                      <a:pt x="302" y="65"/>
                      <a:pt x="302" y="65"/>
                      <a:pt x="302" y="65"/>
                    </a:cubicBezTo>
                    <a:cubicBezTo>
                      <a:pt x="302" y="54"/>
                      <a:pt x="298" y="49"/>
                      <a:pt x="290" y="49"/>
                    </a:cubicBezTo>
                    <a:cubicBezTo>
                      <a:pt x="286" y="49"/>
                      <a:pt x="282" y="50"/>
                      <a:pt x="280" y="53"/>
                    </a:cubicBezTo>
                    <a:cubicBezTo>
                      <a:pt x="277" y="56"/>
                      <a:pt x="276" y="60"/>
                      <a:pt x="276" y="65"/>
                    </a:cubicBezTo>
                    <a:cubicBezTo>
                      <a:pt x="276" y="93"/>
                      <a:pt x="276" y="93"/>
                      <a:pt x="276" y="93"/>
                    </a:cubicBezTo>
                    <a:cubicBezTo>
                      <a:pt x="268" y="93"/>
                      <a:pt x="268" y="93"/>
                      <a:pt x="268" y="93"/>
                    </a:cubicBezTo>
                    <a:cubicBezTo>
                      <a:pt x="268" y="43"/>
                      <a:pt x="268" y="43"/>
                      <a:pt x="268" y="43"/>
                    </a:cubicBezTo>
                    <a:cubicBezTo>
                      <a:pt x="276" y="43"/>
                      <a:pt x="276" y="43"/>
                      <a:pt x="276" y="43"/>
                    </a:cubicBezTo>
                    <a:cubicBezTo>
                      <a:pt x="276" y="51"/>
                      <a:pt x="276" y="51"/>
                      <a:pt x="276" y="51"/>
                    </a:cubicBezTo>
                    <a:cubicBezTo>
                      <a:pt x="276" y="51"/>
                      <a:pt x="276" y="51"/>
                      <a:pt x="276" y="51"/>
                    </a:cubicBezTo>
                    <a:cubicBezTo>
                      <a:pt x="280" y="45"/>
                      <a:pt x="285" y="42"/>
                      <a:pt x="293" y="42"/>
                    </a:cubicBezTo>
                    <a:cubicBezTo>
                      <a:pt x="298" y="42"/>
                      <a:pt x="302" y="44"/>
                      <a:pt x="305" y="47"/>
                    </a:cubicBezTo>
                    <a:cubicBezTo>
                      <a:pt x="308" y="51"/>
                      <a:pt x="310" y="56"/>
                      <a:pt x="310" y="63"/>
                    </a:cubicBezTo>
                    <a:lnTo>
                      <a:pt x="310" y="93"/>
                    </a:lnTo>
                    <a:close/>
                    <a:moveTo>
                      <a:pt x="364" y="93"/>
                    </a:moveTo>
                    <a:cubicBezTo>
                      <a:pt x="356" y="93"/>
                      <a:pt x="356" y="93"/>
                      <a:pt x="356" y="93"/>
                    </a:cubicBezTo>
                    <a:cubicBezTo>
                      <a:pt x="356" y="85"/>
                      <a:pt x="356" y="85"/>
                      <a:pt x="356" y="85"/>
                    </a:cubicBezTo>
                    <a:cubicBezTo>
                      <a:pt x="356" y="85"/>
                      <a:pt x="356" y="85"/>
                      <a:pt x="356" y="85"/>
                    </a:cubicBezTo>
                    <a:cubicBezTo>
                      <a:pt x="352" y="91"/>
                      <a:pt x="346" y="95"/>
                      <a:pt x="339" y="95"/>
                    </a:cubicBezTo>
                    <a:cubicBezTo>
                      <a:pt x="332" y="95"/>
                      <a:pt x="327" y="92"/>
                      <a:pt x="324" y="88"/>
                    </a:cubicBezTo>
                    <a:cubicBezTo>
                      <a:pt x="320" y="84"/>
                      <a:pt x="318" y="77"/>
                      <a:pt x="318" y="69"/>
                    </a:cubicBezTo>
                    <a:cubicBezTo>
                      <a:pt x="318" y="61"/>
                      <a:pt x="320" y="54"/>
                      <a:pt x="324" y="49"/>
                    </a:cubicBezTo>
                    <a:cubicBezTo>
                      <a:pt x="328" y="44"/>
                      <a:pt x="334" y="42"/>
                      <a:pt x="341" y="42"/>
                    </a:cubicBezTo>
                    <a:cubicBezTo>
                      <a:pt x="348" y="42"/>
                      <a:pt x="353" y="45"/>
                      <a:pt x="356" y="50"/>
                    </a:cubicBezTo>
                    <a:cubicBezTo>
                      <a:pt x="356" y="50"/>
                      <a:pt x="356" y="50"/>
                      <a:pt x="356" y="50"/>
                    </a:cubicBezTo>
                    <a:cubicBezTo>
                      <a:pt x="356" y="19"/>
                      <a:pt x="356" y="19"/>
                      <a:pt x="356" y="19"/>
                    </a:cubicBezTo>
                    <a:cubicBezTo>
                      <a:pt x="364" y="19"/>
                      <a:pt x="364" y="19"/>
                      <a:pt x="364" y="19"/>
                    </a:cubicBezTo>
                    <a:lnTo>
                      <a:pt x="364" y="93"/>
                    </a:lnTo>
                    <a:close/>
                    <a:moveTo>
                      <a:pt x="356" y="71"/>
                    </a:moveTo>
                    <a:cubicBezTo>
                      <a:pt x="356" y="63"/>
                      <a:pt x="356" y="63"/>
                      <a:pt x="356" y="63"/>
                    </a:cubicBezTo>
                    <a:cubicBezTo>
                      <a:pt x="356" y="59"/>
                      <a:pt x="355" y="56"/>
                      <a:pt x="352" y="53"/>
                    </a:cubicBezTo>
                    <a:cubicBezTo>
                      <a:pt x="349" y="50"/>
                      <a:pt x="346" y="49"/>
                      <a:pt x="342" y="49"/>
                    </a:cubicBezTo>
                    <a:cubicBezTo>
                      <a:pt x="337" y="49"/>
                      <a:pt x="333" y="51"/>
                      <a:pt x="330" y="54"/>
                    </a:cubicBezTo>
                    <a:cubicBezTo>
                      <a:pt x="327" y="58"/>
                      <a:pt x="326" y="63"/>
                      <a:pt x="326" y="69"/>
                    </a:cubicBezTo>
                    <a:cubicBezTo>
                      <a:pt x="326" y="75"/>
                      <a:pt x="327" y="80"/>
                      <a:pt x="330" y="83"/>
                    </a:cubicBezTo>
                    <a:cubicBezTo>
                      <a:pt x="333" y="86"/>
                      <a:pt x="337" y="88"/>
                      <a:pt x="341" y="88"/>
                    </a:cubicBezTo>
                    <a:cubicBezTo>
                      <a:pt x="345" y="88"/>
                      <a:pt x="349" y="86"/>
                      <a:pt x="352" y="83"/>
                    </a:cubicBezTo>
                    <a:cubicBezTo>
                      <a:pt x="355" y="80"/>
                      <a:pt x="356" y="76"/>
                      <a:pt x="356" y="71"/>
                    </a:cubicBezTo>
                    <a:close/>
                    <a:moveTo>
                      <a:pt x="424" y="68"/>
                    </a:moveTo>
                    <a:cubicBezTo>
                      <a:pt x="424" y="76"/>
                      <a:pt x="422" y="83"/>
                      <a:pt x="417" y="87"/>
                    </a:cubicBezTo>
                    <a:cubicBezTo>
                      <a:pt x="413" y="92"/>
                      <a:pt x="407" y="95"/>
                      <a:pt x="399" y="95"/>
                    </a:cubicBezTo>
                    <a:cubicBezTo>
                      <a:pt x="392" y="95"/>
                      <a:pt x="386" y="92"/>
                      <a:pt x="381" y="87"/>
                    </a:cubicBezTo>
                    <a:cubicBezTo>
                      <a:pt x="377" y="83"/>
                      <a:pt x="375" y="77"/>
                      <a:pt x="375" y="69"/>
                    </a:cubicBezTo>
                    <a:cubicBezTo>
                      <a:pt x="375" y="60"/>
                      <a:pt x="377" y="53"/>
                      <a:pt x="382" y="49"/>
                    </a:cubicBezTo>
                    <a:cubicBezTo>
                      <a:pt x="387" y="44"/>
                      <a:pt x="393" y="42"/>
                      <a:pt x="400" y="42"/>
                    </a:cubicBezTo>
                    <a:cubicBezTo>
                      <a:pt x="408" y="42"/>
                      <a:pt x="414" y="44"/>
                      <a:pt x="418" y="49"/>
                    </a:cubicBezTo>
                    <a:cubicBezTo>
                      <a:pt x="422" y="53"/>
                      <a:pt x="424" y="60"/>
                      <a:pt x="424" y="68"/>
                    </a:cubicBezTo>
                    <a:close/>
                    <a:moveTo>
                      <a:pt x="416" y="68"/>
                    </a:moveTo>
                    <a:cubicBezTo>
                      <a:pt x="416" y="62"/>
                      <a:pt x="415" y="57"/>
                      <a:pt x="412" y="54"/>
                    </a:cubicBezTo>
                    <a:cubicBezTo>
                      <a:pt x="409" y="50"/>
                      <a:pt x="405" y="49"/>
                      <a:pt x="400" y="49"/>
                    </a:cubicBezTo>
                    <a:cubicBezTo>
                      <a:pt x="395" y="49"/>
                      <a:pt x="391" y="50"/>
                      <a:pt x="388" y="54"/>
                    </a:cubicBezTo>
                    <a:cubicBezTo>
                      <a:pt x="384" y="57"/>
                      <a:pt x="383" y="62"/>
                      <a:pt x="383" y="69"/>
                    </a:cubicBezTo>
                    <a:cubicBezTo>
                      <a:pt x="383" y="75"/>
                      <a:pt x="384" y="79"/>
                      <a:pt x="387" y="83"/>
                    </a:cubicBezTo>
                    <a:cubicBezTo>
                      <a:pt x="391" y="86"/>
                      <a:pt x="395" y="88"/>
                      <a:pt x="400" y="88"/>
                    </a:cubicBezTo>
                    <a:cubicBezTo>
                      <a:pt x="405" y="88"/>
                      <a:pt x="409" y="86"/>
                      <a:pt x="412" y="83"/>
                    </a:cubicBezTo>
                    <a:cubicBezTo>
                      <a:pt x="415" y="79"/>
                      <a:pt x="416" y="75"/>
                      <a:pt x="416" y="68"/>
                    </a:cubicBezTo>
                    <a:close/>
                    <a:moveTo>
                      <a:pt x="496" y="43"/>
                    </a:moveTo>
                    <a:cubicBezTo>
                      <a:pt x="481" y="93"/>
                      <a:pt x="481" y="93"/>
                      <a:pt x="481" y="93"/>
                    </a:cubicBezTo>
                    <a:cubicBezTo>
                      <a:pt x="473" y="93"/>
                      <a:pt x="473" y="93"/>
                      <a:pt x="473" y="93"/>
                    </a:cubicBezTo>
                    <a:cubicBezTo>
                      <a:pt x="462" y="57"/>
                      <a:pt x="462" y="57"/>
                      <a:pt x="462" y="57"/>
                    </a:cubicBezTo>
                    <a:cubicBezTo>
                      <a:pt x="462" y="56"/>
                      <a:pt x="462" y="55"/>
                      <a:pt x="462" y="53"/>
                    </a:cubicBezTo>
                    <a:cubicBezTo>
                      <a:pt x="461" y="53"/>
                      <a:pt x="461" y="53"/>
                      <a:pt x="461" y="53"/>
                    </a:cubicBezTo>
                    <a:cubicBezTo>
                      <a:pt x="461" y="54"/>
                      <a:pt x="461" y="55"/>
                      <a:pt x="460" y="57"/>
                    </a:cubicBezTo>
                    <a:cubicBezTo>
                      <a:pt x="449" y="93"/>
                      <a:pt x="449" y="93"/>
                      <a:pt x="449" y="93"/>
                    </a:cubicBezTo>
                    <a:cubicBezTo>
                      <a:pt x="441" y="93"/>
                      <a:pt x="441" y="93"/>
                      <a:pt x="441" y="93"/>
                    </a:cubicBezTo>
                    <a:cubicBezTo>
                      <a:pt x="426" y="43"/>
                      <a:pt x="426" y="43"/>
                      <a:pt x="426" y="43"/>
                    </a:cubicBezTo>
                    <a:cubicBezTo>
                      <a:pt x="434" y="43"/>
                      <a:pt x="434" y="43"/>
                      <a:pt x="434" y="43"/>
                    </a:cubicBezTo>
                    <a:cubicBezTo>
                      <a:pt x="445" y="81"/>
                      <a:pt x="445" y="81"/>
                      <a:pt x="445" y="81"/>
                    </a:cubicBezTo>
                    <a:cubicBezTo>
                      <a:pt x="445" y="82"/>
                      <a:pt x="445" y="84"/>
                      <a:pt x="445" y="85"/>
                    </a:cubicBezTo>
                    <a:cubicBezTo>
                      <a:pt x="446" y="85"/>
                      <a:pt x="446" y="85"/>
                      <a:pt x="446" y="85"/>
                    </a:cubicBezTo>
                    <a:cubicBezTo>
                      <a:pt x="446" y="84"/>
                      <a:pt x="446" y="83"/>
                      <a:pt x="447" y="81"/>
                    </a:cubicBezTo>
                    <a:cubicBezTo>
                      <a:pt x="458" y="43"/>
                      <a:pt x="458" y="43"/>
                      <a:pt x="458" y="43"/>
                    </a:cubicBezTo>
                    <a:cubicBezTo>
                      <a:pt x="466" y="43"/>
                      <a:pt x="466" y="43"/>
                      <a:pt x="466" y="43"/>
                    </a:cubicBezTo>
                    <a:cubicBezTo>
                      <a:pt x="476" y="81"/>
                      <a:pt x="476" y="81"/>
                      <a:pt x="476" y="81"/>
                    </a:cubicBezTo>
                    <a:cubicBezTo>
                      <a:pt x="476" y="82"/>
                      <a:pt x="477" y="84"/>
                      <a:pt x="477" y="86"/>
                    </a:cubicBezTo>
                    <a:cubicBezTo>
                      <a:pt x="477" y="86"/>
                      <a:pt x="477" y="86"/>
                      <a:pt x="477" y="86"/>
                    </a:cubicBezTo>
                    <a:cubicBezTo>
                      <a:pt x="477" y="84"/>
                      <a:pt x="477" y="83"/>
                      <a:pt x="478" y="81"/>
                    </a:cubicBezTo>
                    <a:cubicBezTo>
                      <a:pt x="488" y="43"/>
                      <a:pt x="488" y="43"/>
                      <a:pt x="488" y="43"/>
                    </a:cubicBezTo>
                    <a:lnTo>
                      <a:pt x="496" y="43"/>
                    </a:lnTo>
                    <a:close/>
                    <a:moveTo>
                      <a:pt x="530" y="80"/>
                    </a:moveTo>
                    <a:cubicBezTo>
                      <a:pt x="530" y="84"/>
                      <a:pt x="529" y="88"/>
                      <a:pt x="526" y="90"/>
                    </a:cubicBezTo>
                    <a:cubicBezTo>
                      <a:pt x="522" y="93"/>
                      <a:pt x="518" y="95"/>
                      <a:pt x="512" y="95"/>
                    </a:cubicBezTo>
                    <a:cubicBezTo>
                      <a:pt x="507" y="95"/>
                      <a:pt x="503" y="94"/>
                      <a:pt x="499" y="92"/>
                    </a:cubicBezTo>
                    <a:cubicBezTo>
                      <a:pt x="499" y="83"/>
                      <a:pt x="499" y="83"/>
                      <a:pt x="499" y="83"/>
                    </a:cubicBezTo>
                    <a:cubicBezTo>
                      <a:pt x="503" y="86"/>
                      <a:pt x="508" y="88"/>
                      <a:pt x="512" y="88"/>
                    </a:cubicBezTo>
                    <a:cubicBezTo>
                      <a:pt x="519" y="88"/>
                      <a:pt x="522" y="85"/>
                      <a:pt x="522" y="81"/>
                    </a:cubicBezTo>
                    <a:cubicBezTo>
                      <a:pt x="522" y="79"/>
                      <a:pt x="521" y="77"/>
                      <a:pt x="520" y="76"/>
                    </a:cubicBezTo>
                    <a:cubicBezTo>
                      <a:pt x="518" y="75"/>
                      <a:pt x="516" y="73"/>
                      <a:pt x="512" y="71"/>
                    </a:cubicBezTo>
                    <a:cubicBezTo>
                      <a:pt x="507" y="69"/>
                      <a:pt x="504" y="68"/>
                      <a:pt x="503" y="66"/>
                    </a:cubicBezTo>
                    <a:cubicBezTo>
                      <a:pt x="500" y="63"/>
                      <a:pt x="499" y="60"/>
                      <a:pt x="499" y="56"/>
                    </a:cubicBezTo>
                    <a:cubicBezTo>
                      <a:pt x="499" y="52"/>
                      <a:pt x="501" y="49"/>
                      <a:pt x="504" y="46"/>
                    </a:cubicBezTo>
                    <a:cubicBezTo>
                      <a:pt x="508" y="43"/>
                      <a:pt x="512" y="42"/>
                      <a:pt x="517" y="42"/>
                    </a:cubicBezTo>
                    <a:cubicBezTo>
                      <a:pt x="521" y="42"/>
                      <a:pt x="525" y="43"/>
                      <a:pt x="528" y="44"/>
                    </a:cubicBezTo>
                    <a:cubicBezTo>
                      <a:pt x="528" y="52"/>
                      <a:pt x="528" y="52"/>
                      <a:pt x="528" y="52"/>
                    </a:cubicBezTo>
                    <a:cubicBezTo>
                      <a:pt x="525" y="50"/>
                      <a:pt x="521" y="49"/>
                      <a:pt x="517" y="49"/>
                    </a:cubicBezTo>
                    <a:cubicBezTo>
                      <a:pt x="514" y="49"/>
                      <a:pt x="512" y="49"/>
                      <a:pt x="510" y="51"/>
                    </a:cubicBezTo>
                    <a:cubicBezTo>
                      <a:pt x="509" y="52"/>
                      <a:pt x="508" y="54"/>
                      <a:pt x="508" y="56"/>
                    </a:cubicBezTo>
                    <a:cubicBezTo>
                      <a:pt x="508" y="58"/>
                      <a:pt x="508" y="60"/>
                      <a:pt x="510" y="61"/>
                    </a:cubicBezTo>
                    <a:cubicBezTo>
                      <a:pt x="511" y="62"/>
                      <a:pt x="513" y="64"/>
                      <a:pt x="517" y="65"/>
                    </a:cubicBezTo>
                    <a:cubicBezTo>
                      <a:pt x="522" y="67"/>
                      <a:pt x="525" y="69"/>
                      <a:pt x="527" y="71"/>
                    </a:cubicBezTo>
                    <a:cubicBezTo>
                      <a:pt x="529" y="73"/>
                      <a:pt x="530" y="76"/>
                      <a:pt x="530" y="80"/>
                    </a:cubicBezTo>
                    <a:close/>
                    <a:moveTo>
                      <a:pt x="615" y="93"/>
                    </a:moveTo>
                    <a:cubicBezTo>
                      <a:pt x="605" y="93"/>
                      <a:pt x="605" y="93"/>
                      <a:pt x="605" y="93"/>
                    </a:cubicBezTo>
                    <a:cubicBezTo>
                      <a:pt x="598" y="74"/>
                      <a:pt x="598" y="74"/>
                      <a:pt x="598" y="74"/>
                    </a:cubicBezTo>
                    <a:cubicBezTo>
                      <a:pt x="568" y="74"/>
                      <a:pt x="568" y="74"/>
                      <a:pt x="568" y="74"/>
                    </a:cubicBezTo>
                    <a:cubicBezTo>
                      <a:pt x="561" y="93"/>
                      <a:pt x="561" y="93"/>
                      <a:pt x="561" y="93"/>
                    </a:cubicBezTo>
                    <a:cubicBezTo>
                      <a:pt x="552" y="93"/>
                      <a:pt x="552" y="93"/>
                      <a:pt x="552" y="93"/>
                    </a:cubicBezTo>
                    <a:cubicBezTo>
                      <a:pt x="579" y="23"/>
                      <a:pt x="579" y="23"/>
                      <a:pt x="579" y="23"/>
                    </a:cubicBezTo>
                    <a:cubicBezTo>
                      <a:pt x="587" y="23"/>
                      <a:pt x="587" y="23"/>
                      <a:pt x="587" y="23"/>
                    </a:cubicBezTo>
                    <a:lnTo>
                      <a:pt x="615" y="93"/>
                    </a:lnTo>
                    <a:close/>
                    <a:moveTo>
                      <a:pt x="595" y="66"/>
                    </a:moveTo>
                    <a:cubicBezTo>
                      <a:pt x="584" y="36"/>
                      <a:pt x="584" y="36"/>
                      <a:pt x="584" y="36"/>
                    </a:cubicBezTo>
                    <a:cubicBezTo>
                      <a:pt x="584" y="35"/>
                      <a:pt x="583" y="34"/>
                      <a:pt x="583" y="31"/>
                    </a:cubicBezTo>
                    <a:cubicBezTo>
                      <a:pt x="583" y="31"/>
                      <a:pt x="583" y="31"/>
                      <a:pt x="583" y="31"/>
                    </a:cubicBezTo>
                    <a:cubicBezTo>
                      <a:pt x="582" y="33"/>
                      <a:pt x="582" y="35"/>
                      <a:pt x="582" y="36"/>
                    </a:cubicBezTo>
                    <a:cubicBezTo>
                      <a:pt x="571" y="66"/>
                      <a:pt x="571" y="66"/>
                      <a:pt x="571" y="66"/>
                    </a:cubicBezTo>
                    <a:lnTo>
                      <a:pt x="595" y="66"/>
                    </a:lnTo>
                    <a:close/>
                    <a:moveTo>
                      <a:pt x="659" y="45"/>
                    </a:moveTo>
                    <a:cubicBezTo>
                      <a:pt x="629" y="87"/>
                      <a:pt x="629" y="87"/>
                      <a:pt x="629" y="87"/>
                    </a:cubicBezTo>
                    <a:cubicBezTo>
                      <a:pt x="659" y="87"/>
                      <a:pt x="659" y="87"/>
                      <a:pt x="659" y="87"/>
                    </a:cubicBezTo>
                    <a:cubicBezTo>
                      <a:pt x="659" y="93"/>
                      <a:pt x="659" y="93"/>
                      <a:pt x="659" y="93"/>
                    </a:cubicBezTo>
                    <a:cubicBezTo>
                      <a:pt x="617" y="93"/>
                      <a:pt x="617" y="93"/>
                      <a:pt x="617" y="93"/>
                    </a:cubicBezTo>
                    <a:cubicBezTo>
                      <a:pt x="617" y="91"/>
                      <a:pt x="617" y="91"/>
                      <a:pt x="617" y="91"/>
                    </a:cubicBezTo>
                    <a:cubicBezTo>
                      <a:pt x="647" y="50"/>
                      <a:pt x="647" y="50"/>
                      <a:pt x="647" y="50"/>
                    </a:cubicBezTo>
                    <a:cubicBezTo>
                      <a:pt x="620" y="50"/>
                      <a:pt x="620" y="50"/>
                      <a:pt x="620" y="50"/>
                    </a:cubicBezTo>
                    <a:cubicBezTo>
                      <a:pt x="620" y="43"/>
                      <a:pt x="620" y="43"/>
                      <a:pt x="620" y="43"/>
                    </a:cubicBezTo>
                    <a:cubicBezTo>
                      <a:pt x="659" y="43"/>
                      <a:pt x="659" y="43"/>
                      <a:pt x="659" y="43"/>
                    </a:cubicBezTo>
                    <a:lnTo>
                      <a:pt x="659" y="45"/>
                    </a:lnTo>
                    <a:close/>
                    <a:moveTo>
                      <a:pt x="706" y="93"/>
                    </a:moveTo>
                    <a:cubicBezTo>
                      <a:pt x="698" y="93"/>
                      <a:pt x="698" y="93"/>
                      <a:pt x="698" y="93"/>
                    </a:cubicBezTo>
                    <a:cubicBezTo>
                      <a:pt x="698" y="85"/>
                      <a:pt x="698" y="85"/>
                      <a:pt x="698" y="85"/>
                    </a:cubicBezTo>
                    <a:cubicBezTo>
                      <a:pt x="698" y="85"/>
                      <a:pt x="698" y="85"/>
                      <a:pt x="698" y="85"/>
                    </a:cubicBezTo>
                    <a:cubicBezTo>
                      <a:pt x="694" y="92"/>
                      <a:pt x="689" y="95"/>
                      <a:pt x="682" y="95"/>
                    </a:cubicBezTo>
                    <a:cubicBezTo>
                      <a:pt x="670" y="95"/>
                      <a:pt x="664" y="88"/>
                      <a:pt x="664" y="73"/>
                    </a:cubicBezTo>
                    <a:cubicBezTo>
                      <a:pt x="664" y="43"/>
                      <a:pt x="664" y="43"/>
                      <a:pt x="664" y="43"/>
                    </a:cubicBezTo>
                    <a:cubicBezTo>
                      <a:pt x="672" y="43"/>
                      <a:pt x="672" y="43"/>
                      <a:pt x="672" y="43"/>
                    </a:cubicBezTo>
                    <a:cubicBezTo>
                      <a:pt x="672" y="72"/>
                      <a:pt x="672" y="72"/>
                      <a:pt x="672" y="72"/>
                    </a:cubicBezTo>
                    <a:cubicBezTo>
                      <a:pt x="672" y="83"/>
                      <a:pt x="676" y="88"/>
                      <a:pt x="685" y="88"/>
                    </a:cubicBezTo>
                    <a:cubicBezTo>
                      <a:pt x="688" y="88"/>
                      <a:pt x="692" y="86"/>
                      <a:pt x="694" y="84"/>
                    </a:cubicBezTo>
                    <a:cubicBezTo>
                      <a:pt x="697" y="81"/>
                      <a:pt x="698" y="77"/>
                      <a:pt x="698" y="72"/>
                    </a:cubicBezTo>
                    <a:cubicBezTo>
                      <a:pt x="698" y="43"/>
                      <a:pt x="698" y="43"/>
                      <a:pt x="698" y="43"/>
                    </a:cubicBezTo>
                    <a:cubicBezTo>
                      <a:pt x="706" y="43"/>
                      <a:pt x="706" y="43"/>
                      <a:pt x="706" y="43"/>
                    </a:cubicBezTo>
                    <a:lnTo>
                      <a:pt x="706" y="93"/>
                    </a:lnTo>
                    <a:close/>
                    <a:moveTo>
                      <a:pt x="745" y="51"/>
                    </a:moveTo>
                    <a:cubicBezTo>
                      <a:pt x="743" y="50"/>
                      <a:pt x="741" y="50"/>
                      <a:pt x="739" y="50"/>
                    </a:cubicBezTo>
                    <a:cubicBezTo>
                      <a:pt x="735" y="50"/>
                      <a:pt x="733" y="51"/>
                      <a:pt x="730" y="54"/>
                    </a:cubicBezTo>
                    <a:cubicBezTo>
                      <a:pt x="728" y="57"/>
                      <a:pt x="726" y="62"/>
                      <a:pt x="726" y="68"/>
                    </a:cubicBezTo>
                    <a:cubicBezTo>
                      <a:pt x="726" y="93"/>
                      <a:pt x="726" y="93"/>
                      <a:pt x="726" y="93"/>
                    </a:cubicBezTo>
                    <a:cubicBezTo>
                      <a:pt x="718" y="93"/>
                      <a:pt x="718" y="93"/>
                      <a:pt x="718" y="93"/>
                    </a:cubicBezTo>
                    <a:cubicBezTo>
                      <a:pt x="718" y="43"/>
                      <a:pt x="718" y="43"/>
                      <a:pt x="718" y="43"/>
                    </a:cubicBezTo>
                    <a:cubicBezTo>
                      <a:pt x="726" y="43"/>
                      <a:pt x="726" y="43"/>
                      <a:pt x="726" y="43"/>
                    </a:cubicBezTo>
                    <a:cubicBezTo>
                      <a:pt x="726" y="53"/>
                      <a:pt x="726" y="53"/>
                      <a:pt x="726" y="53"/>
                    </a:cubicBezTo>
                    <a:cubicBezTo>
                      <a:pt x="727" y="53"/>
                      <a:pt x="727" y="53"/>
                      <a:pt x="727" y="53"/>
                    </a:cubicBezTo>
                    <a:cubicBezTo>
                      <a:pt x="728" y="50"/>
                      <a:pt x="730" y="47"/>
                      <a:pt x="732" y="45"/>
                    </a:cubicBezTo>
                    <a:cubicBezTo>
                      <a:pt x="734" y="43"/>
                      <a:pt x="737" y="42"/>
                      <a:pt x="740" y="42"/>
                    </a:cubicBezTo>
                    <a:cubicBezTo>
                      <a:pt x="742" y="42"/>
                      <a:pt x="744" y="42"/>
                      <a:pt x="745" y="43"/>
                    </a:cubicBezTo>
                    <a:lnTo>
                      <a:pt x="745" y="51"/>
                    </a:lnTo>
                    <a:close/>
                    <a:moveTo>
                      <a:pt x="790" y="70"/>
                    </a:moveTo>
                    <a:cubicBezTo>
                      <a:pt x="755" y="70"/>
                      <a:pt x="755" y="70"/>
                      <a:pt x="755" y="70"/>
                    </a:cubicBezTo>
                    <a:cubicBezTo>
                      <a:pt x="755" y="76"/>
                      <a:pt x="756" y="80"/>
                      <a:pt x="759" y="83"/>
                    </a:cubicBezTo>
                    <a:cubicBezTo>
                      <a:pt x="762" y="86"/>
                      <a:pt x="766" y="88"/>
                      <a:pt x="771" y="88"/>
                    </a:cubicBezTo>
                    <a:cubicBezTo>
                      <a:pt x="777" y="88"/>
                      <a:pt x="782" y="86"/>
                      <a:pt x="787" y="82"/>
                    </a:cubicBezTo>
                    <a:cubicBezTo>
                      <a:pt x="787" y="90"/>
                      <a:pt x="787" y="90"/>
                      <a:pt x="787" y="90"/>
                    </a:cubicBezTo>
                    <a:cubicBezTo>
                      <a:pt x="782" y="93"/>
                      <a:pt x="777" y="95"/>
                      <a:pt x="769" y="95"/>
                    </a:cubicBezTo>
                    <a:cubicBezTo>
                      <a:pt x="762" y="95"/>
                      <a:pt x="757" y="93"/>
                      <a:pt x="753" y="88"/>
                    </a:cubicBezTo>
                    <a:cubicBezTo>
                      <a:pt x="748" y="84"/>
                      <a:pt x="746" y="77"/>
                      <a:pt x="746" y="68"/>
                    </a:cubicBezTo>
                    <a:cubicBezTo>
                      <a:pt x="746" y="60"/>
                      <a:pt x="749" y="54"/>
                      <a:pt x="753" y="49"/>
                    </a:cubicBezTo>
                    <a:cubicBezTo>
                      <a:pt x="758" y="44"/>
                      <a:pt x="763" y="42"/>
                      <a:pt x="770" y="42"/>
                    </a:cubicBezTo>
                    <a:cubicBezTo>
                      <a:pt x="776" y="42"/>
                      <a:pt x="782" y="44"/>
                      <a:pt x="785" y="49"/>
                    </a:cubicBezTo>
                    <a:cubicBezTo>
                      <a:pt x="789" y="53"/>
                      <a:pt x="790" y="59"/>
                      <a:pt x="790" y="66"/>
                    </a:cubicBezTo>
                    <a:lnTo>
                      <a:pt x="790" y="70"/>
                    </a:lnTo>
                    <a:close/>
                    <a:moveTo>
                      <a:pt x="782" y="63"/>
                    </a:moveTo>
                    <a:cubicBezTo>
                      <a:pt x="782" y="59"/>
                      <a:pt x="781" y="55"/>
                      <a:pt x="779" y="53"/>
                    </a:cubicBezTo>
                    <a:cubicBezTo>
                      <a:pt x="777" y="50"/>
                      <a:pt x="773" y="49"/>
                      <a:pt x="769" y="49"/>
                    </a:cubicBezTo>
                    <a:cubicBezTo>
                      <a:pt x="766" y="49"/>
                      <a:pt x="762" y="50"/>
                      <a:pt x="760" y="53"/>
                    </a:cubicBezTo>
                    <a:cubicBezTo>
                      <a:pt x="757" y="55"/>
                      <a:pt x="755" y="59"/>
                      <a:pt x="755" y="63"/>
                    </a:cubicBezTo>
                    <a:lnTo>
                      <a:pt x="782" y="63"/>
                    </a:lnTo>
                    <a:close/>
                    <a:moveTo>
                      <a:pt x="50" y="57"/>
                    </a:moveTo>
                    <a:cubicBezTo>
                      <a:pt x="50" y="9"/>
                      <a:pt x="50" y="9"/>
                      <a:pt x="50" y="9"/>
                    </a:cubicBezTo>
                    <a:cubicBezTo>
                      <a:pt x="0" y="16"/>
                      <a:pt x="0" y="16"/>
                      <a:pt x="0" y="16"/>
                    </a:cubicBezTo>
                    <a:cubicBezTo>
                      <a:pt x="0" y="57"/>
                      <a:pt x="0" y="57"/>
                      <a:pt x="0" y="57"/>
                    </a:cubicBezTo>
                    <a:lnTo>
                      <a:pt x="50" y="57"/>
                    </a:lnTo>
                    <a:close/>
                    <a:moveTo>
                      <a:pt x="52" y="57"/>
                    </a:moveTo>
                    <a:cubicBezTo>
                      <a:pt x="116" y="57"/>
                      <a:pt x="116" y="57"/>
                      <a:pt x="116" y="57"/>
                    </a:cubicBezTo>
                    <a:cubicBezTo>
                      <a:pt x="116" y="0"/>
                      <a:pt x="116" y="0"/>
                      <a:pt x="116" y="0"/>
                    </a:cubicBezTo>
                    <a:cubicBezTo>
                      <a:pt x="52" y="9"/>
                      <a:pt x="52" y="9"/>
                      <a:pt x="52" y="9"/>
                    </a:cubicBezTo>
                    <a:lnTo>
                      <a:pt x="52" y="57"/>
                    </a:lnTo>
                    <a:close/>
                    <a:moveTo>
                      <a:pt x="50" y="59"/>
                    </a:moveTo>
                    <a:cubicBezTo>
                      <a:pt x="0" y="59"/>
                      <a:pt x="0" y="59"/>
                      <a:pt x="0" y="59"/>
                    </a:cubicBezTo>
                    <a:cubicBezTo>
                      <a:pt x="0" y="100"/>
                      <a:pt x="0" y="100"/>
                      <a:pt x="0" y="100"/>
                    </a:cubicBezTo>
                    <a:cubicBezTo>
                      <a:pt x="50" y="107"/>
                      <a:pt x="50" y="107"/>
                      <a:pt x="50" y="107"/>
                    </a:cubicBezTo>
                    <a:lnTo>
                      <a:pt x="50" y="59"/>
                    </a:lnTo>
                    <a:close/>
                    <a:moveTo>
                      <a:pt x="52" y="59"/>
                    </a:moveTo>
                    <a:cubicBezTo>
                      <a:pt x="52" y="107"/>
                      <a:pt x="52" y="107"/>
                      <a:pt x="52" y="107"/>
                    </a:cubicBezTo>
                    <a:cubicBezTo>
                      <a:pt x="116" y="116"/>
                      <a:pt x="116" y="116"/>
                      <a:pt x="116" y="116"/>
                    </a:cubicBezTo>
                    <a:cubicBezTo>
                      <a:pt x="116" y="59"/>
                      <a:pt x="116" y="59"/>
                      <a:pt x="116" y="59"/>
                    </a:cubicBezTo>
                    <a:lnTo>
                      <a:pt x="52"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1" tIns="45710" rIns="91421" bIns="45710" numCol="1" anchor="t" anchorCtr="0" compatLnSpc="1">
                <a:prstTxWarp prst="textNoShape">
                  <a:avLst/>
                </a:prstTxWarp>
              </a:bodyPr>
              <a:lstStyle/>
              <a:p>
                <a:endParaRPr lang="en-US" sz="1764">
                  <a:solidFill>
                    <a:srgbClr val="505050"/>
                  </a:solidFill>
                </a:endParaRPr>
              </a:p>
            </p:txBody>
          </p:sp>
        </p:grpSp>
      </p:grpSp>
      <p:sp>
        <p:nvSpPr>
          <p:cNvPr id="18" name="Rectangle 17"/>
          <p:cNvSpPr/>
          <p:nvPr/>
        </p:nvSpPr>
        <p:spPr>
          <a:xfrm>
            <a:off x="5818742" y="5903696"/>
            <a:ext cx="2785026" cy="669658"/>
          </a:xfrm>
          <a:prstGeom prst="rect">
            <a:avLst/>
          </a:prstGeom>
        </p:spPr>
        <p:txBody>
          <a:bodyPr vert="horz" wrap="square" lIns="143391" tIns="89619" rIns="143391" bIns="89619" rtlCol="0" anchor="b" anchorCtr="0">
            <a:spAutoFit/>
          </a:bodyPr>
          <a:lstStyle/>
          <a:p>
            <a:pPr>
              <a:lnSpc>
                <a:spcPct val="90000"/>
              </a:lnSpc>
              <a:spcBef>
                <a:spcPct val="20000"/>
              </a:spcBef>
              <a:buSzPct val="90000"/>
            </a:pPr>
            <a:r>
              <a:rPr lang="en-US" sz="1764" dirty="0">
                <a:solidFill>
                  <a:srgbClr val="505050"/>
                </a:solidFill>
              </a:rPr>
              <a:t>Together with optional online apps and services</a:t>
            </a:r>
          </a:p>
        </p:txBody>
      </p:sp>
      <p:sp>
        <p:nvSpPr>
          <p:cNvPr id="19" name="Cross 18"/>
          <p:cNvSpPr/>
          <p:nvPr/>
        </p:nvSpPr>
        <p:spPr bwMode="auto">
          <a:xfrm>
            <a:off x="7393872" y="5104036"/>
            <a:ext cx="716945" cy="716945"/>
          </a:xfrm>
          <a:prstGeom prst="plus">
            <a:avLst>
              <a:gd name="adj" fmla="val 36993"/>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8" rIns="0" bIns="45708" numCol="1" rtlCol="0" anchor="ctr" anchorCtr="0" compatLnSpc="1">
            <a:prstTxWarp prst="textNoShape">
              <a:avLst/>
            </a:prstTxWarp>
          </a:bodyPr>
          <a:lstStyle/>
          <a:p>
            <a:pPr algn="ctr" defTabSz="913916" fontAlgn="base">
              <a:spcBef>
                <a:spcPct val="0"/>
              </a:spcBef>
              <a:spcAft>
                <a:spcPct val="0"/>
              </a:spcAft>
            </a:pPr>
            <a:endParaRPr lang="en-US" sz="196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958254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Rectangle 21"/>
          <p:cNvSpPr/>
          <p:nvPr/>
        </p:nvSpPr>
        <p:spPr bwMode="auto">
          <a:xfrm>
            <a:off x="6766492" y="2372977"/>
            <a:ext cx="5153100" cy="414790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a:lnSpc>
                <a:spcPct val="90000"/>
              </a:lnSpc>
              <a:spcBef>
                <a:spcPct val="20000"/>
              </a:spcBef>
              <a:buSzPct val="90000"/>
              <a:buFont typeface="Arial" pitchFamily="34" charset="0"/>
              <a:buNone/>
            </a:pPr>
            <a:endParaRPr lang="en-US" sz="1568" b="1" dirty="0">
              <a:solidFill>
                <a:schemeClr val="bg1"/>
              </a:solidFill>
              <a:cs typeface="Segoe UI Light"/>
            </a:endParaRPr>
          </a:p>
          <a:p>
            <a:pPr algn="ctr">
              <a:lnSpc>
                <a:spcPct val="90000"/>
              </a:lnSpc>
              <a:spcBef>
                <a:spcPct val="20000"/>
              </a:spcBef>
              <a:buSzPct val="90000"/>
              <a:buFont typeface="Arial" pitchFamily="34" charset="0"/>
              <a:buNone/>
            </a:pPr>
            <a:r>
              <a:rPr lang="en-US" sz="1764" b="1" dirty="0">
                <a:solidFill>
                  <a:schemeClr val="bg1"/>
                </a:solidFill>
                <a:cs typeface="Segoe UI Light"/>
              </a:rPr>
              <a:t>Second virtual machine</a:t>
            </a:r>
          </a:p>
        </p:txBody>
      </p:sp>
      <p:sp>
        <p:nvSpPr>
          <p:cNvPr id="21" name="Rectangle 20"/>
          <p:cNvSpPr/>
          <p:nvPr/>
        </p:nvSpPr>
        <p:spPr bwMode="auto">
          <a:xfrm>
            <a:off x="302683" y="2372977"/>
            <a:ext cx="5100949" cy="4198378"/>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ts val="588"/>
              </a:spcAft>
            </a:pPr>
            <a:endParaRPr lang="en-US" sz="1764" b="1" dirty="0">
              <a:solidFill>
                <a:schemeClr val="bg1"/>
              </a:solidFill>
              <a:cs typeface="Segoe UI Light"/>
            </a:endParaRPr>
          </a:p>
          <a:p>
            <a:pPr algn="ctr" defTabSz="913916" fontAlgn="base">
              <a:lnSpc>
                <a:spcPct val="90000"/>
              </a:lnSpc>
              <a:spcBef>
                <a:spcPct val="0"/>
              </a:spcBef>
              <a:spcAft>
                <a:spcPts val="588"/>
              </a:spcAft>
            </a:pPr>
            <a:r>
              <a:rPr lang="en-US" sz="1764" b="1" dirty="0">
                <a:solidFill>
                  <a:schemeClr val="bg1"/>
                </a:solidFill>
                <a:cs typeface="Segoe UI Light"/>
              </a:rPr>
              <a:t>First virtual machine</a:t>
            </a:r>
            <a:endParaRPr lang="en-US" sz="1764" b="1" dirty="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302682" y="3608237"/>
            <a:ext cx="11616975" cy="1395041"/>
          </a:xfrm>
          <a:prstGeom prst="rect">
            <a:avLst/>
          </a:prstGeom>
          <a:solidFill>
            <a:schemeClr val="bg1">
              <a:lumMod val="8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15" tIns="44808" rIns="89615" bIns="44808" numCol="1" rtlCol="0" anchor="ctr" anchorCtr="0" compatLnSpc="1">
            <a:prstTxWarp prst="textNoShape">
              <a:avLst/>
            </a:prstTxWarp>
          </a:bodyPr>
          <a:lstStyle/>
          <a:p>
            <a:pPr algn="ctr" defTabSz="895908" fontAlgn="base">
              <a:lnSpc>
                <a:spcPct val="90000"/>
              </a:lnSpc>
              <a:spcBef>
                <a:spcPct val="0"/>
              </a:spcBef>
              <a:spcAft>
                <a:spcPct val="0"/>
              </a:spcAft>
            </a:pPr>
            <a:endParaRPr lang="en-US" sz="1960" spc="-49" dirty="0">
              <a:gradFill>
                <a:gsLst>
                  <a:gs pos="0">
                    <a:schemeClr val="bg1"/>
                  </a:gs>
                  <a:gs pos="100000">
                    <a:schemeClr val="bg1"/>
                  </a:gs>
                </a:gsLst>
                <a:lin ang="5400000" scaled="0"/>
              </a:gradFill>
            </a:endParaRPr>
          </a:p>
        </p:txBody>
      </p:sp>
      <p:grpSp>
        <p:nvGrpSpPr>
          <p:cNvPr id="38" name="Group 37"/>
          <p:cNvGrpSpPr>
            <a:grpSpLocks noChangeAspect="1"/>
          </p:cNvGrpSpPr>
          <p:nvPr/>
        </p:nvGrpSpPr>
        <p:grpSpPr>
          <a:xfrm>
            <a:off x="7169830" y="4076477"/>
            <a:ext cx="1254668" cy="427941"/>
            <a:chOff x="5328794" y="6305885"/>
            <a:chExt cx="1799616" cy="613810"/>
          </a:xfrm>
        </p:grpSpPr>
        <p:pic>
          <p:nvPicPr>
            <p:cNvPr id="40" name="Picture 2"/>
            <p:cNvPicPr>
              <a:picLocks noChangeAspect="1" noChangeArrowheads="1"/>
            </p:cNvPicPr>
            <p:nvPr/>
          </p:nvPicPr>
          <p:blipFill>
            <a:blip r:embed="rId3" cstate="email">
              <a:lum bright="-59000"/>
              <a:biLevel thresh="25000"/>
              <a:extLst>
                <a:ext uri="{28A0092B-C50C-407E-A947-70E740481C1C}">
                  <a14:useLocalDpi xmlns:a14="http://schemas.microsoft.com/office/drawing/2010/main"/>
                </a:ext>
              </a:extLst>
            </a:blip>
            <a:srcRect/>
            <a:stretch>
              <a:fillRect/>
            </a:stretch>
          </p:blipFill>
          <p:spPr bwMode="auto">
            <a:xfrm>
              <a:off x="5328794" y="6305885"/>
              <a:ext cx="1799616" cy="613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Freeform 469"/>
            <p:cNvSpPr>
              <a:spLocks noEditPoints="1"/>
            </p:cNvSpPr>
            <p:nvPr/>
          </p:nvSpPr>
          <p:spPr bwMode="auto">
            <a:xfrm>
              <a:off x="5396660" y="6368218"/>
              <a:ext cx="1639095" cy="483319"/>
            </a:xfrm>
            <a:custGeom>
              <a:avLst/>
              <a:gdLst>
                <a:gd name="T0" fmla="*/ 958 w 960"/>
                <a:gd name="T1" fmla="*/ 34 h 283"/>
                <a:gd name="T2" fmla="*/ 402 w 960"/>
                <a:gd name="T3" fmla="*/ 0 h 283"/>
                <a:gd name="T4" fmla="*/ 0 w 960"/>
                <a:gd name="T5" fmla="*/ 132 h 283"/>
                <a:gd name="T6" fmla="*/ 2 w 960"/>
                <a:gd name="T7" fmla="*/ 234 h 283"/>
                <a:gd name="T8" fmla="*/ 603 w 960"/>
                <a:gd name="T9" fmla="*/ 283 h 283"/>
                <a:gd name="T10" fmla="*/ 960 w 960"/>
                <a:gd name="T11" fmla="*/ 136 h 283"/>
                <a:gd name="T12" fmla="*/ 958 w 960"/>
                <a:gd name="T13" fmla="*/ 34 h 283"/>
                <a:gd name="T14" fmla="*/ 20 w 960"/>
                <a:gd name="T15" fmla="*/ 217 h 283"/>
                <a:gd name="T16" fmla="*/ 19 w 960"/>
                <a:gd name="T17" fmla="*/ 153 h 283"/>
                <a:gd name="T18" fmla="*/ 583 w 960"/>
                <a:gd name="T19" fmla="*/ 199 h 283"/>
                <a:gd name="T20" fmla="*/ 583 w 960"/>
                <a:gd name="T21" fmla="*/ 263 h 283"/>
                <a:gd name="T22" fmla="*/ 20 w 960"/>
                <a:gd name="T23" fmla="*/ 217 h 283"/>
                <a:gd name="T24" fmla="*/ 373 w 960"/>
                <a:gd name="T25" fmla="*/ 200 h 283"/>
                <a:gd name="T26" fmla="*/ 374 w 960"/>
                <a:gd name="T27" fmla="*/ 227 h 283"/>
                <a:gd name="T28" fmla="*/ 565 w 960"/>
                <a:gd name="T29" fmla="*/ 242 h 283"/>
                <a:gd name="T30" fmla="*/ 564 w 960"/>
                <a:gd name="T31" fmla="*/ 216 h 283"/>
                <a:gd name="T32" fmla="*/ 373 w 960"/>
                <a:gd name="T33" fmla="*/ 200 h 283"/>
                <a:gd name="T34" fmla="*/ 49 w 960"/>
                <a:gd name="T35" fmla="*/ 201 h 283"/>
                <a:gd name="T36" fmla="*/ 59 w 960"/>
                <a:gd name="T37" fmla="*/ 202 h 283"/>
                <a:gd name="T38" fmla="*/ 59 w 960"/>
                <a:gd name="T39" fmla="*/ 175 h 283"/>
                <a:gd name="T40" fmla="*/ 49 w 960"/>
                <a:gd name="T41" fmla="*/ 174 h 283"/>
                <a:gd name="T42" fmla="*/ 49 w 960"/>
                <a:gd name="T43" fmla="*/ 201 h 283"/>
                <a:gd name="T44" fmla="*/ 69 w 960"/>
                <a:gd name="T45" fmla="*/ 202 h 283"/>
                <a:gd name="T46" fmla="*/ 79 w 960"/>
                <a:gd name="T47" fmla="*/ 203 h 283"/>
                <a:gd name="T48" fmla="*/ 79 w 960"/>
                <a:gd name="T49" fmla="*/ 176 h 283"/>
                <a:gd name="T50" fmla="*/ 69 w 960"/>
                <a:gd name="T51" fmla="*/ 176 h 283"/>
                <a:gd name="T52" fmla="*/ 69 w 960"/>
                <a:gd name="T53" fmla="*/ 202 h 283"/>
                <a:gd name="T54" fmla="*/ 172 w 960"/>
                <a:gd name="T55" fmla="*/ 210 h 283"/>
                <a:gd name="T56" fmla="*/ 183 w 960"/>
                <a:gd name="T57" fmla="*/ 211 h 283"/>
                <a:gd name="T58" fmla="*/ 183 w 960"/>
                <a:gd name="T59" fmla="*/ 185 h 283"/>
                <a:gd name="T60" fmla="*/ 172 w 960"/>
                <a:gd name="T61" fmla="*/ 184 h 283"/>
                <a:gd name="T62" fmla="*/ 172 w 960"/>
                <a:gd name="T63" fmla="*/ 210 h 283"/>
                <a:gd name="T64" fmla="*/ 192 w 960"/>
                <a:gd name="T65" fmla="*/ 212 h 283"/>
                <a:gd name="T66" fmla="*/ 203 w 960"/>
                <a:gd name="T67" fmla="*/ 213 h 283"/>
                <a:gd name="T68" fmla="*/ 203 w 960"/>
                <a:gd name="T69" fmla="*/ 187 h 283"/>
                <a:gd name="T70" fmla="*/ 192 w 960"/>
                <a:gd name="T71" fmla="*/ 185 h 283"/>
                <a:gd name="T72" fmla="*/ 192 w 960"/>
                <a:gd name="T73" fmla="*/ 212 h 283"/>
                <a:gd name="T74" fmla="*/ 90 w 960"/>
                <a:gd name="T75" fmla="*/ 204 h 283"/>
                <a:gd name="T76" fmla="*/ 100 w 960"/>
                <a:gd name="T77" fmla="*/ 205 h 283"/>
                <a:gd name="T78" fmla="*/ 100 w 960"/>
                <a:gd name="T79" fmla="*/ 178 h 283"/>
                <a:gd name="T80" fmla="*/ 90 w 960"/>
                <a:gd name="T81" fmla="*/ 177 h 283"/>
                <a:gd name="T82" fmla="*/ 90 w 960"/>
                <a:gd name="T83" fmla="*/ 204 h 283"/>
                <a:gd name="T84" fmla="*/ 110 w 960"/>
                <a:gd name="T85" fmla="*/ 205 h 283"/>
                <a:gd name="T86" fmla="*/ 121 w 960"/>
                <a:gd name="T87" fmla="*/ 207 h 283"/>
                <a:gd name="T88" fmla="*/ 121 w 960"/>
                <a:gd name="T89" fmla="*/ 180 h 283"/>
                <a:gd name="T90" fmla="*/ 110 w 960"/>
                <a:gd name="T91" fmla="*/ 179 h 283"/>
                <a:gd name="T92" fmla="*/ 110 w 960"/>
                <a:gd name="T93" fmla="*/ 205 h 283"/>
                <a:gd name="T94" fmla="*/ 131 w 960"/>
                <a:gd name="T95" fmla="*/ 207 h 283"/>
                <a:gd name="T96" fmla="*/ 141 w 960"/>
                <a:gd name="T97" fmla="*/ 208 h 283"/>
                <a:gd name="T98" fmla="*/ 141 w 960"/>
                <a:gd name="T99" fmla="*/ 182 h 283"/>
                <a:gd name="T100" fmla="*/ 131 w 960"/>
                <a:gd name="T101" fmla="*/ 181 h 283"/>
                <a:gd name="T102" fmla="*/ 131 w 960"/>
                <a:gd name="T103" fmla="*/ 207 h 283"/>
                <a:gd name="T104" fmla="*/ 152 w 960"/>
                <a:gd name="T105" fmla="*/ 209 h 283"/>
                <a:gd name="T106" fmla="*/ 162 w 960"/>
                <a:gd name="T107" fmla="*/ 210 h 283"/>
                <a:gd name="T108" fmla="*/ 162 w 960"/>
                <a:gd name="T109" fmla="*/ 183 h 283"/>
                <a:gd name="T110" fmla="*/ 152 w 960"/>
                <a:gd name="T111" fmla="*/ 182 h 283"/>
                <a:gd name="T112" fmla="*/ 152 w 960"/>
                <a:gd name="T113" fmla="*/ 20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0" h="283">
                  <a:moveTo>
                    <a:pt x="958" y="34"/>
                  </a:moveTo>
                  <a:lnTo>
                    <a:pt x="402" y="0"/>
                  </a:lnTo>
                  <a:lnTo>
                    <a:pt x="0" y="132"/>
                  </a:lnTo>
                  <a:lnTo>
                    <a:pt x="2" y="234"/>
                  </a:lnTo>
                  <a:lnTo>
                    <a:pt x="603" y="283"/>
                  </a:lnTo>
                  <a:lnTo>
                    <a:pt x="960" y="136"/>
                  </a:lnTo>
                  <a:lnTo>
                    <a:pt x="958" y="34"/>
                  </a:lnTo>
                  <a:close/>
                  <a:moveTo>
                    <a:pt x="20" y="217"/>
                  </a:moveTo>
                  <a:lnTo>
                    <a:pt x="19" y="153"/>
                  </a:lnTo>
                  <a:lnTo>
                    <a:pt x="583" y="199"/>
                  </a:lnTo>
                  <a:lnTo>
                    <a:pt x="583" y="263"/>
                  </a:lnTo>
                  <a:lnTo>
                    <a:pt x="20" y="217"/>
                  </a:lnTo>
                  <a:close/>
                  <a:moveTo>
                    <a:pt x="373" y="200"/>
                  </a:moveTo>
                  <a:lnTo>
                    <a:pt x="374" y="227"/>
                  </a:lnTo>
                  <a:lnTo>
                    <a:pt x="565" y="242"/>
                  </a:lnTo>
                  <a:lnTo>
                    <a:pt x="564" y="216"/>
                  </a:lnTo>
                  <a:lnTo>
                    <a:pt x="373" y="200"/>
                  </a:lnTo>
                  <a:close/>
                  <a:moveTo>
                    <a:pt x="49" y="201"/>
                  </a:moveTo>
                  <a:lnTo>
                    <a:pt x="59" y="202"/>
                  </a:lnTo>
                  <a:lnTo>
                    <a:pt x="59" y="175"/>
                  </a:lnTo>
                  <a:lnTo>
                    <a:pt x="49" y="174"/>
                  </a:lnTo>
                  <a:lnTo>
                    <a:pt x="49" y="201"/>
                  </a:lnTo>
                  <a:close/>
                  <a:moveTo>
                    <a:pt x="69" y="202"/>
                  </a:moveTo>
                  <a:lnTo>
                    <a:pt x="79" y="203"/>
                  </a:lnTo>
                  <a:lnTo>
                    <a:pt x="79" y="176"/>
                  </a:lnTo>
                  <a:lnTo>
                    <a:pt x="69" y="176"/>
                  </a:lnTo>
                  <a:lnTo>
                    <a:pt x="69" y="202"/>
                  </a:lnTo>
                  <a:close/>
                  <a:moveTo>
                    <a:pt x="172" y="210"/>
                  </a:moveTo>
                  <a:lnTo>
                    <a:pt x="183" y="211"/>
                  </a:lnTo>
                  <a:lnTo>
                    <a:pt x="183" y="185"/>
                  </a:lnTo>
                  <a:lnTo>
                    <a:pt x="172" y="184"/>
                  </a:lnTo>
                  <a:lnTo>
                    <a:pt x="172" y="210"/>
                  </a:lnTo>
                  <a:close/>
                  <a:moveTo>
                    <a:pt x="192" y="212"/>
                  </a:moveTo>
                  <a:lnTo>
                    <a:pt x="203" y="213"/>
                  </a:lnTo>
                  <a:lnTo>
                    <a:pt x="203" y="187"/>
                  </a:lnTo>
                  <a:lnTo>
                    <a:pt x="192" y="185"/>
                  </a:lnTo>
                  <a:lnTo>
                    <a:pt x="192" y="212"/>
                  </a:lnTo>
                  <a:close/>
                  <a:moveTo>
                    <a:pt x="90" y="204"/>
                  </a:moveTo>
                  <a:lnTo>
                    <a:pt x="100" y="205"/>
                  </a:lnTo>
                  <a:lnTo>
                    <a:pt x="100" y="178"/>
                  </a:lnTo>
                  <a:lnTo>
                    <a:pt x="90" y="177"/>
                  </a:lnTo>
                  <a:lnTo>
                    <a:pt x="90" y="204"/>
                  </a:lnTo>
                  <a:close/>
                  <a:moveTo>
                    <a:pt x="110" y="205"/>
                  </a:moveTo>
                  <a:lnTo>
                    <a:pt x="121" y="207"/>
                  </a:lnTo>
                  <a:lnTo>
                    <a:pt x="121" y="180"/>
                  </a:lnTo>
                  <a:lnTo>
                    <a:pt x="110" y="179"/>
                  </a:lnTo>
                  <a:lnTo>
                    <a:pt x="110" y="205"/>
                  </a:lnTo>
                  <a:close/>
                  <a:moveTo>
                    <a:pt x="131" y="207"/>
                  </a:moveTo>
                  <a:lnTo>
                    <a:pt x="141" y="208"/>
                  </a:lnTo>
                  <a:lnTo>
                    <a:pt x="141" y="182"/>
                  </a:lnTo>
                  <a:lnTo>
                    <a:pt x="131" y="181"/>
                  </a:lnTo>
                  <a:lnTo>
                    <a:pt x="131" y="207"/>
                  </a:lnTo>
                  <a:close/>
                  <a:moveTo>
                    <a:pt x="152" y="209"/>
                  </a:moveTo>
                  <a:lnTo>
                    <a:pt x="162" y="210"/>
                  </a:lnTo>
                  <a:lnTo>
                    <a:pt x="162" y="183"/>
                  </a:lnTo>
                  <a:lnTo>
                    <a:pt x="152" y="182"/>
                  </a:lnTo>
                  <a:lnTo>
                    <a:pt x="152" y="209"/>
                  </a:lnTo>
                  <a:close/>
                </a:path>
              </a:pathLst>
            </a:custGeom>
            <a:solidFill>
              <a:srgbClr val="505050"/>
            </a:solidFill>
            <a:ln>
              <a:noFill/>
            </a:ln>
          </p:spPr>
          <p:txBody>
            <a:bodyPr vert="horz" wrap="square" lIns="91403" tIns="45701" rIns="91403" bIns="45701" numCol="1" anchor="t" anchorCtr="0" compatLnSpc="1">
              <a:prstTxWarp prst="textNoShape">
                <a:avLst/>
              </a:prstTxWarp>
            </a:bodyPr>
            <a:lstStyle/>
            <a:p>
              <a:endParaRPr lang="en-US" sz="1799" dirty="0">
                <a:solidFill>
                  <a:schemeClr val="accent1"/>
                </a:solidFill>
              </a:endParaRPr>
            </a:p>
          </p:txBody>
        </p:sp>
      </p:grpSp>
      <p:sp>
        <p:nvSpPr>
          <p:cNvPr id="39" name="Rectangle 38"/>
          <p:cNvSpPr/>
          <p:nvPr/>
        </p:nvSpPr>
        <p:spPr>
          <a:xfrm>
            <a:off x="8751739" y="3842357"/>
            <a:ext cx="2923899" cy="941141"/>
          </a:xfrm>
          <a:prstGeom prst="rect">
            <a:avLst/>
          </a:prstGeom>
        </p:spPr>
        <p:txBody>
          <a:bodyPr vert="horz" wrap="square" lIns="179238" tIns="143391" rIns="179238" bIns="143391" rtlCol="0" anchor="t" anchorCtr="0">
            <a:spAutoFit/>
          </a:bodyPr>
          <a:lstStyle/>
          <a:p>
            <a:pPr>
              <a:lnSpc>
                <a:spcPct val="90000"/>
              </a:lnSpc>
              <a:spcBef>
                <a:spcPct val="20000"/>
              </a:spcBef>
              <a:buSzPct val="90000"/>
              <a:buFont typeface="Arial" pitchFamily="34" charset="0"/>
              <a:buNone/>
            </a:pPr>
            <a:r>
              <a:rPr lang="en-US" sz="1568" dirty="0">
                <a:solidFill>
                  <a:srgbClr val="505050"/>
                </a:solidFill>
              </a:rPr>
              <a:t>Virtual instance running</a:t>
            </a:r>
            <a:br>
              <a:rPr lang="en-US" sz="1568" dirty="0">
                <a:solidFill>
                  <a:srgbClr val="505050"/>
                </a:solidFill>
              </a:rPr>
            </a:br>
            <a:r>
              <a:rPr lang="en-US" sz="1568" b="1" dirty="0">
                <a:solidFill>
                  <a:srgbClr val="00188F"/>
                </a:solidFill>
              </a:rPr>
              <a:t>Windows Server 2012 R2 Standard</a:t>
            </a:r>
            <a:endParaRPr lang="en-US" sz="1568" dirty="0">
              <a:solidFill>
                <a:srgbClr val="00188F"/>
              </a:solidFill>
            </a:endParaRPr>
          </a:p>
        </p:txBody>
      </p:sp>
      <p:sp>
        <p:nvSpPr>
          <p:cNvPr id="27" name="Rectangle 26"/>
          <p:cNvSpPr/>
          <p:nvPr/>
        </p:nvSpPr>
        <p:spPr>
          <a:xfrm>
            <a:off x="6508664" y="5217248"/>
            <a:ext cx="5108291" cy="941141"/>
          </a:xfrm>
          <a:prstGeom prst="rect">
            <a:avLst/>
          </a:prstGeom>
        </p:spPr>
        <p:txBody>
          <a:bodyPr vert="horz" wrap="square" lIns="179238" tIns="143391" rIns="179238" bIns="143391" rtlCol="0" anchor="t" anchorCtr="0">
            <a:spAutoFit/>
          </a:bodyPr>
          <a:lstStyle/>
          <a:p>
            <a:pPr marL="280064" indent="-280064">
              <a:lnSpc>
                <a:spcPct val="90000"/>
              </a:lnSpc>
              <a:spcBef>
                <a:spcPct val="20000"/>
              </a:spcBef>
              <a:buSzPct val="90000"/>
              <a:buFont typeface="Arial" pitchFamily="34" charset="0"/>
              <a:buChar char="•"/>
            </a:pPr>
            <a:r>
              <a:rPr lang="en-US" sz="1568" dirty="0">
                <a:solidFill>
                  <a:schemeClr val="bg1"/>
                </a:solidFill>
              </a:rPr>
              <a:t>Can be used for additional workloads, such as Exchange Server, SharePoint, WSUS, SQL Server, Remote Desktop Services, etc.</a:t>
            </a:r>
          </a:p>
        </p:txBody>
      </p:sp>
      <p:grpSp>
        <p:nvGrpSpPr>
          <p:cNvPr id="2" name="Group 1"/>
          <p:cNvGrpSpPr>
            <a:grpSpLocks noChangeAspect="1"/>
          </p:cNvGrpSpPr>
          <p:nvPr/>
        </p:nvGrpSpPr>
        <p:grpSpPr>
          <a:xfrm>
            <a:off x="4033181" y="4026424"/>
            <a:ext cx="1254668" cy="427941"/>
            <a:chOff x="5328794" y="6305885"/>
            <a:chExt cx="1799616" cy="613810"/>
          </a:xfrm>
        </p:grpSpPr>
        <p:pic>
          <p:nvPicPr>
            <p:cNvPr id="13" name="Picture 2"/>
            <p:cNvPicPr>
              <a:picLocks noChangeAspect="1" noChangeArrowheads="1"/>
            </p:cNvPicPr>
            <p:nvPr/>
          </p:nvPicPr>
          <p:blipFill>
            <a:blip r:embed="rId3" cstate="email">
              <a:lum bright="-59000"/>
              <a:biLevel thresh="25000"/>
              <a:extLst>
                <a:ext uri="{28A0092B-C50C-407E-A947-70E740481C1C}">
                  <a14:useLocalDpi xmlns:a14="http://schemas.microsoft.com/office/drawing/2010/main"/>
                </a:ext>
              </a:extLst>
            </a:blip>
            <a:srcRect/>
            <a:stretch>
              <a:fillRect/>
            </a:stretch>
          </p:blipFill>
          <p:spPr bwMode="auto">
            <a:xfrm>
              <a:off x="5328794" y="6305885"/>
              <a:ext cx="1799616" cy="613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 name="Freeform 469"/>
            <p:cNvSpPr>
              <a:spLocks noEditPoints="1"/>
            </p:cNvSpPr>
            <p:nvPr/>
          </p:nvSpPr>
          <p:spPr bwMode="auto">
            <a:xfrm>
              <a:off x="5396660" y="6368218"/>
              <a:ext cx="1639095" cy="483319"/>
            </a:xfrm>
            <a:custGeom>
              <a:avLst/>
              <a:gdLst>
                <a:gd name="T0" fmla="*/ 958 w 960"/>
                <a:gd name="T1" fmla="*/ 34 h 283"/>
                <a:gd name="T2" fmla="*/ 402 w 960"/>
                <a:gd name="T3" fmla="*/ 0 h 283"/>
                <a:gd name="T4" fmla="*/ 0 w 960"/>
                <a:gd name="T5" fmla="*/ 132 h 283"/>
                <a:gd name="T6" fmla="*/ 2 w 960"/>
                <a:gd name="T7" fmla="*/ 234 h 283"/>
                <a:gd name="T8" fmla="*/ 603 w 960"/>
                <a:gd name="T9" fmla="*/ 283 h 283"/>
                <a:gd name="T10" fmla="*/ 960 w 960"/>
                <a:gd name="T11" fmla="*/ 136 h 283"/>
                <a:gd name="T12" fmla="*/ 958 w 960"/>
                <a:gd name="T13" fmla="*/ 34 h 283"/>
                <a:gd name="T14" fmla="*/ 20 w 960"/>
                <a:gd name="T15" fmla="*/ 217 h 283"/>
                <a:gd name="T16" fmla="*/ 19 w 960"/>
                <a:gd name="T17" fmla="*/ 153 h 283"/>
                <a:gd name="T18" fmla="*/ 583 w 960"/>
                <a:gd name="T19" fmla="*/ 199 h 283"/>
                <a:gd name="T20" fmla="*/ 583 w 960"/>
                <a:gd name="T21" fmla="*/ 263 h 283"/>
                <a:gd name="T22" fmla="*/ 20 w 960"/>
                <a:gd name="T23" fmla="*/ 217 h 283"/>
                <a:gd name="T24" fmla="*/ 373 w 960"/>
                <a:gd name="T25" fmla="*/ 200 h 283"/>
                <a:gd name="T26" fmla="*/ 374 w 960"/>
                <a:gd name="T27" fmla="*/ 227 h 283"/>
                <a:gd name="T28" fmla="*/ 565 w 960"/>
                <a:gd name="T29" fmla="*/ 242 h 283"/>
                <a:gd name="T30" fmla="*/ 564 w 960"/>
                <a:gd name="T31" fmla="*/ 216 h 283"/>
                <a:gd name="T32" fmla="*/ 373 w 960"/>
                <a:gd name="T33" fmla="*/ 200 h 283"/>
                <a:gd name="T34" fmla="*/ 49 w 960"/>
                <a:gd name="T35" fmla="*/ 201 h 283"/>
                <a:gd name="T36" fmla="*/ 59 w 960"/>
                <a:gd name="T37" fmla="*/ 202 h 283"/>
                <a:gd name="T38" fmla="*/ 59 w 960"/>
                <a:gd name="T39" fmla="*/ 175 h 283"/>
                <a:gd name="T40" fmla="*/ 49 w 960"/>
                <a:gd name="T41" fmla="*/ 174 h 283"/>
                <a:gd name="T42" fmla="*/ 49 w 960"/>
                <a:gd name="T43" fmla="*/ 201 h 283"/>
                <a:gd name="T44" fmla="*/ 69 w 960"/>
                <a:gd name="T45" fmla="*/ 202 h 283"/>
                <a:gd name="T46" fmla="*/ 79 w 960"/>
                <a:gd name="T47" fmla="*/ 203 h 283"/>
                <a:gd name="T48" fmla="*/ 79 w 960"/>
                <a:gd name="T49" fmla="*/ 176 h 283"/>
                <a:gd name="T50" fmla="*/ 69 w 960"/>
                <a:gd name="T51" fmla="*/ 176 h 283"/>
                <a:gd name="T52" fmla="*/ 69 w 960"/>
                <a:gd name="T53" fmla="*/ 202 h 283"/>
                <a:gd name="T54" fmla="*/ 172 w 960"/>
                <a:gd name="T55" fmla="*/ 210 h 283"/>
                <a:gd name="T56" fmla="*/ 183 w 960"/>
                <a:gd name="T57" fmla="*/ 211 h 283"/>
                <a:gd name="T58" fmla="*/ 183 w 960"/>
                <a:gd name="T59" fmla="*/ 185 h 283"/>
                <a:gd name="T60" fmla="*/ 172 w 960"/>
                <a:gd name="T61" fmla="*/ 184 h 283"/>
                <a:gd name="T62" fmla="*/ 172 w 960"/>
                <a:gd name="T63" fmla="*/ 210 h 283"/>
                <a:gd name="T64" fmla="*/ 192 w 960"/>
                <a:gd name="T65" fmla="*/ 212 h 283"/>
                <a:gd name="T66" fmla="*/ 203 w 960"/>
                <a:gd name="T67" fmla="*/ 213 h 283"/>
                <a:gd name="T68" fmla="*/ 203 w 960"/>
                <a:gd name="T69" fmla="*/ 187 h 283"/>
                <a:gd name="T70" fmla="*/ 192 w 960"/>
                <a:gd name="T71" fmla="*/ 185 h 283"/>
                <a:gd name="T72" fmla="*/ 192 w 960"/>
                <a:gd name="T73" fmla="*/ 212 h 283"/>
                <a:gd name="T74" fmla="*/ 90 w 960"/>
                <a:gd name="T75" fmla="*/ 204 h 283"/>
                <a:gd name="T76" fmla="*/ 100 w 960"/>
                <a:gd name="T77" fmla="*/ 205 h 283"/>
                <a:gd name="T78" fmla="*/ 100 w 960"/>
                <a:gd name="T79" fmla="*/ 178 h 283"/>
                <a:gd name="T80" fmla="*/ 90 w 960"/>
                <a:gd name="T81" fmla="*/ 177 h 283"/>
                <a:gd name="T82" fmla="*/ 90 w 960"/>
                <a:gd name="T83" fmla="*/ 204 h 283"/>
                <a:gd name="T84" fmla="*/ 110 w 960"/>
                <a:gd name="T85" fmla="*/ 205 h 283"/>
                <a:gd name="T86" fmla="*/ 121 w 960"/>
                <a:gd name="T87" fmla="*/ 207 h 283"/>
                <a:gd name="T88" fmla="*/ 121 w 960"/>
                <a:gd name="T89" fmla="*/ 180 h 283"/>
                <a:gd name="T90" fmla="*/ 110 w 960"/>
                <a:gd name="T91" fmla="*/ 179 h 283"/>
                <a:gd name="T92" fmla="*/ 110 w 960"/>
                <a:gd name="T93" fmla="*/ 205 h 283"/>
                <a:gd name="T94" fmla="*/ 131 w 960"/>
                <a:gd name="T95" fmla="*/ 207 h 283"/>
                <a:gd name="T96" fmla="*/ 141 w 960"/>
                <a:gd name="T97" fmla="*/ 208 h 283"/>
                <a:gd name="T98" fmla="*/ 141 w 960"/>
                <a:gd name="T99" fmla="*/ 182 h 283"/>
                <a:gd name="T100" fmla="*/ 131 w 960"/>
                <a:gd name="T101" fmla="*/ 181 h 283"/>
                <a:gd name="T102" fmla="*/ 131 w 960"/>
                <a:gd name="T103" fmla="*/ 207 h 283"/>
                <a:gd name="T104" fmla="*/ 152 w 960"/>
                <a:gd name="T105" fmla="*/ 209 h 283"/>
                <a:gd name="T106" fmla="*/ 162 w 960"/>
                <a:gd name="T107" fmla="*/ 210 h 283"/>
                <a:gd name="T108" fmla="*/ 162 w 960"/>
                <a:gd name="T109" fmla="*/ 183 h 283"/>
                <a:gd name="T110" fmla="*/ 152 w 960"/>
                <a:gd name="T111" fmla="*/ 182 h 283"/>
                <a:gd name="T112" fmla="*/ 152 w 960"/>
                <a:gd name="T113" fmla="*/ 20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0" h="283">
                  <a:moveTo>
                    <a:pt x="958" y="34"/>
                  </a:moveTo>
                  <a:lnTo>
                    <a:pt x="402" y="0"/>
                  </a:lnTo>
                  <a:lnTo>
                    <a:pt x="0" y="132"/>
                  </a:lnTo>
                  <a:lnTo>
                    <a:pt x="2" y="234"/>
                  </a:lnTo>
                  <a:lnTo>
                    <a:pt x="603" y="283"/>
                  </a:lnTo>
                  <a:lnTo>
                    <a:pt x="960" y="136"/>
                  </a:lnTo>
                  <a:lnTo>
                    <a:pt x="958" y="34"/>
                  </a:lnTo>
                  <a:close/>
                  <a:moveTo>
                    <a:pt x="20" y="217"/>
                  </a:moveTo>
                  <a:lnTo>
                    <a:pt x="19" y="153"/>
                  </a:lnTo>
                  <a:lnTo>
                    <a:pt x="583" y="199"/>
                  </a:lnTo>
                  <a:lnTo>
                    <a:pt x="583" y="263"/>
                  </a:lnTo>
                  <a:lnTo>
                    <a:pt x="20" y="217"/>
                  </a:lnTo>
                  <a:close/>
                  <a:moveTo>
                    <a:pt x="373" y="200"/>
                  </a:moveTo>
                  <a:lnTo>
                    <a:pt x="374" y="227"/>
                  </a:lnTo>
                  <a:lnTo>
                    <a:pt x="565" y="242"/>
                  </a:lnTo>
                  <a:lnTo>
                    <a:pt x="564" y="216"/>
                  </a:lnTo>
                  <a:lnTo>
                    <a:pt x="373" y="200"/>
                  </a:lnTo>
                  <a:close/>
                  <a:moveTo>
                    <a:pt x="49" y="201"/>
                  </a:moveTo>
                  <a:lnTo>
                    <a:pt x="59" y="202"/>
                  </a:lnTo>
                  <a:lnTo>
                    <a:pt x="59" y="175"/>
                  </a:lnTo>
                  <a:lnTo>
                    <a:pt x="49" y="174"/>
                  </a:lnTo>
                  <a:lnTo>
                    <a:pt x="49" y="201"/>
                  </a:lnTo>
                  <a:close/>
                  <a:moveTo>
                    <a:pt x="69" y="202"/>
                  </a:moveTo>
                  <a:lnTo>
                    <a:pt x="79" y="203"/>
                  </a:lnTo>
                  <a:lnTo>
                    <a:pt x="79" y="176"/>
                  </a:lnTo>
                  <a:lnTo>
                    <a:pt x="69" y="176"/>
                  </a:lnTo>
                  <a:lnTo>
                    <a:pt x="69" y="202"/>
                  </a:lnTo>
                  <a:close/>
                  <a:moveTo>
                    <a:pt x="172" y="210"/>
                  </a:moveTo>
                  <a:lnTo>
                    <a:pt x="183" y="211"/>
                  </a:lnTo>
                  <a:lnTo>
                    <a:pt x="183" y="185"/>
                  </a:lnTo>
                  <a:lnTo>
                    <a:pt x="172" y="184"/>
                  </a:lnTo>
                  <a:lnTo>
                    <a:pt x="172" y="210"/>
                  </a:lnTo>
                  <a:close/>
                  <a:moveTo>
                    <a:pt x="192" y="212"/>
                  </a:moveTo>
                  <a:lnTo>
                    <a:pt x="203" y="213"/>
                  </a:lnTo>
                  <a:lnTo>
                    <a:pt x="203" y="187"/>
                  </a:lnTo>
                  <a:lnTo>
                    <a:pt x="192" y="185"/>
                  </a:lnTo>
                  <a:lnTo>
                    <a:pt x="192" y="212"/>
                  </a:lnTo>
                  <a:close/>
                  <a:moveTo>
                    <a:pt x="90" y="204"/>
                  </a:moveTo>
                  <a:lnTo>
                    <a:pt x="100" y="205"/>
                  </a:lnTo>
                  <a:lnTo>
                    <a:pt x="100" y="178"/>
                  </a:lnTo>
                  <a:lnTo>
                    <a:pt x="90" y="177"/>
                  </a:lnTo>
                  <a:lnTo>
                    <a:pt x="90" y="204"/>
                  </a:lnTo>
                  <a:close/>
                  <a:moveTo>
                    <a:pt x="110" y="205"/>
                  </a:moveTo>
                  <a:lnTo>
                    <a:pt x="121" y="207"/>
                  </a:lnTo>
                  <a:lnTo>
                    <a:pt x="121" y="180"/>
                  </a:lnTo>
                  <a:lnTo>
                    <a:pt x="110" y="179"/>
                  </a:lnTo>
                  <a:lnTo>
                    <a:pt x="110" y="205"/>
                  </a:lnTo>
                  <a:close/>
                  <a:moveTo>
                    <a:pt x="131" y="207"/>
                  </a:moveTo>
                  <a:lnTo>
                    <a:pt x="141" y="208"/>
                  </a:lnTo>
                  <a:lnTo>
                    <a:pt x="141" y="182"/>
                  </a:lnTo>
                  <a:lnTo>
                    <a:pt x="131" y="181"/>
                  </a:lnTo>
                  <a:lnTo>
                    <a:pt x="131" y="207"/>
                  </a:lnTo>
                  <a:close/>
                  <a:moveTo>
                    <a:pt x="152" y="209"/>
                  </a:moveTo>
                  <a:lnTo>
                    <a:pt x="162" y="210"/>
                  </a:lnTo>
                  <a:lnTo>
                    <a:pt x="162" y="183"/>
                  </a:lnTo>
                  <a:lnTo>
                    <a:pt x="152" y="182"/>
                  </a:lnTo>
                  <a:lnTo>
                    <a:pt x="152" y="209"/>
                  </a:lnTo>
                  <a:close/>
                </a:path>
              </a:pathLst>
            </a:custGeom>
            <a:solidFill>
              <a:srgbClr val="505050"/>
            </a:solidFill>
            <a:ln>
              <a:noFill/>
            </a:ln>
          </p:spPr>
          <p:txBody>
            <a:bodyPr vert="horz" wrap="square" lIns="91403" tIns="45701" rIns="91403" bIns="45701" numCol="1" anchor="t" anchorCtr="0" compatLnSpc="1">
              <a:prstTxWarp prst="textNoShape">
                <a:avLst/>
              </a:prstTxWarp>
            </a:bodyPr>
            <a:lstStyle/>
            <a:p>
              <a:endParaRPr lang="en-US" sz="1799" dirty="0">
                <a:solidFill>
                  <a:schemeClr val="accent1"/>
                </a:solidFill>
              </a:endParaRPr>
            </a:p>
          </p:txBody>
        </p:sp>
      </p:grpSp>
      <p:sp>
        <p:nvSpPr>
          <p:cNvPr id="36" name="Rectangle 35"/>
          <p:cNvSpPr/>
          <p:nvPr/>
        </p:nvSpPr>
        <p:spPr>
          <a:xfrm>
            <a:off x="302683" y="3764422"/>
            <a:ext cx="3674409" cy="1158327"/>
          </a:xfrm>
          <a:prstGeom prst="rect">
            <a:avLst/>
          </a:prstGeom>
        </p:spPr>
        <p:txBody>
          <a:bodyPr vert="horz" wrap="square" lIns="179238" tIns="143391" rIns="179238" bIns="143391" rtlCol="0" anchor="t" anchorCtr="0">
            <a:spAutoFit/>
          </a:bodyPr>
          <a:lstStyle/>
          <a:p>
            <a:pPr>
              <a:lnSpc>
                <a:spcPct val="90000"/>
              </a:lnSpc>
              <a:spcBef>
                <a:spcPct val="20000"/>
              </a:spcBef>
              <a:buSzPct val="90000"/>
              <a:buFont typeface="Arial" pitchFamily="34" charset="0"/>
              <a:buNone/>
            </a:pPr>
            <a:r>
              <a:rPr lang="en-US" sz="1568" dirty="0">
                <a:solidFill>
                  <a:srgbClr val="505050"/>
                </a:solidFill>
              </a:rPr>
              <a:t>Virtual instance running </a:t>
            </a:r>
            <a:br>
              <a:rPr lang="en-US" sz="1568" dirty="0">
                <a:solidFill>
                  <a:srgbClr val="505050"/>
                </a:solidFill>
              </a:rPr>
            </a:br>
            <a:r>
              <a:rPr lang="en-US" sz="1568" b="1" dirty="0">
                <a:solidFill>
                  <a:srgbClr val="00188F"/>
                </a:solidFill>
              </a:rPr>
              <a:t>Windows Server 2012 R2 Standard</a:t>
            </a:r>
            <a:r>
              <a:rPr lang="en-US" sz="1568" b="1" dirty="0">
                <a:solidFill>
                  <a:srgbClr val="0072C6"/>
                </a:solidFill>
              </a:rPr>
              <a:t> </a:t>
            </a:r>
            <a:br>
              <a:rPr lang="en-US" sz="1568" b="1" dirty="0">
                <a:solidFill>
                  <a:srgbClr val="0072C6"/>
                </a:solidFill>
              </a:rPr>
            </a:br>
            <a:r>
              <a:rPr lang="en-US" sz="1568" dirty="0">
                <a:solidFill>
                  <a:srgbClr val="505050"/>
                </a:solidFill>
              </a:rPr>
              <a:t>with the </a:t>
            </a:r>
            <a:r>
              <a:rPr lang="en-US" sz="1568" b="1" dirty="0">
                <a:solidFill>
                  <a:srgbClr val="505050"/>
                </a:solidFill>
              </a:rPr>
              <a:t>Windows Server Essentials</a:t>
            </a:r>
            <a:br>
              <a:rPr lang="en-US" sz="1568" b="1" dirty="0">
                <a:solidFill>
                  <a:srgbClr val="505050"/>
                </a:solidFill>
              </a:rPr>
            </a:br>
            <a:r>
              <a:rPr lang="en-US" sz="1568" b="1" dirty="0">
                <a:solidFill>
                  <a:srgbClr val="505050"/>
                </a:solidFill>
              </a:rPr>
              <a:t>Experience</a:t>
            </a:r>
            <a:r>
              <a:rPr lang="en-US" sz="1568" dirty="0">
                <a:solidFill>
                  <a:srgbClr val="505050"/>
                </a:solidFill>
              </a:rPr>
              <a:t> role enabled</a:t>
            </a:r>
          </a:p>
        </p:txBody>
      </p:sp>
      <p:sp>
        <p:nvSpPr>
          <p:cNvPr id="37" name="Rectangle 36"/>
          <p:cNvSpPr/>
          <p:nvPr/>
        </p:nvSpPr>
        <p:spPr>
          <a:xfrm>
            <a:off x="269167" y="5217248"/>
            <a:ext cx="3584765" cy="1298593"/>
          </a:xfrm>
          <a:prstGeom prst="rect">
            <a:avLst/>
          </a:prstGeom>
        </p:spPr>
        <p:txBody>
          <a:bodyPr vert="horz" wrap="square" lIns="179238" tIns="143391" rIns="179238" bIns="143391" rtlCol="0" anchor="t" anchorCtr="0">
            <a:spAutoFit/>
          </a:bodyPr>
          <a:lstStyle/>
          <a:p>
            <a:pPr marL="171150" indent="-171150">
              <a:lnSpc>
                <a:spcPct val="90000"/>
              </a:lnSpc>
              <a:spcBef>
                <a:spcPts val="294"/>
              </a:spcBef>
              <a:buSzPct val="90000"/>
              <a:buFont typeface="Arial" panose="020B0604020202020204" pitchFamily="34" charset="0"/>
              <a:buChar char="•"/>
            </a:pPr>
            <a:r>
              <a:rPr lang="en-US" sz="1568" dirty="0">
                <a:solidFill>
                  <a:schemeClr val="bg1"/>
                </a:solidFill>
              </a:rPr>
              <a:t>Remote Web Access</a:t>
            </a:r>
          </a:p>
          <a:p>
            <a:pPr marL="171150" indent="-171150">
              <a:lnSpc>
                <a:spcPct val="90000"/>
              </a:lnSpc>
              <a:spcBef>
                <a:spcPts val="294"/>
              </a:spcBef>
              <a:buSzPct val="90000"/>
              <a:buFont typeface="Arial" panose="020B0604020202020204" pitchFamily="34" charset="0"/>
              <a:buChar char="•"/>
            </a:pPr>
            <a:r>
              <a:rPr lang="en-US" sz="1568" dirty="0">
                <a:solidFill>
                  <a:schemeClr val="bg1"/>
                </a:solidFill>
              </a:rPr>
              <a:t>Client computer backup</a:t>
            </a:r>
          </a:p>
          <a:p>
            <a:pPr marL="171150" indent="-171150">
              <a:lnSpc>
                <a:spcPct val="90000"/>
              </a:lnSpc>
              <a:spcBef>
                <a:spcPts val="294"/>
              </a:spcBef>
              <a:buSzPct val="90000"/>
              <a:buFont typeface="Arial" panose="020B0604020202020204" pitchFamily="34" charset="0"/>
              <a:buChar char="•"/>
            </a:pPr>
            <a:r>
              <a:rPr lang="en-US" sz="1568" dirty="0">
                <a:solidFill>
                  <a:schemeClr val="bg1"/>
                </a:solidFill>
              </a:rPr>
              <a:t>Email integration</a:t>
            </a:r>
          </a:p>
          <a:p>
            <a:pPr marL="171150" indent="-171150">
              <a:lnSpc>
                <a:spcPct val="90000"/>
              </a:lnSpc>
              <a:spcBef>
                <a:spcPts val="294"/>
              </a:spcBef>
              <a:buSzPct val="90000"/>
              <a:buFont typeface="Arial" panose="020B0604020202020204" pitchFamily="34" charset="0"/>
              <a:buChar char="•"/>
            </a:pPr>
            <a:r>
              <a:rPr lang="en-US" sz="1568" dirty="0">
                <a:solidFill>
                  <a:schemeClr val="bg1"/>
                </a:solidFill>
              </a:rPr>
              <a:t>Dashboard, etc.</a:t>
            </a:r>
          </a:p>
        </p:txBody>
      </p:sp>
      <p:sp>
        <p:nvSpPr>
          <p:cNvPr id="5" name="Title 4"/>
          <p:cNvSpPr>
            <a:spLocks noGrp="1"/>
          </p:cNvSpPr>
          <p:nvPr>
            <p:ph type="title"/>
          </p:nvPr>
        </p:nvSpPr>
        <p:spPr>
          <a:xfrm>
            <a:off x="269171" y="261067"/>
            <a:ext cx="11650422" cy="1075451"/>
          </a:xfrm>
        </p:spPr>
        <p:txBody>
          <a:bodyPr/>
          <a:lstStyle/>
          <a:p>
            <a:pPr>
              <a:lnSpc>
                <a:spcPct val="100000"/>
              </a:lnSpc>
            </a:pPr>
            <a:r>
              <a:rPr lang="en-US" dirty="0" smtClean="0"/>
              <a:t>Sample deployment scenario with Standard</a:t>
            </a:r>
            <a:br>
              <a:rPr lang="en-US" dirty="0" smtClean="0"/>
            </a:br>
            <a:r>
              <a:rPr lang="en-US" sz="3920" dirty="0"/>
              <a:t>Creating a Windows SBS-like environment</a:t>
            </a:r>
            <a:endParaRPr lang="en-US" dirty="0"/>
          </a:p>
        </p:txBody>
      </p:sp>
      <p:sp>
        <p:nvSpPr>
          <p:cNvPr id="25" name="Rectangle 24"/>
          <p:cNvSpPr/>
          <p:nvPr/>
        </p:nvSpPr>
        <p:spPr>
          <a:xfrm>
            <a:off x="6508665" y="1838379"/>
            <a:ext cx="3294322" cy="398175"/>
          </a:xfrm>
          <a:prstGeom prst="rect">
            <a:avLst/>
          </a:prstGeom>
        </p:spPr>
        <p:txBody>
          <a:bodyPr vert="horz" wrap="square" lIns="143391" tIns="89619" rIns="143391" bIns="89619" rtlCol="0" anchor="b" anchorCtr="0">
            <a:spAutoFit/>
          </a:bodyPr>
          <a:lstStyle/>
          <a:p>
            <a:pPr>
              <a:lnSpc>
                <a:spcPct val="90000"/>
              </a:lnSpc>
              <a:spcBef>
                <a:spcPct val="20000"/>
              </a:spcBef>
              <a:buSzPct val="90000"/>
              <a:buFont typeface="Arial" pitchFamily="34" charset="0"/>
              <a:buNone/>
            </a:pPr>
            <a:endParaRPr lang="en-US" sz="1568" dirty="0">
              <a:solidFill>
                <a:srgbClr val="505050"/>
              </a:solidFill>
            </a:endParaRPr>
          </a:p>
        </p:txBody>
      </p:sp>
      <p:sp>
        <p:nvSpPr>
          <p:cNvPr id="34" name="Freeform 33"/>
          <p:cNvSpPr/>
          <p:nvPr/>
        </p:nvSpPr>
        <p:spPr bwMode="auto">
          <a:xfrm>
            <a:off x="5563223" y="2821068"/>
            <a:ext cx="1062379" cy="1683350"/>
          </a:xfrm>
          <a:custGeom>
            <a:avLst/>
            <a:gdLst>
              <a:gd name="connsiteX0" fmla="*/ 437578 w 1083964"/>
              <a:gd name="connsiteY0" fmla="*/ 0 h 1717552"/>
              <a:gd name="connsiteX1" fmla="*/ 647890 w 1083964"/>
              <a:gd name="connsiteY1" fmla="*/ 0 h 1717552"/>
              <a:gd name="connsiteX2" fmla="*/ 647890 w 1083964"/>
              <a:gd name="connsiteY2" fmla="*/ 997063 h 1717552"/>
              <a:gd name="connsiteX3" fmla="*/ 657853 w 1083964"/>
              <a:gd name="connsiteY3" fmla="*/ 1062670 h 1717552"/>
              <a:gd name="connsiteX4" fmla="*/ 885937 w 1083964"/>
              <a:gd name="connsiteY4" fmla="*/ 1403366 h 1717552"/>
              <a:gd name="connsiteX5" fmla="*/ 1012500 w 1083964"/>
              <a:gd name="connsiteY5" fmla="*/ 1226041 h 1717552"/>
              <a:gd name="connsiteX6" fmla="*/ 1083964 w 1083964"/>
              <a:gd name="connsiteY6" fmla="*/ 1643769 h 1717552"/>
              <a:gd name="connsiteX7" fmla="*/ 652677 w 1083964"/>
              <a:gd name="connsiteY7" fmla="*/ 1717552 h 1717552"/>
              <a:gd name="connsiteX8" fmla="*/ 776754 w 1083964"/>
              <a:gd name="connsiteY8" fmla="*/ 1548065 h 1717552"/>
              <a:gd name="connsiteX9" fmla="*/ 572101 w 1083964"/>
              <a:gd name="connsiteY9" fmla="*/ 1332889 h 1717552"/>
              <a:gd name="connsiteX10" fmla="*/ 541982 w 1083964"/>
              <a:gd name="connsiteY10" fmla="*/ 1272159 h 1717552"/>
              <a:gd name="connsiteX11" fmla="*/ 511863 w 1083964"/>
              <a:gd name="connsiteY11" fmla="*/ 1332887 h 1717552"/>
              <a:gd name="connsiteX12" fmla="*/ 307209 w 1083964"/>
              <a:gd name="connsiteY12" fmla="*/ 1548063 h 1717552"/>
              <a:gd name="connsiteX13" fmla="*/ 431286 w 1083964"/>
              <a:gd name="connsiteY13" fmla="*/ 1717550 h 1717552"/>
              <a:gd name="connsiteX14" fmla="*/ 0 w 1083964"/>
              <a:gd name="connsiteY14" fmla="*/ 1643767 h 1717552"/>
              <a:gd name="connsiteX15" fmla="*/ 71464 w 1083964"/>
              <a:gd name="connsiteY15" fmla="*/ 1226039 h 1717552"/>
              <a:gd name="connsiteX16" fmla="*/ 198027 w 1083964"/>
              <a:gd name="connsiteY16" fmla="*/ 1403364 h 1717552"/>
              <a:gd name="connsiteX17" fmla="*/ 436295 w 1083964"/>
              <a:gd name="connsiteY17" fmla="*/ 995609 h 1717552"/>
              <a:gd name="connsiteX18" fmla="*/ 437578 w 1083964"/>
              <a:gd name="connsiteY18" fmla="*/ 950620 h 1717552"/>
              <a:gd name="connsiteX19" fmla="*/ 437578 w 1083964"/>
              <a:gd name="connsiteY19" fmla="*/ 922733 h 1717552"/>
              <a:gd name="connsiteX20" fmla="*/ 436476 w 1083964"/>
              <a:gd name="connsiteY20" fmla="*/ 914390 h 1717552"/>
              <a:gd name="connsiteX21" fmla="*/ 437578 w 1083964"/>
              <a:gd name="connsiteY21" fmla="*/ 914390 h 1717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83964" h="1717552">
                <a:moveTo>
                  <a:pt x="437578" y="0"/>
                </a:moveTo>
                <a:lnTo>
                  <a:pt x="647890" y="0"/>
                </a:lnTo>
                <a:lnTo>
                  <a:pt x="647890" y="997063"/>
                </a:lnTo>
                <a:lnTo>
                  <a:pt x="657853" y="1062670"/>
                </a:lnTo>
                <a:cubicBezTo>
                  <a:pt x="686394" y="1195405"/>
                  <a:pt x="763753" y="1318286"/>
                  <a:pt x="885937" y="1403366"/>
                </a:cubicBezTo>
                <a:cubicBezTo>
                  <a:pt x="1012500" y="1226041"/>
                  <a:pt x="1012500" y="1226041"/>
                  <a:pt x="1012500" y="1226041"/>
                </a:cubicBezTo>
                <a:cubicBezTo>
                  <a:pt x="1083964" y="1643769"/>
                  <a:pt x="1083964" y="1643769"/>
                  <a:pt x="1083964" y="1643769"/>
                </a:cubicBezTo>
                <a:cubicBezTo>
                  <a:pt x="652677" y="1717552"/>
                  <a:pt x="652677" y="1717552"/>
                  <a:pt x="652677" y="1717552"/>
                </a:cubicBezTo>
                <a:cubicBezTo>
                  <a:pt x="776754" y="1548065"/>
                  <a:pt x="776754" y="1548065"/>
                  <a:pt x="776754" y="1548065"/>
                </a:cubicBezTo>
                <a:cubicBezTo>
                  <a:pt x="691932" y="1488447"/>
                  <a:pt x="623387" y="1414924"/>
                  <a:pt x="572101" y="1332889"/>
                </a:cubicBezTo>
                <a:lnTo>
                  <a:pt x="541982" y="1272159"/>
                </a:lnTo>
                <a:lnTo>
                  <a:pt x="511863" y="1332887"/>
                </a:lnTo>
                <a:cubicBezTo>
                  <a:pt x="460577" y="1414922"/>
                  <a:pt x="392032" y="1488445"/>
                  <a:pt x="307209" y="1548063"/>
                </a:cubicBezTo>
                <a:cubicBezTo>
                  <a:pt x="307209" y="1548063"/>
                  <a:pt x="307209" y="1548063"/>
                  <a:pt x="431286" y="1717550"/>
                </a:cubicBezTo>
                <a:cubicBezTo>
                  <a:pt x="431286" y="1717550"/>
                  <a:pt x="431286" y="1717550"/>
                  <a:pt x="0" y="1643767"/>
                </a:cubicBezTo>
                <a:cubicBezTo>
                  <a:pt x="0" y="1643767"/>
                  <a:pt x="0" y="1643767"/>
                  <a:pt x="71464" y="1226039"/>
                </a:cubicBezTo>
                <a:cubicBezTo>
                  <a:pt x="71464" y="1226039"/>
                  <a:pt x="71464" y="1226039"/>
                  <a:pt x="198027" y="1403364"/>
                </a:cubicBezTo>
                <a:cubicBezTo>
                  <a:pt x="340575" y="1304104"/>
                  <a:pt x="422111" y="1153392"/>
                  <a:pt x="436295" y="995609"/>
                </a:cubicBezTo>
                <a:lnTo>
                  <a:pt x="437578" y="950620"/>
                </a:lnTo>
                <a:lnTo>
                  <a:pt x="437578" y="922733"/>
                </a:lnTo>
                <a:lnTo>
                  <a:pt x="436476" y="914390"/>
                </a:lnTo>
                <a:lnTo>
                  <a:pt x="437578" y="914390"/>
                </a:lnTo>
                <a:close/>
              </a:path>
            </a:pathLst>
          </a:cu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8" rIns="0" bIns="45708" numCol="1" rtlCol="0" anchor="ctr" anchorCtr="0" compatLnSpc="1">
            <a:prstTxWarp prst="textNoShape">
              <a:avLst/>
            </a:prstTxWarp>
          </a:bodyPr>
          <a:lstStyle/>
          <a:p>
            <a:pPr algn="ctr" defTabSz="913916" fontAlgn="base">
              <a:spcBef>
                <a:spcPct val="0"/>
              </a:spcBef>
              <a:spcAft>
                <a:spcPct val="0"/>
              </a:spcAft>
            </a:pPr>
            <a:endParaRPr lang="en-US" sz="1960" dirty="0">
              <a:gradFill>
                <a:gsLst>
                  <a:gs pos="0">
                    <a:srgbClr val="FFFFFF"/>
                  </a:gs>
                  <a:gs pos="100000">
                    <a:srgbClr val="FFFFFF"/>
                  </a:gs>
                </a:gsLst>
                <a:lin ang="5400000" scaled="0"/>
              </a:gradFill>
            </a:endParaRPr>
          </a:p>
        </p:txBody>
      </p:sp>
      <p:grpSp>
        <p:nvGrpSpPr>
          <p:cNvPr id="4" name="Group 3"/>
          <p:cNvGrpSpPr/>
          <p:nvPr/>
        </p:nvGrpSpPr>
        <p:grpSpPr>
          <a:xfrm>
            <a:off x="5675735" y="1649947"/>
            <a:ext cx="834306" cy="1689435"/>
            <a:chOff x="5791053" y="1119848"/>
            <a:chExt cx="851257" cy="1723761"/>
          </a:xfrm>
        </p:grpSpPr>
        <p:sp useBgFill="1">
          <p:nvSpPr>
            <p:cNvPr id="6" name="Rectangle 5"/>
            <p:cNvSpPr/>
            <p:nvPr/>
          </p:nvSpPr>
          <p:spPr bwMode="auto">
            <a:xfrm>
              <a:off x="5973631" y="1119848"/>
              <a:ext cx="486360" cy="1723761"/>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8" rIns="0" bIns="45708" numCol="1" rtlCol="0" anchor="ctr" anchorCtr="0" compatLnSpc="1">
              <a:prstTxWarp prst="textNoShape">
                <a:avLst/>
              </a:prstTxWarp>
            </a:bodyPr>
            <a:lstStyle/>
            <a:p>
              <a:pPr algn="ctr" defTabSz="913916" fontAlgn="base">
                <a:spcBef>
                  <a:spcPct val="0"/>
                </a:spcBef>
                <a:spcAft>
                  <a:spcPct val="0"/>
                </a:spcAft>
              </a:pPr>
              <a:endParaRPr lang="en-US" sz="1960" dirty="0">
                <a:gradFill>
                  <a:gsLst>
                    <a:gs pos="0">
                      <a:srgbClr val="FFFFFF"/>
                    </a:gs>
                    <a:gs pos="100000">
                      <a:srgbClr val="FFFFFF"/>
                    </a:gs>
                  </a:gsLst>
                  <a:lin ang="5400000" scaled="0"/>
                </a:gradFill>
              </a:endParaRPr>
            </a:p>
          </p:txBody>
        </p:sp>
        <p:sp>
          <p:nvSpPr>
            <p:cNvPr id="26" name="Freeform 13"/>
            <p:cNvSpPr>
              <a:spLocks noChangeAspect="1" noEditPoints="1"/>
            </p:cNvSpPr>
            <p:nvPr/>
          </p:nvSpPr>
          <p:spPr bwMode="auto">
            <a:xfrm>
              <a:off x="5791053" y="1266604"/>
              <a:ext cx="851257" cy="1463040"/>
            </a:xfrm>
            <a:custGeom>
              <a:avLst/>
              <a:gdLst>
                <a:gd name="T0" fmla="*/ 746 w 750"/>
                <a:gd name="T1" fmla="*/ 316 h 1287"/>
                <a:gd name="T2" fmla="*/ 732 w 750"/>
                <a:gd name="T3" fmla="*/ 281 h 1287"/>
                <a:gd name="T4" fmla="*/ 388 w 750"/>
                <a:gd name="T5" fmla="*/ 14 h 1287"/>
                <a:gd name="T6" fmla="*/ 349 w 750"/>
                <a:gd name="T7" fmla="*/ 68 h 1287"/>
                <a:gd name="T8" fmla="*/ 350 w 750"/>
                <a:gd name="T9" fmla="*/ 580 h 1287"/>
                <a:gd name="T10" fmla="*/ 370 w 750"/>
                <a:gd name="T11" fmla="*/ 670 h 1287"/>
                <a:gd name="T12" fmla="*/ 409 w 750"/>
                <a:gd name="T13" fmla="*/ 837 h 1287"/>
                <a:gd name="T14" fmla="*/ 413 w 750"/>
                <a:gd name="T15" fmla="*/ 1270 h 1287"/>
                <a:gd name="T16" fmla="*/ 335 w 750"/>
                <a:gd name="T17" fmla="*/ 1273 h 1287"/>
                <a:gd name="T18" fmla="*/ 273 w 750"/>
                <a:gd name="T19" fmla="*/ 1207 h 1287"/>
                <a:gd name="T20" fmla="*/ 275 w 750"/>
                <a:gd name="T21" fmla="*/ 764 h 1287"/>
                <a:gd name="T22" fmla="*/ 287 w 750"/>
                <a:gd name="T23" fmla="*/ 717 h 1287"/>
                <a:gd name="T24" fmla="*/ 194 w 750"/>
                <a:gd name="T25" fmla="*/ 709 h 1287"/>
                <a:gd name="T26" fmla="*/ 56 w 750"/>
                <a:gd name="T27" fmla="*/ 772 h 1287"/>
                <a:gd name="T28" fmla="*/ 38 w 750"/>
                <a:gd name="T29" fmla="*/ 681 h 1287"/>
                <a:gd name="T30" fmla="*/ 108 w 750"/>
                <a:gd name="T31" fmla="*/ 685 h 1287"/>
                <a:gd name="T32" fmla="*/ 299 w 750"/>
                <a:gd name="T33" fmla="*/ 677 h 1287"/>
                <a:gd name="T34" fmla="*/ 321 w 750"/>
                <a:gd name="T35" fmla="*/ 620 h 1287"/>
                <a:gd name="T36" fmla="*/ 319 w 750"/>
                <a:gd name="T37" fmla="*/ 69 h 1287"/>
                <a:gd name="T38" fmla="*/ 344 w 750"/>
                <a:gd name="T39" fmla="*/ 10 h 1287"/>
                <a:gd name="T40" fmla="*/ 295 w 750"/>
                <a:gd name="T41" fmla="*/ 9 h 1287"/>
                <a:gd name="T42" fmla="*/ 54 w 750"/>
                <a:gd name="T43" fmla="*/ 32 h 1287"/>
                <a:gd name="T44" fmla="*/ 14 w 750"/>
                <a:gd name="T45" fmla="*/ 73 h 1287"/>
                <a:gd name="T46" fmla="*/ 4 w 750"/>
                <a:gd name="T47" fmla="*/ 625 h 1287"/>
                <a:gd name="T48" fmla="*/ 15 w 750"/>
                <a:gd name="T49" fmla="*/ 695 h 1287"/>
                <a:gd name="T50" fmla="*/ 27 w 750"/>
                <a:gd name="T51" fmla="*/ 807 h 1287"/>
                <a:gd name="T52" fmla="*/ 22 w 750"/>
                <a:gd name="T53" fmla="*/ 1228 h 1287"/>
                <a:gd name="T54" fmla="*/ 60 w 750"/>
                <a:gd name="T55" fmla="*/ 1280 h 1287"/>
                <a:gd name="T56" fmla="*/ 391 w 750"/>
                <a:gd name="T57" fmla="*/ 1287 h 1287"/>
                <a:gd name="T58" fmla="*/ 748 w 750"/>
                <a:gd name="T59" fmla="*/ 1269 h 1287"/>
                <a:gd name="T60" fmla="*/ 746 w 750"/>
                <a:gd name="T61" fmla="*/ 316 h 1287"/>
                <a:gd name="T62" fmla="*/ 39 w 750"/>
                <a:gd name="T63" fmla="*/ 219 h 1287"/>
                <a:gd name="T64" fmla="*/ 288 w 750"/>
                <a:gd name="T65" fmla="*/ 205 h 1287"/>
                <a:gd name="T66" fmla="*/ 288 w 750"/>
                <a:gd name="T67" fmla="*/ 225 h 1287"/>
                <a:gd name="T68" fmla="*/ 39 w 750"/>
                <a:gd name="T69" fmla="*/ 239 h 1287"/>
                <a:gd name="T70" fmla="*/ 39 w 750"/>
                <a:gd name="T71" fmla="*/ 219 h 1287"/>
                <a:gd name="T72" fmla="*/ 39 w 750"/>
                <a:gd name="T73" fmla="*/ 268 h 1287"/>
                <a:gd name="T74" fmla="*/ 288 w 750"/>
                <a:gd name="T75" fmla="*/ 255 h 1287"/>
                <a:gd name="T76" fmla="*/ 288 w 750"/>
                <a:gd name="T77" fmla="*/ 274 h 1287"/>
                <a:gd name="T78" fmla="*/ 39 w 750"/>
                <a:gd name="T79" fmla="*/ 288 h 1287"/>
                <a:gd name="T80" fmla="*/ 39 w 750"/>
                <a:gd name="T81" fmla="*/ 268 h 1287"/>
                <a:gd name="T82" fmla="*/ 39 w 750"/>
                <a:gd name="T83" fmla="*/ 318 h 1287"/>
                <a:gd name="T84" fmla="*/ 288 w 750"/>
                <a:gd name="T85" fmla="*/ 304 h 1287"/>
                <a:gd name="T86" fmla="*/ 288 w 750"/>
                <a:gd name="T87" fmla="*/ 323 h 1287"/>
                <a:gd name="T88" fmla="*/ 39 w 750"/>
                <a:gd name="T89" fmla="*/ 337 h 1287"/>
                <a:gd name="T90" fmla="*/ 39 w 750"/>
                <a:gd name="T91" fmla="*/ 318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0" h="1287">
                  <a:moveTo>
                    <a:pt x="746" y="316"/>
                  </a:moveTo>
                  <a:cubicBezTo>
                    <a:pt x="746" y="316"/>
                    <a:pt x="750" y="298"/>
                    <a:pt x="732" y="281"/>
                  </a:cubicBezTo>
                  <a:cubicBezTo>
                    <a:pt x="713" y="264"/>
                    <a:pt x="388" y="14"/>
                    <a:pt x="388" y="14"/>
                  </a:cubicBezTo>
                  <a:cubicBezTo>
                    <a:pt x="388" y="14"/>
                    <a:pt x="349" y="0"/>
                    <a:pt x="349" y="68"/>
                  </a:cubicBezTo>
                  <a:cubicBezTo>
                    <a:pt x="349" y="135"/>
                    <a:pt x="350" y="580"/>
                    <a:pt x="350" y="580"/>
                  </a:cubicBezTo>
                  <a:cubicBezTo>
                    <a:pt x="350" y="580"/>
                    <a:pt x="341" y="614"/>
                    <a:pt x="370" y="670"/>
                  </a:cubicBezTo>
                  <a:cubicBezTo>
                    <a:pt x="400" y="726"/>
                    <a:pt x="409" y="736"/>
                    <a:pt x="409" y="837"/>
                  </a:cubicBezTo>
                  <a:cubicBezTo>
                    <a:pt x="409" y="939"/>
                    <a:pt x="413" y="1270"/>
                    <a:pt x="413" y="1270"/>
                  </a:cubicBezTo>
                  <a:cubicBezTo>
                    <a:pt x="335" y="1273"/>
                    <a:pt x="335" y="1273"/>
                    <a:pt x="335" y="1273"/>
                  </a:cubicBezTo>
                  <a:cubicBezTo>
                    <a:pt x="335" y="1273"/>
                    <a:pt x="273" y="1279"/>
                    <a:pt x="273" y="1207"/>
                  </a:cubicBezTo>
                  <a:cubicBezTo>
                    <a:pt x="273" y="1135"/>
                    <a:pt x="275" y="764"/>
                    <a:pt x="275" y="764"/>
                  </a:cubicBezTo>
                  <a:cubicBezTo>
                    <a:pt x="275" y="764"/>
                    <a:pt x="274" y="743"/>
                    <a:pt x="287" y="717"/>
                  </a:cubicBezTo>
                  <a:cubicBezTo>
                    <a:pt x="287" y="717"/>
                    <a:pt x="233" y="709"/>
                    <a:pt x="194" y="709"/>
                  </a:cubicBezTo>
                  <a:cubicBezTo>
                    <a:pt x="156" y="709"/>
                    <a:pt x="109" y="709"/>
                    <a:pt x="56" y="772"/>
                  </a:cubicBezTo>
                  <a:cubicBezTo>
                    <a:pt x="56" y="772"/>
                    <a:pt x="62" y="735"/>
                    <a:pt x="38" y="681"/>
                  </a:cubicBezTo>
                  <a:cubicBezTo>
                    <a:pt x="38" y="681"/>
                    <a:pt x="80" y="687"/>
                    <a:pt x="108" y="685"/>
                  </a:cubicBezTo>
                  <a:cubicBezTo>
                    <a:pt x="135" y="683"/>
                    <a:pt x="299" y="677"/>
                    <a:pt x="299" y="677"/>
                  </a:cubicBezTo>
                  <a:cubicBezTo>
                    <a:pt x="321" y="620"/>
                    <a:pt x="321" y="620"/>
                    <a:pt x="321" y="620"/>
                  </a:cubicBezTo>
                  <a:cubicBezTo>
                    <a:pt x="319" y="69"/>
                    <a:pt x="319" y="69"/>
                    <a:pt x="319" y="69"/>
                  </a:cubicBezTo>
                  <a:cubicBezTo>
                    <a:pt x="319" y="69"/>
                    <a:pt x="316" y="26"/>
                    <a:pt x="344" y="10"/>
                  </a:cubicBezTo>
                  <a:cubicBezTo>
                    <a:pt x="344" y="10"/>
                    <a:pt x="338" y="5"/>
                    <a:pt x="295" y="9"/>
                  </a:cubicBezTo>
                  <a:cubicBezTo>
                    <a:pt x="251" y="12"/>
                    <a:pt x="54" y="32"/>
                    <a:pt x="54" y="32"/>
                  </a:cubicBezTo>
                  <a:cubicBezTo>
                    <a:pt x="54" y="32"/>
                    <a:pt x="14" y="35"/>
                    <a:pt x="14" y="73"/>
                  </a:cubicBezTo>
                  <a:cubicBezTo>
                    <a:pt x="14" y="111"/>
                    <a:pt x="4" y="625"/>
                    <a:pt x="4" y="625"/>
                  </a:cubicBezTo>
                  <a:cubicBezTo>
                    <a:pt x="4" y="625"/>
                    <a:pt x="0" y="670"/>
                    <a:pt x="15" y="695"/>
                  </a:cubicBezTo>
                  <a:cubicBezTo>
                    <a:pt x="30" y="721"/>
                    <a:pt x="27" y="769"/>
                    <a:pt x="27" y="807"/>
                  </a:cubicBezTo>
                  <a:cubicBezTo>
                    <a:pt x="27" y="844"/>
                    <a:pt x="22" y="1228"/>
                    <a:pt x="22" y="1228"/>
                  </a:cubicBezTo>
                  <a:cubicBezTo>
                    <a:pt x="22" y="1228"/>
                    <a:pt x="16" y="1278"/>
                    <a:pt x="60" y="1280"/>
                  </a:cubicBezTo>
                  <a:cubicBezTo>
                    <a:pt x="105" y="1282"/>
                    <a:pt x="391" y="1287"/>
                    <a:pt x="391" y="1287"/>
                  </a:cubicBezTo>
                  <a:cubicBezTo>
                    <a:pt x="748" y="1269"/>
                    <a:pt x="748" y="1269"/>
                    <a:pt x="748" y="1269"/>
                  </a:cubicBezTo>
                  <a:lnTo>
                    <a:pt x="746" y="316"/>
                  </a:lnTo>
                  <a:close/>
                  <a:moveTo>
                    <a:pt x="39" y="219"/>
                  </a:moveTo>
                  <a:cubicBezTo>
                    <a:pt x="288" y="205"/>
                    <a:pt x="288" y="205"/>
                    <a:pt x="288" y="205"/>
                  </a:cubicBezTo>
                  <a:cubicBezTo>
                    <a:pt x="288" y="225"/>
                    <a:pt x="288" y="225"/>
                    <a:pt x="288" y="225"/>
                  </a:cubicBezTo>
                  <a:cubicBezTo>
                    <a:pt x="39" y="239"/>
                    <a:pt x="39" y="239"/>
                    <a:pt x="39" y="239"/>
                  </a:cubicBezTo>
                  <a:lnTo>
                    <a:pt x="39" y="219"/>
                  </a:lnTo>
                  <a:close/>
                  <a:moveTo>
                    <a:pt x="39" y="268"/>
                  </a:moveTo>
                  <a:cubicBezTo>
                    <a:pt x="288" y="255"/>
                    <a:pt x="288" y="255"/>
                    <a:pt x="288" y="255"/>
                  </a:cubicBezTo>
                  <a:cubicBezTo>
                    <a:pt x="288" y="274"/>
                    <a:pt x="288" y="274"/>
                    <a:pt x="288" y="274"/>
                  </a:cubicBezTo>
                  <a:cubicBezTo>
                    <a:pt x="39" y="288"/>
                    <a:pt x="39" y="288"/>
                    <a:pt x="39" y="288"/>
                  </a:cubicBezTo>
                  <a:lnTo>
                    <a:pt x="39" y="268"/>
                  </a:lnTo>
                  <a:close/>
                  <a:moveTo>
                    <a:pt x="39" y="318"/>
                  </a:moveTo>
                  <a:cubicBezTo>
                    <a:pt x="288" y="304"/>
                    <a:pt x="288" y="304"/>
                    <a:pt x="288" y="304"/>
                  </a:cubicBezTo>
                  <a:cubicBezTo>
                    <a:pt x="288" y="323"/>
                    <a:pt x="288" y="323"/>
                    <a:pt x="288" y="323"/>
                  </a:cubicBezTo>
                  <a:cubicBezTo>
                    <a:pt x="39" y="337"/>
                    <a:pt x="39" y="337"/>
                    <a:pt x="39" y="337"/>
                  </a:cubicBezTo>
                  <a:lnTo>
                    <a:pt x="39" y="318"/>
                  </a:lnTo>
                  <a:close/>
                </a:path>
              </a:pathLst>
            </a:custGeom>
            <a:solidFill>
              <a:srgbClr val="00188F"/>
            </a:solidFill>
            <a:ln>
              <a:noFill/>
            </a:ln>
            <a:extLst/>
          </p:spPr>
          <p:txBody>
            <a:bodyPr vert="horz" wrap="square" lIns="91403" tIns="45701" rIns="91403" bIns="45701" numCol="1" anchor="t" anchorCtr="0" compatLnSpc="1">
              <a:prstTxWarp prst="textNoShape">
                <a:avLst/>
              </a:prstTxWarp>
            </a:bodyPr>
            <a:lstStyle/>
            <a:p>
              <a:endParaRPr lang="en-GB" sz="1799" dirty="0"/>
            </a:p>
          </p:txBody>
        </p:sp>
      </p:grpSp>
    </p:spTree>
    <p:extLst>
      <p:ext uri="{BB962C8B-B14F-4D97-AF65-F5344CB8AC3E}">
        <p14:creationId xmlns:p14="http://schemas.microsoft.com/office/powerpoint/2010/main" val="3893522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156" y="1209130"/>
            <a:ext cx="10045891" cy="5646006"/>
          </a:xfrm>
          <a:prstGeom prst="rect">
            <a:avLst/>
          </a:prstGeom>
        </p:spPr>
      </p:pic>
      <p:sp>
        <p:nvSpPr>
          <p:cNvPr id="5" name="Rectangle 4"/>
          <p:cNvSpPr/>
          <p:nvPr/>
        </p:nvSpPr>
        <p:spPr bwMode="auto">
          <a:xfrm>
            <a:off x="-196049" y="6019"/>
            <a:ext cx="11936406" cy="6855864"/>
          </a:xfrm>
          <a:prstGeom prst="rect">
            <a:avLst/>
          </a:prstGeom>
          <a:gradFill flip="none" rotWithShape="1">
            <a:gsLst>
              <a:gs pos="0">
                <a:schemeClr val="bg1"/>
              </a:gs>
              <a:gs pos="100000">
                <a:schemeClr val="bg1">
                  <a:alpha val="0"/>
                </a:schemeClr>
              </a:gs>
              <a:gs pos="71000">
                <a:schemeClr val="bg1">
                  <a:alpha val="8300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238" tIns="143391" rIns="179238" bIns="143391"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13916" fontAlgn="base">
              <a:lnSpc>
                <a:spcPct val="90000"/>
              </a:lnSpc>
              <a:spcBef>
                <a:spcPct val="0"/>
              </a:spcBef>
              <a:spcAft>
                <a:spcPct val="0"/>
              </a:spcAft>
            </a:pPr>
            <a:endParaRPr lang="en-US" sz="2352"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p:txBody>
          <a:bodyPr/>
          <a:lstStyle/>
          <a:p>
            <a:r>
              <a:rPr lang="en-US" dirty="0" smtClean="0"/>
              <a:t>Client access licenses</a:t>
            </a:r>
            <a:endParaRPr lang="en-US" dirty="0"/>
          </a:p>
        </p:txBody>
      </p:sp>
      <p:sp>
        <p:nvSpPr>
          <p:cNvPr id="3" name="Text Placeholder 2"/>
          <p:cNvSpPr>
            <a:spLocks noGrp="1"/>
          </p:cNvSpPr>
          <p:nvPr>
            <p:ph type="body" sz="quarter" idx="13"/>
          </p:nvPr>
        </p:nvSpPr>
        <p:spPr>
          <a:xfrm>
            <a:off x="269170" y="1457400"/>
            <a:ext cx="9230733" cy="5113062"/>
          </a:xfrm>
        </p:spPr>
        <p:txBody>
          <a:bodyPr/>
          <a:lstStyle/>
          <a:p>
            <a:r>
              <a:rPr lang="en-US" dirty="0" smtClean="0"/>
              <a:t>Windows Server 2012 R2 Essentials</a:t>
            </a:r>
          </a:p>
          <a:p>
            <a:pPr lvl="1"/>
            <a:r>
              <a:rPr lang="en-US" dirty="0" smtClean="0"/>
              <a:t>The server license provides rights for up to 25 user accounts and 50 devices to access the Essentials edition server</a:t>
            </a:r>
          </a:p>
          <a:p>
            <a:pPr lvl="1"/>
            <a:r>
              <a:rPr lang="en-US" dirty="0" smtClean="0"/>
              <a:t>The Essentials edition does not have Windows Server CALs</a:t>
            </a:r>
          </a:p>
          <a:p>
            <a:pPr lvl="1"/>
            <a:r>
              <a:rPr lang="en-US" dirty="0" smtClean="0"/>
              <a:t>RDS CALs are not required when remotely connecting to client computers via Remote Web Access (RWA)</a:t>
            </a:r>
          </a:p>
          <a:p>
            <a:r>
              <a:rPr lang="en-US" dirty="0" smtClean="0"/>
              <a:t>Windows Server 2012 R2 Standard and Datacenter use CALs</a:t>
            </a:r>
          </a:p>
          <a:p>
            <a:pPr lvl="1"/>
            <a:r>
              <a:rPr lang="en-US" dirty="0" smtClean="0"/>
              <a:t>Each user or device needs a CAL</a:t>
            </a:r>
          </a:p>
          <a:p>
            <a:pPr lvl="1"/>
            <a:r>
              <a:rPr lang="en-US" dirty="0" smtClean="0"/>
              <a:t>RWA leverages the RD Gateway role service of the Remote Desktop Services role, so RDS CALs are needed for those users who connect to client computers remotely via RWA</a:t>
            </a:r>
          </a:p>
        </p:txBody>
      </p:sp>
    </p:spTree>
    <p:extLst>
      <p:ext uri="{BB962C8B-B14F-4D97-AF65-F5344CB8AC3E}">
        <p14:creationId xmlns:p14="http://schemas.microsoft.com/office/powerpoint/2010/main" val="2350558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beyond 25 user accounts</a:t>
            </a:r>
            <a:br>
              <a:rPr lang="en-US" dirty="0" smtClean="0"/>
            </a:br>
            <a:r>
              <a:rPr lang="en-US" sz="4312" dirty="0"/>
              <a:t>In-place license transition</a:t>
            </a:r>
            <a:endParaRPr lang="en-US" dirty="0"/>
          </a:p>
        </p:txBody>
      </p:sp>
      <p:grpSp>
        <p:nvGrpSpPr>
          <p:cNvPr id="3" name="Group 2"/>
          <p:cNvGrpSpPr/>
          <p:nvPr/>
        </p:nvGrpSpPr>
        <p:grpSpPr>
          <a:xfrm>
            <a:off x="448467" y="2263964"/>
            <a:ext cx="11202270" cy="2740146"/>
            <a:chOff x="457580" y="2122207"/>
            <a:chExt cx="11243008" cy="2750111"/>
          </a:xfrm>
        </p:grpSpPr>
        <p:sp>
          <p:nvSpPr>
            <p:cNvPr id="11" name="Rectangle 10"/>
            <p:cNvSpPr/>
            <p:nvPr/>
          </p:nvSpPr>
          <p:spPr>
            <a:xfrm>
              <a:off x="457580" y="2122207"/>
              <a:ext cx="2750111" cy="2750111"/>
            </a:xfrm>
            <a:prstGeom prst="rect">
              <a:avLst/>
            </a:prstGeom>
            <a:solidFill>
              <a:srgbClr val="1B54A5"/>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38" tIns="143391" rIns="179238" bIns="143391" numCol="1" rtlCol="0" anchor="t" anchorCtr="0" compatLnSpc="1">
              <a:prstTxWarp prst="textNoShape">
                <a:avLst/>
              </a:prstTxWarp>
            </a:bodyPr>
            <a:lstStyle/>
            <a:p>
              <a:pPr defTabSz="913737">
                <a:lnSpc>
                  <a:spcPct val="90000"/>
                </a:lnSpc>
              </a:pPr>
              <a:r>
                <a:rPr lang="en-US" sz="2254" spc="-50" dirty="0">
                  <a:solidFill>
                    <a:schemeClr val="bg1"/>
                  </a:solidFill>
                  <a:latin typeface="+mj-lt"/>
                  <a:cs typeface="Segoe UI Light"/>
                </a:rPr>
                <a:t>Businesses that grow beyond 25 users can perform an in-place license transition to Windows Server 2012 R2 Standard</a:t>
              </a:r>
            </a:p>
          </p:txBody>
        </p:sp>
        <p:sp>
          <p:nvSpPr>
            <p:cNvPr id="13" name="Rectangle 12"/>
            <p:cNvSpPr/>
            <p:nvPr/>
          </p:nvSpPr>
          <p:spPr>
            <a:xfrm>
              <a:off x="6119512" y="2122207"/>
              <a:ext cx="2750111" cy="2750111"/>
            </a:xfrm>
            <a:prstGeom prst="rect">
              <a:avLst/>
            </a:prstGeom>
            <a:solidFill>
              <a:srgbClr val="1B54A5"/>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38" tIns="143391" rIns="179238" bIns="143391" numCol="1" rtlCol="0" anchor="t" anchorCtr="0" compatLnSpc="1">
              <a:prstTxWarp prst="textNoShape">
                <a:avLst/>
              </a:prstTxWarp>
            </a:bodyPr>
            <a:lstStyle/>
            <a:p>
              <a:pPr defTabSz="913737">
                <a:lnSpc>
                  <a:spcPct val="90000"/>
                </a:lnSpc>
              </a:pPr>
              <a:r>
                <a:rPr lang="en-US" sz="2254" spc="-50" dirty="0">
                  <a:solidFill>
                    <a:schemeClr val="bg1"/>
                  </a:solidFill>
                  <a:latin typeface="+mj-lt"/>
                  <a:cs typeface="Segoe UI Light"/>
                </a:rPr>
                <a:t>Windows Server 2012 R2 Standard licensing would then apply, including the use of the CAL licensing model</a:t>
              </a:r>
            </a:p>
          </p:txBody>
        </p:sp>
        <p:sp>
          <p:nvSpPr>
            <p:cNvPr id="14" name="Rectangle 13"/>
            <p:cNvSpPr/>
            <p:nvPr/>
          </p:nvSpPr>
          <p:spPr>
            <a:xfrm>
              <a:off x="3288546" y="2122207"/>
              <a:ext cx="2750111" cy="2750111"/>
            </a:xfrm>
            <a:prstGeom prst="rect">
              <a:avLst/>
            </a:prstGeom>
            <a:solidFill>
              <a:srgbClr val="1B54A5"/>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38" tIns="143391" rIns="179238" bIns="143391" numCol="1" rtlCol="0" anchor="t" anchorCtr="0" compatLnSpc="1">
              <a:prstTxWarp prst="textNoShape">
                <a:avLst/>
              </a:prstTxWarp>
            </a:bodyPr>
            <a:lstStyle/>
            <a:p>
              <a:pPr defTabSz="913737">
                <a:lnSpc>
                  <a:spcPct val="90000"/>
                </a:lnSpc>
              </a:pPr>
              <a:r>
                <a:rPr lang="en-US" sz="2254" spc="-50" dirty="0">
                  <a:solidFill>
                    <a:schemeClr val="bg1"/>
                  </a:solidFill>
                  <a:latin typeface="+mj-lt"/>
                  <a:cs typeface="Segoe UI Light"/>
                </a:rPr>
                <a:t>Windows Server Essentials value-add features remain, with a maximum supportability limit of 100 users and 200 devices</a:t>
              </a:r>
            </a:p>
          </p:txBody>
        </p:sp>
        <p:sp>
          <p:nvSpPr>
            <p:cNvPr id="15" name="Rectangle 14"/>
            <p:cNvSpPr/>
            <p:nvPr/>
          </p:nvSpPr>
          <p:spPr>
            <a:xfrm>
              <a:off x="8950477" y="2122207"/>
              <a:ext cx="2750111" cy="2750111"/>
            </a:xfrm>
            <a:prstGeom prst="rect">
              <a:avLst/>
            </a:prstGeom>
            <a:solidFill>
              <a:srgbClr val="1B54A5"/>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38" tIns="143391" rIns="179238" bIns="143391" numCol="1" rtlCol="0" anchor="t" anchorCtr="0" compatLnSpc="1">
              <a:prstTxWarp prst="textNoShape">
                <a:avLst/>
              </a:prstTxWarp>
            </a:bodyPr>
            <a:lstStyle/>
            <a:p>
              <a:pPr defTabSz="913737">
                <a:lnSpc>
                  <a:spcPct val="90000"/>
                </a:lnSpc>
              </a:pPr>
              <a:r>
                <a:rPr lang="en-US" sz="2254" spc="-50" dirty="0">
                  <a:solidFill>
                    <a:schemeClr val="bg1"/>
                  </a:solidFill>
                  <a:latin typeface="+mj-lt"/>
                  <a:cs typeface="Segoe UI Light"/>
                </a:rPr>
                <a:t>The value-add features can</a:t>
              </a:r>
            </a:p>
            <a:p>
              <a:pPr defTabSz="913737">
                <a:lnSpc>
                  <a:spcPct val="90000"/>
                </a:lnSpc>
              </a:pPr>
              <a:r>
                <a:rPr lang="en-US" sz="2254" spc="-50" dirty="0">
                  <a:solidFill>
                    <a:schemeClr val="bg1"/>
                  </a:solidFill>
                  <a:latin typeface="+mj-lt"/>
                  <a:cs typeface="Segoe UI Light"/>
                </a:rPr>
                <a:t>be removed entirely for businesses that grow larger than 100 users</a:t>
              </a:r>
            </a:p>
          </p:txBody>
        </p:sp>
      </p:grpSp>
      <p:sp>
        <p:nvSpPr>
          <p:cNvPr id="9" name="Rectangle 8"/>
          <p:cNvSpPr/>
          <p:nvPr/>
        </p:nvSpPr>
        <p:spPr>
          <a:xfrm>
            <a:off x="313800" y="6027927"/>
            <a:ext cx="11068084" cy="398175"/>
          </a:xfrm>
          <a:prstGeom prst="rect">
            <a:avLst/>
          </a:prstGeom>
        </p:spPr>
        <p:txBody>
          <a:bodyPr vert="horz" wrap="none" lIns="143391" tIns="89619" rIns="143391" bIns="89619" rtlCol="0" anchor="b" anchorCtr="0">
            <a:spAutoFit/>
          </a:bodyPr>
          <a:lstStyle/>
          <a:p>
            <a:pPr>
              <a:lnSpc>
                <a:spcPct val="90000"/>
              </a:lnSpc>
              <a:spcBef>
                <a:spcPts val="1764"/>
              </a:spcBef>
              <a:spcAft>
                <a:spcPts val="588"/>
              </a:spcAft>
              <a:buSzPct val="90000"/>
            </a:pPr>
            <a:r>
              <a:rPr lang="en-US" sz="1568" dirty="0">
                <a:solidFill>
                  <a:schemeClr val="bg1"/>
                </a:solidFill>
                <a:hlinkClick r:id="rId3"/>
              </a:rPr>
              <a:t>http://blogs.technet.com/b/sbs/archive/2012/12/12/using-windows-server-2012-essentials-with-more-than-25-users.aspx</a:t>
            </a:r>
            <a:endParaRPr lang="en-US" sz="1568" dirty="0">
              <a:solidFill>
                <a:schemeClr val="bg1"/>
              </a:solidFill>
            </a:endParaRPr>
          </a:p>
        </p:txBody>
      </p:sp>
    </p:spTree>
    <p:extLst>
      <p:ext uri="{BB962C8B-B14F-4D97-AF65-F5344CB8AC3E}">
        <p14:creationId xmlns:p14="http://schemas.microsoft.com/office/powerpoint/2010/main" val="815977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p:txBody>
          <a:bodyPr/>
          <a:lstStyle/>
          <a:p>
            <a:r>
              <a:rPr lang="en-US" dirty="0" smtClean="0"/>
              <a:t>Office 365 integration with Essentials</a:t>
            </a:r>
          </a:p>
        </p:txBody>
      </p:sp>
      <p:sp>
        <p:nvSpPr>
          <p:cNvPr id="4" name="Text Placeholder 3"/>
          <p:cNvSpPr>
            <a:spLocks noGrp="1"/>
          </p:cNvSpPr>
          <p:nvPr>
            <p:ph type="body" sz="quarter" idx="13"/>
          </p:nvPr>
        </p:nvSpPr>
        <p:spPr/>
        <p:txBody>
          <a:bodyPr/>
          <a:lstStyle/>
          <a:p>
            <a:pPr>
              <a:spcBef>
                <a:spcPts val="784"/>
              </a:spcBef>
            </a:pPr>
            <a:r>
              <a:rPr lang="en-US" dirty="0" smtClean="0"/>
              <a:t>Goals</a:t>
            </a:r>
          </a:p>
          <a:p>
            <a:pPr lvl="1">
              <a:spcBef>
                <a:spcPts val="784"/>
              </a:spcBef>
            </a:pPr>
            <a:r>
              <a:rPr lang="en-US" dirty="0" smtClean="0"/>
              <a:t>Offer a simplified administration experience that spans on-premises</a:t>
            </a:r>
            <a:br>
              <a:rPr lang="en-US" dirty="0" smtClean="0"/>
            </a:br>
            <a:r>
              <a:rPr lang="en-US" dirty="0" smtClean="0"/>
              <a:t>user accounts together with their cloud-based mailboxes</a:t>
            </a:r>
          </a:p>
          <a:p>
            <a:pPr lvl="1">
              <a:spcBef>
                <a:spcPts val="784"/>
              </a:spcBef>
            </a:pPr>
            <a:r>
              <a:rPr lang="en-US" dirty="0" smtClean="0"/>
              <a:t>Maximize the better together value of</a:t>
            </a:r>
            <a:br>
              <a:rPr lang="en-US" dirty="0" smtClean="0"/>
            </a:br>
            <a:r>
              <a:rPr lang="en-US" dirty="0" smtClean="0"/>
              <a:t>Essentials and Office 365</a:t>
            </a:r>
          </a:p>
          <a:p>
            <a:pPr>
              <a:spcBef>
                <a:spcPts val="784"/>
              </a:spcBef>
            </a:pPr>
            <a:r>
              <a:rPr lang="en-US" dirty="0" smtClean="0"/>
              <a:t>Integration features</a:t>
            </a:r>
          </a:p>
          <a:p>
            <a:pPr lvl="1">
              <a:spcBef>
                <a:spcPts val="784"/>
              </a:spcBef>
            </a:pPr>
            <a:r>
              <a:rPr lang="en-US" dirty="0" smtClean="0"/>
              <a:t>Simple configuration</a:t>
            </a:r>
          </a:p>
          <a:p>
            <a:pPr lvl="1">
              <a:spcBef>
                <a:spcPts val="784"/>
              </a:spcBef>
            </a:pPr>
            <a:r>
              <a:rPr lang="en-US" dirty="0" smtClean="0"/>
              <a:t>Unified identity management</a:t>
            </a:r>
          </a:p>
          <a:p>
            <a:pPr lvl="1">
              <a:spcBef>
                <a:spcPts val="784"/>
              </a:spcBef>
            </a:pPr>
            <a:r>
              <a:rPr lang="en-US" dirty="0" smtClean="0"/>
              <a:t>Use the same Windows password to</a:t>
            </a:r>
            <a:br>
              <a:rPr lang="en-US" dirty="0" smtClean="0"/>
            </a:br>
            <a:r>
              <a:rPr lang="en-US" dirty="0" smtClean="0"/>
              <a:t>access Office 365</a:t>
            </a:r>
          </a:p>
          <a:p>
            <a:pPr lvl="1">
              <a:spcBef>
                <a:spcPts val="784"/>
              </a:spcBef>
            </a:pPr>
            <a:r>
              <a:rPr lang="en-US" dirty="0" smtClean="0"/>
              <a:t>Integrated domain name configuration </a:t>
            </a:r>
          </a:p>
          <a:p>
            <a:pPr lvl="1">
              <a:spcBef>
                <a:spcPts val="784"/>
              </a:spcBef>
            </a:pPr>
            <a:r>
              <a:rPr lang="en-US" dirty="0" smtClean="0"/>
              <a:t>At-a-glance view of your Office 365</a:t>
            </a:r>
            <a:br>
              <a:rPr lang="en-US" dirty="0" smtClean="0"/>
            </a:br>
            <a:r>
              <a:rPr lang="en-US" dirty="0" smtClean="0"/>
              <a:t>subscription</a:t>
            </a:r>
            <a:endParaRPr lang="en-US" dirty="0"/>
          </a:p>
        </p:txBody>
      </p:sp>
      <p:grpSp>
        <p:nvGrpSpPr>
          <p:cNvPr id="7" name="Group 6"/>
          <p:cNvGrpSpPr/>
          <p:nvPr/>
        </p:nvGrpSpPr>
        <p:grpSpPr>
          <a:xfrm>
            <a:off x="7797157" y="2801673"/>
            <a:ext cx="3427592" cy="3689496"/>
            <a:chOff x="7567271" y="1759921"/>
            <a:chExt cx="3497233" cy="3764458"/>
          </a:xfrm>
        </p:grpSpPr>
        <p:sp>
          <p:nvSpPr>
            <p:cNvPr id="8" name="Freeform 13"/>
            <p:cNvSpPr>
              <a:spLocks noEditPoints="1"/>
            </p:cNvSpPr>
            <p:nvPr/>
          </p:nvSpPr>
          <p:spPr bwMode="auto">
            <a:xfrm>
              <a:off x="7567271" y="2080376"/>
              <a:ext cx="1260563" cy="1162717"/>
            </a:xfrm>
            <a:custGeom>
              <a:avLst/>
              <a:gdLst>
                <a:gd name="T0" fmla="*/ 662 w 773"/>
                <a:gd name="T1" fmla="*/ 185 h 713"/>
                <a:gd name="T2" fmla="*/ 528 w 773"/>
                <a:gd name="T3" fmla="*/ 152 h 713"/>
                <a:gd name="T4" fmla="*/ 358 w 773"/>
                <a:gd name="T5" fmla="*/ 52 h 713"/>
                <a:gd name="T6" fmla="*/ 234 w 773"/>
                <a:gd name="T7" fmla="*/ 713 h 713"/>
                <a:gd name="T8" fmla="*/ 525 w 773"/>
                <a:gd name="T9" fmla="*/ 563 h 713"/>
                <a:gd name="T10" fmla="*/ 632 w 773"/>
                <a:gd name="T11" fmla="*/ 486 h 713"/>
                <a:gd name="T12" fmla="*/ 732 w 773"/>
                <a:gd name="T13" fmla="*/ 454 h 713"/>
                <a:gd name="T14" fmla="*/ 215 w 773"/>
                <a:gd name="T15" fmla="*/ 691 h 713"/>
                <a:gd name="T16" fmla="*/ 215 w 773"/>
                <a:gd name="T17" fmla="*/ 691 h 713"/>
                <a:gd name="T18" fmla="*/ 217 w 773"/>
                <a:gd name="T19" fmla="*/ 370 h 713"/>
                <a:gd name="T20" fmla="*/ 17 w 773"/>
                <a:gd name="T21" fmla="*/ 303 h 713"/>
                <a:gd name="T22" fmla="*/ 17 w 773"/>
                <a:gd name="T23" fmla="*/ 287 h 713"/>
                <a:gd name="T24" fmla="*/ 217 w 773"/>
                <a:gd name="T25" fmla="*/ 213 h 713"/>
                <a:gd name="T26" fmla="*/ 217 w 773"/>
                <a:gd name="T27" fmla="*/ 213 h 713"/>
                <a:gd name="T28" fmla="*/ 218 w 773"/>
                <a:gd name="T29" fmla="*/ 91 h 713"/>
                <a:gd name="T30" fmla="*/ 17 w 773"/>
                <a:gd name="T31" fmla="*/ 53 h 713"/>
                <a:gd name="T32" fmla="*/ 354 w 773"/>
                <a:gd name="T33" fmla="*/ 578 h 713"/>
                <a:gd name="T34" fmla="*/ 426 w 773"/>
                <a:gd name="T35" fmla="*/ 394 h 713"/>
                <a:gd name="T36" fmla="*/ 426 w 773"/>
                <a:gd name="T37" fmla="*/ 394 h 713"/>
                <a:gd name="T38" fmla="*/ 426 w 773"/>
                <a:gd name="T39" fmla="*/ 306 h 713"/>
                <a:gd name="T40" fmla="*/ 356 w 773"/>
                <a:gd name="T41" fmla="*/ 259 h 713"/>
                <a:gd name="T42" fmla="*/ 356 w 773"/>
                <a:gd name="T43" fmla="*/ 246 h 713"/>
                <a:gd name="T44" fmla="*/ 427 w 773"/>
                <a:gd name="T45" fmla="*/ 192 h 713"/>
                <a:gd name="T46" fmla="*/ 427 w 773"/>
                <a:gd name="T47" fmla="*/ 192 h 713"/>
                <a:gd name="T48" fmla="*/ 427 w 773"/>
                <a:gd name="T49" fmla="*/ 103 h 713"/>
                <a:gd name="T50" fmla="*/ 527 w 773"/>
                <a:gd name="T51" fmla="*/ 387 h 713"/>
                <a:gd name="T52" fmla="*/ 527 w 773"/>
                <a:gd name="T53" fmla="*/ 378 h 713"/>
                <a:gd name="T54" fmla="*/ 556 w 773"/>
                <a:gd name="T55" fmla="*/ 340 h 713"/>
                <a:gd name="T56" fmla="*/ 556 w 773"/>
                <a:gd name="T57" fmla="*/ 340 h 713"/>
                <a:gd name="T58" fmla="*/ 556 w 773"/>
                <a:gd name="T59" fmla="*/ 273 h 713"/>
                <a:gd name="T60" fmla="*/ 528 w 773"/>
                <a:gd name="T61" fmla="*/ 237 h 713"/>
                <a:gd name="T62" fmla="*/ 528 w 773"/>
                <a:gd name="T63" fmla="*/ 228 h 713"/>
                <a:gd name="T64" fmla="*/ 557 w 773"/>
                <a:gd name="T65" fmla="*/ 185 h 713"/>
                <a:gd name="T66" fmla="*/ 557 w 773"/>
                <a:gd name="T67" fmla="*/ 185 h 713"/>
                <a:gd name="T68" fmla="*/ 653 w 773"/>
                <a:gd name="T69" fmla="*/ 374 h 713"/>
                <a:gd name="T70" fmla="*/ 633 w 773"/>
                <a:gd name="T71" fmla="*/ 344 h 713"/>
                <a:gd name="T72" fmla="*/ 633 w 773"/>
                <a:gd name="T73" fmla="*/ 336 h 713"/>
                <a:gd name="T74" fmla="*/ 653 w 773"/>
                <a:gd name="T75" fmla="*/ 307 h 713"/>
                <a:gd name="T76" fmla="*/ 653 w 773"/>
                <a:gd name="T77" fmla="*/ 307 h 713"/>
                <a:gd name="T78" fmla="*/ 653 w 773"/>
                <a:gd name="T79" fmla="*/ 255 h 713"/>
                <a:gd name="T80" fmla="*/ 634 w 773"/>
                <a:gd name="T81" fmla="*/ 227 h 713"/>
                <a:gd name="T82" fmla="*/ 634 w 773"/>
                <a:gd name="T83" fmla="*/ 220 h 713"/>
                <a:gd name="T84" fmla="*/ 726 w 773"/>
                <a:gd name="T85" fmla="*/ 447 h 713"/>
                <a:gd name="T86" fmla="*/ 726 w 773"/>
                <a:gd name="T87" fmla="*/ 447 h 713"/>
                <a:gd name="T88" fmla="*/ 726 w 773"/>
                <a:gd name="T89" fmla="*/ 340 h 713"/>
                <a:gd name="T90" fmla="*/ 712 w 773"/>
                <a:gd name="T91" fmla="*/ 317 h 713"/>
                <a:gd name="T92" fmla="*/ 712 w 773"/>
                <a:gd name="T93" fmla="*/ 311 h 713"/>
                <a:gd name="T94" fmla="*/ 726 w 773"/>
                <a:gd name="T95" fmla="*/ 288 h 713"/>
                <a:gd name="T96" fmla="*/ 726 w 773"/>
                <a:gd name="T97" fmla="*/ 288 h 713"/>
                <a:gd name="T98" fmla="*/ 727 w 773"/>
                <a:gd name="T99" fmla="*/ 247 h 713"/>
                <a:gd name="T100" fmla="*/ 713 w 773"/>
                <a:gd name="T101" fmla="*/ 22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3" h="713">
                  <a:moveTo>
                    <a:pt x="733" y="217"/>
                  </a:moveTo>
                  <a:lnTo>
                    <a:pt x="713" y="221"/>
                  </a:lnTo>
                  <a:lnTo>
                    <a:pt x="713" y="208"/>
                  </a:lnTo>
                  <a:lnTo>
                    <a:pt x="662" y="185"/>
                  </a:lnTo>
                  <a:lnTo>
                    <a:pt x="634" y="190"/>
                  </a:lnTo>
                  <a:lnTo>
                    <a:pt x="634" y="174"/>
                  </a:lnTo>
                  <a:lnTo>
                    <a:pt x="568" y="146"/>
                  </a:lnTo>
                  <a:lnTo>
                    <a:pt x="528" y="152"/>
                  </a:lnTo>
                  <a:lnTo>
                    <a:pt x="529" y="125"/>
                  </a:lnTo>
                  <a:lnTo>
                    <a:pt x="442" y="87"/>
                  </a:lnTo>
                  <a:lnTo>
                    <a:pt x="358" y="101"/>
                  </a:lnTo>
                  <a:lnTo>
                    <a:pt x="358" y="52"/>
                  </a:lnTo>
                  <a:lnTo>
                    <a:pt x="238" y="0"/>
                  </a:lnTo>
                  <a:lnTo>
                    <a:pt x="2" y="39"/>
                  </a:lnTo>
                  <a:lnTo>
                    <a:pt x="0" y="667"/>
                  </a:lnTo>
                  <a:lnTo>
                    <a:pt x="234" y="713"/>
                  </a:lnTo>
                  <a:lnTo>
                    <a:pt x="353" y="653"/>
                  </a:lnTo>
                  <a:lnTo>
                    <a:pt x="354" y="590"/>
                  </a:lnTo>
                  <a:lnTo>
                    <a:pt x="438" y="607"/>
                  </a:lnTo>
                  <a:lnTo>
                    <a:pt x="525" y="563"/>
                  </a:lnTo>
                  <a:lnTo>
                    <a:pt x="526" y="534"/>
                  </a:lnTo>
                  <a:lnTo>
                    <a:pt x="565" y="542"/>
                  </a:lnTo>
                  <a:lnTo>
                    <a:pt x="632" y="508"/>
                  </a:lnTo>
                  <a:lnTo>
                    <a:pt x="632" y="486"/>
                  </a:lnTo>
                  <a:lnTo>
                    <a:pt x="660" y="492"/>
                  </a:lnTo>
                  <a:lnTo>
                    <a:pt x="712" y="467"/>
                  </a:lnTo>
                  <a:lnTo>
                    <a:pt x="712" y="451"/>
                  </a:lnTo>
                  <a:lnTo>
                    <a:pt x="732" y="454"/>
                  </a:lnTo>
                  <a:lnTo>
                    <a:pt x="772" y="434"/>
                  </a:lnTo>
                  <a:lnTo>
                    <a:pt x="773" y="234"/>
                  </a:lnTo>
                  <a:lnTo>
                    <a:pt x="733" y="217"/>
                  </a:lnTo>
                  <a:close/>
                  <a:moveTo>
                    <a:pt x="215" y="691"/>
                  </a:moveTo>
                  <a:lnTo>
                    <a:pt x="15" y="655"/>
                  </a:lnTo>
                  <a:lnTo>
                    <a:pt x="16" y="427"/>
                  </a:lnTo>
                  <a:lnTo>
                    <a:pt x="217" y="439"/>
                  </a:lnTo>
                  <a:lnTo>
                    <a:pt x="215" y="691"/>
                  </a:lnTo>
                  <a:close/>
                  <a:moveTo>
                    <a:pt x="217" y="421"/>
                  </a:moveTo>
                  <a:lnTo>
                    <a:pt x="16" y="412"/>
                  </a:lnTo>
                  <a:lnTo>
                    <a:pt x="16" y="366"/>
                  </a:lnTo>
                  <a:lnTo>
                    <a:pt x="217" y="370"/>
                  </a:lnTo>
                  <a:lnTo>
                    <a:pt x="217" y="421"/>
                  </a:lnTo>
                  <a:close/>
                  <a:moveTo>
                    <a:pt x="217" y="352"/>
                  </a:moveTo>
                  <a:lnTo>
                    <a:pt x="16" y="350"/>
                  </a:lnTo>
                  <a:lnTo>
                    <a:pt x="17" y="303"/>
                  </a:lnTo>
                  <a:lnTo>
                    <a:pt x="217" y="300"/>
                  </a:lnTo>
                  <a:lnTo>
                    <a:pt x="217" y="352"/>
                  </a:lnTo>
                  <a:close/>
                  <a:moveTo>
                    <a:pt x="217" y="282"/>
                  </a:moveTo>
                  <a:lnTo>
                    <a:pt x="17" y="287"/>
                  </a:lnTo>
                  <a:lnTo>
                    <a:pt x="17" y="241"/>
                  </a:lnTo>
                  <a:lnTo>
                    <a:pt x="217" y="230"/>
                  </a:lnTo>
                  <a:lnTo>
                    <a:pt x="217" y="282"/>
                  </a:lnTo>
                  <a:close/>
                  <a:moveTo>
                    <a:pt x="217" y="213"/>
                  </a:moveTo>
                  <a:lnTo>
                    <a:pt x="17" y="225"/>
                  </a:lnTo>
                  <a:lnTo>
                    <a:pt x="17" y="178"/>
                  </a:lnTo>
                  <a:lnTo>
                    <a:pt x="218" y="161"/>
                  </a:lnTo>
                  <a:lnTo>
                    <a:pt x="217" y="213"/>
                  </a:lnTo>
                  <a:close/>
                  <a:moveTo>
                    <a:pt x="218" y="143"/>
                  </a:moveTo>
                  <a:lnTo>
                    <a:pt x="17" y="162"/>
                  </a:lnTo>
                  <a:lnTo>
                    <a:pt x="17" y="115"/>
                  </a:lnTo>
                  <a:lnTo>
                    <a:pt x="218" y="91"/>
                  </a:lnTo>
                  <a:lnTo>
                    <a:pt x="218" y="143"/>
                  </a:lnTo>
                  <a:close/>
                  <a:moveTo>
                    <a:pt x="219" y="73"/>
                  </a:moveTo>
                  <a:lnTo>
                    <a:pt x="17" y="99"/>
                  </a:lnTo>
                  <a:lnTo>
                    <a:pt x="17" y="53"/>
                  </a:lnTo>
                  <a:lnTo>
                    <a:pt x="219" y="21"/>
                  </a:lnTo>
                  <a:lnTo>
                    <a:pt x="219" y="73"/>
                  </a:lnTo>
                  <a:close/>
                  <a:moveTo>
                    <a:pt x="425" y="591"/>
                  </a:moveTo>
                  <a:lnTo>
                    <a:pt x="354" y="578"/>
                  </a:lnTo>
                  <a:lnTo>
                    <a:pt x="356" y="404"/>
                  </a:lnTo>
                  <a:lnTo>
                    <a:pt x="426" y="407"/>
                  </a:lnTo>
                  <a:lnTo>
                    <a:pt x="425" y="591"/>
                  </a:lnTo>
                  <a:close/>
                  <a:moveTo>
                    <a:pt x="426" y="394"/>
                  </a:moveTo>
                  <a:lnTo>
                    <a:pt x="356" y="391"/>
                  </a:lnTo>
                  <a:lnTo>
                    <a:pt x="356" y="355"/>
                  </a:lnTo>
                  <a:lnTo>
                    <a:pt x="426" y="357"/>
                  </a:lnTo>
                  <a:lnTo>
                    <a:pt x="426" y="394"/>
                  </a:lnTo>
                  <a:close/>
                  <a:moveTo>
                    <a:pt x="426" y="344"/>
                  </a:moveTo>
                  <a:lnTo>
                    <a:pt x="356" y="343"/>
                  </a:lnTo>
                  <a:lnTo>
                    <a:pt x="356" y="307"/>
                  </a:lnTo>
                  <a:lnTo>
                    <a:pt x="426" y="306"/>
                  </a:lnTo>
                  <a:lnTo>
                    <a:pt x="426" y="344"/>
                  </a:lnTo>
                  <a:close/>
                  <a:moveTo>
                    <a:pt x="426" y="293"/>
                  </a:moveTo>
                  <a:lnTo>
                    <a:pt x="356" y="295"/>
                  </a:lnTo>
                  <a:lnTo>
                    <a:pt x="356" y="259"/>
                  </a:lnTo>
                  <a:lnTo>
                    <a:pt x="426" y="256"/>
                  </a:lnTo>
                  <a:lnTo>
                    <a:pt x="426" y="293"/>
                  </a:lnTo>
                  <a:close/>
                  <a:moveTo>
                    <a:pt x="426" y="242"/>
                  </a:moveTo>
                  <a:lnTo>
                    <a:pt x="356" y="246"/>
                  </a:lnTo>
                  <a:lnTo>
                    <a:pt x="357" y="211"/>
                  </a:lnTo>
                  <a:lnTo>
                    <a:pt x="427" y="204"/>
                  </a:lnTo>
                  <a:lnTo>
                    <a:pt x="426" y="242"/>
                  </a:lnTo>
                  <a:close/>
                  <a:moveTo>
                    <a:pt x="427" y="192"/>
                  </a:moveTo>
                  <a:lnTo>
                    <a:pt x="357" y="198"/>
                  </a:lnTo>
                  <a:lnTo>
                    <a:pt x="357" y="162"/>
                  </a:lnTo>
                  <a:lnTo>
                    <a:pt x="427" y="154"/>
                  </a:lnTo>
                  <a:lnTo>
                    <a:pt x="427" y="192"/>
                  </a:lnTo>
                  <a:close/>
                  <a:moveTo>
                    <a:pt x="427" y="141"/>
                  </a:moveTo>
                  <a:lnTo>
                    <a:pt x="357" y="150"/>
                  </a:lnTo>
                  <a:lnTo>
                    <a:pt x="357" y="114"/>
                  </a:lnTo>
                  <a:lnTo>
                    <a:pt x="427" y="103"/>
                  </a:lnTo>
                  <a:lnTo>
                    <a:pt x="427" y="141"/>
                  </a:lnTo>
                  <a:close/>
                  <a:moveTo>
                    <a:pt x="555" y="530"/>
                  </a:moveTo>
                  <a:lnTo>
                    <a:pt x="526" y="524"/>
                  </a:lnTo>
                  <a:lnTo>
                    <a:pt x="527" y="387"/>
                  </a:lnTo>
                  <a:lnTo>
                    <a:pt x="556" y="390"/>
                  </a:lnTo>
                  <a:lnTo>
                    <a:pt x="555" y="530"/>
                  </a:lnTo>
                  <a:close/>
                  <a:moveTo>
                    <a:pt x="556" y="379"/>
                  </a:moveTo>
                  <a:lnTo>
                    <a:pt x="527" y="378"/>
                  </a:lnTo>
                  <a:lnTo>
                    <a:pt x="527" y="350"/>
                  </a:lnTo>
                  <a:lnTo>
                    <a:pt x="556" y="351"/>
                  </a:lnTo>
                  <a:lnTo>
                    <a:pt x="556" y="379"/>
                  </a:lnTo>
                  <a:close/>
                  <a:moveTo>
                    <a:pt x="556" y="340"/>
                  </a:moveTo>
                  <a:lnTo>
                    <a:pt x="528" y="340"/>
                  </a:lnTo>
                  <a:lnTo>
                    <a:pt x="528" y="312"/>
                  </a:lnTo>
                  <a:lnTo>
                    <a:pt x="556" y="312"/>
                  </a:lnTo>
                  <a:lnTo>
                    <a:pt x="556" y="340"/>
                  </a:lnTo>
                  <a:close/>
                  <a:moveTo>
                    <a:pt x="556" y="302"/>
                  </a:moveTo>
                  <a:lnTo>
                    <a:pt x="528" y="303"/>
                  </a:lnTo>
                  <a:lnTo>
                    <a:pt x="528" y="275"/>
                  </a:lnTo>
                  <a:lnTo>
                    <a:pt x="556" y="273"/>
                  </a:lnTo>
                  <a:lnTo>
                    <a:pt x="556" y="302"/>
                  </a:lnTo>
                  <a:close/>
                  <a:moveTo>
                    <a:pt x="556" y="263"/>
                  </a:moveTo>
                  <a:lnTo>
                    <a:pt x="528" y="265"/>
                  </a:lnTo>
                  <a:lnTo>
                    <a:pt x="528" y="237"/>
                  </a:lnTo>
                  <a:lnTo>
                    <a:pt x="556" y="235"/>
                  </a:lnTo>
                  <a:lnTo>
                    <a:pt x="556" y="263"/>
                  </a:lnTo>
                  <a:close/>
                  <a:moveTo>
                    <a:pt x="556" y="225"/>
                  </a:moveTo>
                  <a:lnTo>
                    <a:pt x="528" y="228"/>
                  </a:lnTo>
                  <a:lnTo>
                    <a:pt x="528" y="200"/>
                  </a:lnTo>
                  <a:lnTo>
                    <a:pt x="557" y="196"/>
                  </a:lnTo>
                  <a:lnTo>
                    <a:pt x="556" y="225"/>
                  </a:lnTo>
                  <a:close/>
                  <a:moveTo>
                    <a:pt x="557" y="185"/>
                  </a:moveTo>
                  <a:lnTo>
                    <a:pt x="528" y="190"/>
                  </a:lnTo>
                  <a:lnTo>
                    <a:pt x="528" y="162"/>
                  </a:lnTo>
                  <a:lnTo>
                    <a:pt x="557" y="157"/>
                  </a:lnTo>
                  <a:lnTo>
                    <a:pt x="557" y="185"/>
                  </a:lnTo>
                  <a:close/>
                  <a:moveTo>
                    <a:pt x="652" y="483"/>
                  </a:moveTo>
                  <a:lnTo>
                    <a:pt x="632" y="479"/>
                  </a:lnTo>
                  <a:lnTo>
                    <a:pt x="633" y="373"/>
                  </a:lnTo>
                  <a:lnTo>
                    <a:pt x="653" y="374"/>
                  </a:lnTo>
                  <a:lnTo>
                    <a:pt x="652" y="483"/>
                  </a:lnTo>
                  <a:close/>
                  <a:moveTo>
                    <a:pt x="653" y="366"/>
                  </a:moveTo>
                  <a:lnTo>
                    <a:pt x="633" y="366"/>
                  </a:lnTo>
                  <a:lnTo>
                    <a:pt x="633" y="344"/>
                  </a:lnTo>
                  <a:lnTo>
                    <a:pt x="653" y="345"/>
                  </a:lnTo>
                  <a:lnTo>
                    <a:pt x="653" y="366"/>
                  </a:lnTo>
                  <a:close/>
                  <a:moveTo>
                    <a:pt x="653" y="337"/>
                  </a:moveTo>
                  <a:lnTo>
                    <a:pt x="633" y="336"/>
                  </a:lnTo>
                  <a:lnTo>
                    <a:pt x="634" y="315"/>
                  </a:lnTo>
                  <a:lnTo>
                    <a:pt x="653" y="315"/>
                  </a:lnTo>
                  <a:lnTo>
                    <a:pt x="653" y="337"/>
                  </a:lnTo>
                  <a:close/>
                  <a:moveTo>
                    <a:pt x="653" y="307"/>
                  </a:moveTo>
                  <a:lnTo>
                    <a:pt x="634" y="308"/>
                  </a:lnTo>
                  <a:lnTo>
                    <a:pt x="634" y="286"/>
                  </a:lnTo>
                  <a:lnTo>
                    <a:pt x="653" y="285"/>
                  </a:lnTo>
                  <a:lnTo>
                    <a:pt x="653" y="307"/>
                  </a:lnTo>
                  <a:close/>
                  <a:moveTo>
                    <a:pt x="653" y="277"/>
                  </a:moveTo>
                  <a:lnTo>
                    <a:pt x="634" y="278"/>
                  </a:lnTo>
                  <a:lnTo>
                    <a:pt x="634" y="256"/>
                  </a:lnTo>
                  <a:lnTo>
                    <a:pt x="653" y="255"/>
                  </a:lnTo>
                  <a:lnTo>
                    <a:pt x="653" y="277"/>
                  </a:lnTo>
                  <a:close/>
                  <a:moveTo>
                    <a:pt x="653" y="247"/>
                  </a:moveTo>
                  <a:lnTo>
                    <a:pt x="634" y="249"/>
                  </a:lnTo>
                  <a:lnTo>
                    <a:pt x="634" y="227"/>
                  </a:lnTo>
                  <a:lnTo>
                    <a:pt x="653" y="225"/>
                  </a:lnTo>
                  <a:lnTo>
                    <a:pt x="653" y="247"/>
                  </a:lnTo>
                  <a:close/>
                  <a:moveTo>
                    <a:pt x="653" y="217"/>
                  </a:moveTo>
                  <a:lnTo>
                    <a:pt x="634" y="220"/>
                  </a:lnTo>
                  <a:lnTo>
                    <a:pt x="634" y="197"/>
                  </a:lnTo>
                  <a:lnTo>
                    <a:pt x="653" y="195"/>
                  </a:lnTo>
                  <a:lnTo>
                    <a:pt x="653" y="217"/>
                  </a:lnTo>
                  <a:close/>
                  <a:moveTo>
                    <a:pt x="726" y="447"/>
                  </a:moveTo>
                  <a:lnTo>
                    <a:pt x="712" y="444"/>
                  </a:lnTo>
                  <a:lnTo>
                    <a:pt x="712" y="362"/>
                  </a:lnTo>
                  <a:lnTo>
                    <a:pt x="726" y="363"/>
                  </a:lnTo>
                  <a:lnTo>
                    <a:pt x="726" y="447"/>
                  </a:lnTo>
                  <a:close/>
                  <a:moveTo>
                    <a:pt x="726" y="357"/>
                  </a:moveTo>
                  <a:lnTo>
                    <a:pt x="712" y="357"/>
                  </a:lnTo>
                  <a:lnTo>
                    <a:pt x="712" y="340"/>
                  </a:lnTo>
                  <a:lnTo>
                    <a:pt x="726" y="340"/>
                  </a:lnTo>
                  <a:lnTo>
                    <a:pt x="726" y="357"/>
                  </a:lnTo>
                  <a:close/>
                  <a:moveTo>
                    <a:pt x="726" y="334"/>
                  </a:moveTo>
                  <a:lnTo>
                    <a:pt x="712" y="334"/>
                  </a:lnTo>
                  <a:lnTo>
                    <a:pt x="712" y="317"/>
                  </a:lnTo>
                  <a:lnTo>
                    <a:pt x="726" y="317"/>
                  </a:lnTo>
                  <a:lnTo>
                    <a:pt x="726" y="334"/>
                  </a:lnTo>
                  <a:close/>
                  <a:moveTo>
                    <a:pt x="726" y="311"/>
                  </a:moveTo>
                  <a:lnTo>
                    <a:pt x="712" y="311"/>
                  </a:lnTo>
                  <a:lnTo>
                    <a:pt x="713" y="294"/>
                  </a:lnTo>
                  <a:lnTo>
                    <a:pt x="726" y="293"/>
                  </a:lnTo>
                  <a:lnTo>
                    <a:pt x="726" y="311"/>
                  </a:lnTo>
                  <a:close/>
                  <a:moveTo>
                    <a:pt x="726" y="288"/>
                  </a:moveTo>
                  <a:lnTo>
                    <a:pt x="713" y="289"/>
                  </a:lnTo>
                  <a:lnTo>
                    <a:pt x="713" y="272"/>
                  </a:lnTo>
                  <a:lnTo>
                    <a:pt x="727" y="270"/>
                  </a:lnTo>
                  <a:lnTo>
                    <a:pt x="726" y="288"/>
                  </a:lnTo>
                  <a:close/>
                  <a:moveTo>
                    <a:pt x="727" y="265"/>
                  </a:moveTo>
                  <a:lnTo>
                    <a:pt x="713" y="266"/>
                  </a:lnTo>
                  <a:lnTo>
                    <a:pt x="713" y="249"/>
                  </a:lnTo>
                  <a:lnTo>
                    <a:pt x="727" y="247"/>
                  </a:lnTo>
                  <a:lnTo>
                    <a:pt x="727" y="265"/>
                  </a:lnTo>
                  <a:close/>
                  <a:moveTo>
                    <a:pt x="727" y="242"/>
                  </a:moveTo>
                  <a:lnTo>
                    <a:pt x="713" y="243"/>
                  </a:lnTo>
                  <a:lnTo>
                    <a:pt x="713" y="226"/>
                  </a:lnTo>
                  <a:lnTo>
                    <a:pt x="727" y="224"/>
                  </a:lnTo>
                  <a:lnTo>
                    <a:pt x="727" y="242"/>
                  </a:lnTo>
                  <a:close/>
                </a:path>
              </a:pathLst>
            </a:custGeom>
            <a:solidFill>
              <a:srgbClr val="00188F"/>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9" name="Freeform 48"/>
            <p:cNvSpPr>
              <a:spLocks/>
            </p:cNvSpPr>
            <p:nvPr/>
          </p:nvSpPr>
          <p:spPr bwMode="auto">
            <a:xfrm>
              <a:off x="9487469" y="2210924"/>
              <a:ext cx="1577035" cy="1071906"/>
            </a:xfrm>
            <a:custGeom>
              <a:avLst/>
              <a:gdLst>
                <a:gd name="T0" fmla="*/ 1249 w 1418"/>
                <a:gd name="T1" fmla="*/ 367 h 964"/>
                <a:gd name="T2" fmla="*/ 1189 w 1418"/>
                <a:gd name="T3" fmla="*/ 378 h 964"/>
                <a:gd name="T4" fmla="*/ 1185 w 1418"/>
                <a:gd name="T5" fmla="*/ 300 h 964"/>
                <a:gd name="T6" fmla="*/ 810 w 1418"/>
                <a:gd name="T7" fmla="*/ 28 h 964"/>
                <a:gd name="T8" fmla="*/ 571 w 1418"/>
                <a:gd name="T9" fmla="*/ 200 h 964"/>
                <a:gd name="T10" fmla="*/ 571 w 1418"/>
                <a:gd name="T11" fmla="*/ 200 h 964"/>
                <a:gd name="T12" fmla="*/ 429 w 1418"/>
                <a:gd name="T13" fmla="*/ 127 h 964"/>
                <a:gd name="T14" fmla="*/ 201 w 1418"/>
                <a:gd name="T15" fmla="*/ 320 h 964"/>
                <a:gd name="T16" fmla="*/ 213 w 1418"/>
                <a:gd name="T17" fmla="*/ 408 h 964"/>
                <a:gd name="T18" fmla="*/ 213 w 1418"/>
                <a:gd name="T19" fmla="*/ 408 h 964"/>
                <a:gd name="T20" fmla="*/ 34 w 1418"/>
                <a:gd name="T21" fmla="*/ 517 h 964"/>
                <a:gd name="T22" fmla="*/ 133 w 1418"/>
                <a:gd name="T23" fmla="*/ 740 h 964"/>
                <a:gd name="T24" fmla="*/ 270 w 1418"/>
                <a:gd name="T25" fmla="*/ 734 h 964"/>
                <a:gd name="T26" fmla="*/ 270 w 1418"/>
                <a:gd name="T27" fmla="*/ 734 h 964"/>
                <a:gd name="T28" fmla="*/ 291 w 1418"/>
                <a:gd name="T29" fmla="*/ 795 h 964"/>
                <a:gd name="T30" fmla="*/ 617 w 1418"/>
                <a:gd name="T31" fmla="*/ 904 h 964"/>
                <a:gd name="T32" fmla="*/ 701 w 1418"/>
                <a:gd name="T33" fmla="*/ 836 h 964"/>
                <a:gd name="T34" fmla="*/ 880 w 1418"/>
                <a:gd name="T35" fmla="*/ 896 h 964"/>
                <a:gd name="T36" fmla="*/ 989 w 1418"/>
                <a:gd name="T37" fmla="*/ 777 h 964"/>
                <a:gd name="T38" fmla="*/ 1135 w 1418"/>
                <a:gd name="T39" fmla="*/ 787 h 964"/>
                <a:gd name="T40" fmla="*/ 1192 w 1418"/>
                <a:gd name="T41" fmla="*/ 697 h 964"/>
                <a:gd name="T42" fmla="*/ 1248 w 1418"/>
                <a:gd name="T43" fmla="*/ 706 h 964"/>
                <a:gd name="T44" fmla="*/ 1418 w 1418"/>
                <a:gd name="T45" fmla="*/ 537 h 964"/>
                <a:gd name="T46" fmla="*/ 1249 w 1418"/>
                <a:gd name="T47" fmla="*/ 36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8" h="964">
                  <a:moveTo>
                    <a:pt x="1249" y="367"/>
                  </a:moveTo>
                  <a:cubicBezTo>
                    <a:pt x="1228" y="367"/>
                    <a:pt x="1207" y="371"/>
                    <a:pt x="1189" y="378"/>
                  </a:cubicBezTo>
                  <a:cubicBezTo>
                    <a:pt x="1191" y="352"/>
                    <a:pt x="1190" y="326"/>
                    <a:pt x="1185" y="300"/>
                  </a:cubicBezTo>
                  <a:cubicBezTo>
                    <a:pt x="1157" y="121"/>
                    <a:pt x="989" y="0"/>
                    <a:pt x="810" y="28"/>
                  </a:cubicBezTo>
                  <a:cubicBezTo>
                    <a:pt x="704" y="45"/>
                    <a:pt x="618" y="112"/>
                    <a:pt x="571" y="200"/>
                  </a:cubicBezTo>
                  <a:cubicBezTo>
                    <a:pt x="571" y="200"/>
                    <a:pt x="571" y="200"/>
                    <a:pt x="571" y="200"/>
                  </a:cubicBezTo>
                  <a:cubicBezTo>
                    <a:pt x="537" y="159"/>
                    <a:pt x="486" y="132"/>
                    <a:pt x="429" y="127"/>
                  </a:cubicBezTo>
                  <a:cubicBezTo>
                    <a:pt x="313" y="117"/>
                    <a:pt x="211" y="204"/>
                    <a:pt x="201" y="320"/>
                  </a:cubicBezTo>
                  <a:cubicBezTo>
                    <a:pt x="199" y="350"/>
                    <a:pt x="203" y="380"/>
                    <a:pt x="213" y="408"/>
                  </a:cubicBezTo>
                  <a:cubicBezTo>
                    <a:pt x="213" y="408"/>
                    <a:pt x="213" y="408"/>
                    <a:pt x="213" y="408"/>
                  </a:cubicBezTo>
                  <a:cubicBezTo>
                    <a:pt x="137" y="400"/>
                    <a:pt x="62" y="443"/>
                    <a:pt x="34" y="517"/>
                  </a:cubicBezTo>
                  <a:cubicBezTo>
                    <a:pt x="0" y="606"/>
                    <a:pt x="44" y="706"/>
                    <a:pt x="133" y="740"/>
                  </a:cubicBezTo>
                  <a:cubicBezTo>
                    <a:pt x="179" y="758"/>
                    <a:pt x="229" y="754"/>
                    <a:pt x="270" y="734"/>
                  </a:cubicBezTo>
                  <a:cubicBezTo>
                    <a:pt x="270" y="734"/>
                    <a:pt x="270" y="734"/>
                    <a:pt x="270" y="734"/>
                  </a:cubicBezTo>
                  <a:cubicBezTo>
                    <a:pt x="274" y="754"/>
                    <a:pt x="281" y="775"/>
                    <a:pt x="291" y="795"/>
                  </a:cubicBezTo>
                  <a:cubicBezTo>
                    <a:pt x="351" y="915"/>
                    <a:pt x="497" y="964"/>
                    <a:pt x="617" y="904"/>
                  </a:cubicBezTo>
                  <a:cubicBezTo>
                    <a:pt x="651" y="887"/>
                    <a:pt x="680" y="864"/>
                    <a:pt x="701" y="836"/>
                  </a:cubicBezTo>
                  <a:cubicBezTo>
                    <a:pt x="740" y="891"/>
                    <a:pt x="812" y="917"/>
                    <a:pt x="880" y="896"/>
                  </a:cubicBezTo>
                  <a:cubicBezTo>
                    <a:pt x="937" y="878"/>
                    <a:pt x="977" y="831"/>
                    <a:pt x="989" y="777"/>
                  </a:cubicBezTo>
                  <a:cubicBezTo>
                    <a:pt x="1029" y="810"/>
                    <a:pt x="1088" y="816"/>
                    <a:pt x="1135" y="787"/>
                  </a:cubicBezTo>
                  <a:cubicBezTo>
                    <a:pt x="1168" y="766"/>
                    <a:pt x="1188" y="733"/>
                    <a:pt x="1192" y="697"/>
                  </a:cubicBezTo>
                  <a:cubicBezTo>
                    <a:pt x="1210" y="703"/>
                    <a:pt x="1228" y="706"/>
                    <a:pt x="1248" y="706"/>
                  </a:cubicBezTo>
                  <a:cubicBezTo>
                    <a:pt x="1342" y="706"/>
                    <a:pt x="1418" y="631"/>
                    <a:pt x="1418" y="537"/>
                  </a:cubicBezTo>
                  <a:cubicBezTo>
                    <a:pt x="1418" y="443"/>
                    <a:pt x="1342" y="367"/>
                    <a:pt x="1249" y="367"/>
                  </a:cubicBezTo>
                  <a:close/>
                </a:path>
              </a:pathLst>
            </a:custGeom>
            <a:solidFill>
              <a:srgbClr val="002050"/>
            </a:solidFill>
            <a:ln>
              <a:noFill/>
            </a:ln>
            <a:extLst/>
          </p:spPr>
          <p:txBody>
            <a:bodyPr vert="horz" wrap="square" lIns="91403" tIns="45701" rIns="91403" bIns="45701" numCol="1" anchor="t" anchorCtr="0" compatLnSpc="1">
              <a:prstTxWarp prst="textNoShape">
                <a:avLst/>
              </a:prstTxWarp>
            </a:bodyPr>
            <a:lstStyle/>
            <a:p>
              <a:endParaRPr lang="en-GB" sz="1799" dirty="0"/>
            </a:p>
          </p:txBody>
        </p:sp>
        <p:grpSp>
          <p:nvGrpSpPr>
            <p:cNvPr id="10" name="Group 9"/>
            <p:cNvGrpSpPr/>
            <p:nvPr/>
          </p:nvGrpSpPr>
          <p:grpSpPr>
            <a:xfrm>
              <a:off x="8580221" y="3882188"/>
              <a:ext cx="1484178" cy="1642191"/>
              <a:chOff x="9059691" y="4225546"/>
              <a:chExt cx="1645902" cy="1821133"/>
            </a:xfrm>
          </p:grpSpPr>
          <p:sp>
            <p:nvSpPr>
              <p:cNvPr id="24" name="Freeform 23"/>
              <p:cNvSpPr/>
              <p:nvPr/>
            </p:nvSpPr>
            <p:spPr bwMode="auto">
              <a:xfrm>
                <a:off x="9094424" y="4266282"/>
                <a:ext cx="1509311" cy="1341304"/>
              </a:xfrm>
              <a:custGeom>
                <a:avLst/>
                <a:gdLst>
                  <a:gd name="connsiteX0" fmla="*/ 0 w 1509311"/>
                  <a:gd name="connsiteY0" fmla="*/ 1057619 h 1341304"/>
                  <a:gd name="connsiteX1" fmla="*/ 156990 w 1509311"/>
                  <a:gd name="connsiteY1" fmla="*/ 0 h 1341304"/>
                  <a:gd name="connsiteX2" fmla="*/ 1509311 w 1509311"/>
                  <a:gd name="connsiteY2" fmla="*/ 170761 h 1341304"/>
                  <a:gd name="connsiteX3" fmla="*/ 1355075 w 1509311"/>
                  <a:gd name="connsiteY3" fmla="*/ 1341304 h 1341304"/>
                  <a:gd name="connsiteX4" fmla="*/ 0 w 1509311"/>
                  <a:gd name="connsiteY4" fmla="*/ 1057619 h 1341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311" h="1341304">
                    <a:moveTo>
                      <a:pt x="0" y="1057619"/>
                    </a:moveTo>
                    <a:lnTo>
                      <a:pt x="156990" y="0"/>
                    </a:lnTo>
                    <a:lnTo>
                      <a:pt x="1509311" y="170761"/>
                    </a:lnTo>
                    <a:lnTo>
                      <a:pt x="1355075" y="1341304"/>
                    </a:lnTo>
                    <a:lnTo>
                      <a:pt x="0" y="1057619"/>
                    </a:lnTo>
                    <a:close/>
                  </a:path>
                </a:pathLst>
              </a:custGeom>
              <a:solidFill>
                <a:srgbClr val="FFFFF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8" rIns="0" bIns="45708" numCol="1" rtlCol="0" anchor="ctr" anchorCtr="0" compatLnSpc="1">
                <a:prstTxWarp prst="textNoShape">
                  <a:avLst/>
                </a:prstTxWarp>
              </a:bodyPr>
              <a:lstStyle/>
              <a:p>
                <a:pPr algn="ctr" defTabSz="913916" fontAlgn="base">
                  <a:spcBef>
                    <a:spcPct val="0"/>
                  </a:spcBef>
                  <a:spcAft>
                    <a:spcPct val="0"/>
                  </a:spcAft>
                </a:pPr>
                <a:endParaRPr lang="en-US" sz="1960" dirty="0">
                  <a:gradFill>
                    <a:gsLst>
                      <a:gs pos="0">
                        <a:srgbClr val="FFFFFF"/>
                      </a:gs>
                      <a:gs pos="100000">
                        <a:srgbClr val="FFFFFF"/>
                      </a:gs>
                    </a:gsLst>
                    <a:lin ang="5400000" scaled="0"/>
                  </a:gradFill>
                </a:endParaRPr>
              </a:p>
            </p:txBody>
          </p:sp>
          <p:grpSp>
            <p:nvGrpSpPr>
              <p:cNvPr id="25" name="Group 24"/>
              <p:cNvGrpSpPr/>
              <p:nvPr/>
            </p:nvGrpSpPr>
            <p:grpSpPr>
              <a:xfrm>
                <a:off x="9059691" y="4225546"/>
                <a:ext cx="1645902" cy="1821133"/>
                <a:chOff x="5450957" y="6331871"/>
                <a:chExt cx="2678576" cy="2963748"/>
              </a:xfrm>
            </p:grpSpPr>
            <p:sp>
              <p:nvSpPr>
                <p:cNvPr id="26" name="Freeform 25"/>
                <p:cNvSpPr>
                  <a:spLocks noEditPoints="1"/>
                </p:cNvSpPr>
                <p:nvPr/>
              </p:nvSpPr>
              <p:spPr bwMode="auto">
                <a:xfrm>
                  <a:off x="5450957" y="6331871"/>
                  <a:ext cx="2678576" cy="2963748"/>
                </a:xfrm>
                <a:custGeom>
                  <a:avLst/>
                  <a:gdLst>
                    <a:gd name="T0" fmla="*/ 54 w 781"/>
                    <a:gd name="T1" fmla="*/ 439 h 864"/>
                    <a:gd name="T2" fmla="*/ 65 w 781"/>
                    <a:gd name="T3" fmla="*/ 475 h 864"/>
                    <a:gd name="T4" fmla="*/ 759 w 781"/>
                    <a:gd name="T5" fmla="*/ 85 h 864"/>
                    <a:gd name="T6" fmla="*/ 408 w 781"/>
                    <a:gd name="T7" fmla="*/ 864 h 864"/>
                    <a:gd name="T8" fmla="*/ 34 w 781"/>
                    <a:gd name="T9" fmla="*/ 502 h 864"/>
                    <a:gd name="T10" fmla="*/ 126 w 781"/>
                    <a:gd name="T11" fmla="*/ 459 h 864"/>
                    <a:gd name="T12" fmla="*/ 123 w 781"/>
                    <a:gd name="T13" fmla="*/ 493 h 864"/>
                    <a:gd name="T14" fmla="*/ 124 w 781"/>
                    <a:gd name="T15" fmla="*/ 452 h 864"/>
                    <a:gd name="T16" fmla="*/ 250 w 781"/>
                    <a:gd name="T17" fmla="*/ 483 h 864"/>
                    <a:gd name="T18" fmla="*/ 284 w 781"/>
                    <a:gd name="T19" fmla="*/ 496 h 864"/>
                    <a:gd name="T20" fmla="*/ 281 w 781"/>
                    <a:gd name="T21" fmla="*/ 518 h 864"/>
                    <a:gd name="T22" fmla="*/ 281 w 781"/>
                    <a:gd name="T23" fmla="*/ 519 h 864"/>
                    <a:gd name="T24" fmla="*/ 281 w 781"/>
                    <a:gd name="T25" fmla="*/ 520 h 864"/>
                    <a:gd name="T26" fmla="*/ 280 w 781"/>
                    <a:gd name="T27" fmla="*/ 521 h 864"/>
                    <a:gd name="T28" fmla="*/ 280 w 781"/>
                    <a:gd name="T29" fmla="*/ 522 h 864"/>
                    <a:gd name="T30" fmla="*/ 279 w 781"/>
                    <a:gd name="T31" fmla="*/ 523 h 864"/>
                    <a:gd name="T32" fmla="*/ 278 w 781"/>
                    <a:gd name="T33" fmla="*/ 524 h 864"/>
                    <a:gd name="T34" fmla="*/ 278 w 781"/>
                    <a:gd name="T35" fmla="*/ 524 h 864"/>
                    <a:gd name="T36" fmla="*/ 277 w 781"/>
                    <a:gd name="T37" fmla="*/ 525 h 864"/>
                    <a:gd name="T38" fmla="*/ 276 w 781"/>
                    <a:gd name="T39" fmla="*/ 525 h 864"/>
                    <a:gd name="T40" fmla="*/ 275 w 781"/>
                    <a:gd name="T41" fmla="*/ 526 h 864"/>
                    <a:gd name="T42" fmla="*/ 274 w 781"/>
                    <a:gd name="T43" fmla="*/ 526 h 864"/>
                    <a:gd name="T44" fmla="*/ 273 w 781"/>
                    <a:gd name="T45" fmla="*/ 526 h 864"/>
                    <a:gd name="T46" fmla="*/ 272 w 781"/>
                    <a:gd name="T47" fmla="*/ 526 h 864"/>
                    <a:gd name="T48" fmla="*/ 248 w 781"/>
                    <a:gd name="T49" fmla="*/ 522 h 864"/>
                    <a:gd name="T50" fmla="*/ 243 w 781"/>
                    <a:gd name="T51" fmla="*/ 493 h 864"/>
                    <a:gd name="T52" fmla="*/ 205 w 781"/>
                    <a:gd name="T53" fmla="*/ 474 h 864"/>
                    <a:gd name="T54" fmla="*/ 235 w 781"/>
                    <a:gd name="T55" fmla="*/ 491 h 864"/>
                    <a:gd name="T56" fmla="*/ 233 w 781"/>
                    <a:gd name="T57" fmla="*/ 509 h 864"/>
                    <a:gd name="T58" fmla="*/ 232 w 781"/>
                    <a:gd name="T59" fmla="*/ 510 h 864"/>
                    <a:gd name="T60" fmla="*/ 232 w 781"/>
                    <a:gd name="T61" fmla="*/ 511 h 864"/>
                    <a:gd name="T62" fmla="*/ 231 w 781"/>
                    <a:gd name="T63" fmla="*/ 512 h 864"/>
                    <a:gd name="T64" fmla="*/ 231 w 781"/>
                    <a:gd name="T65" fmla="*/ 513 h 864"/>
                    <a:gd name="T66" fmla="*/ 230 w 781"/>
                    <a:gd name="T67" fmla="*/ 514 h 864"/>
                    <a:gd name="T68" fmla="*/ 229 w 781"/>
                    <a:gd name="T69" fmla="*/ 515 h 864"/>
                    <a:gd name="T70" fmla="*/ 229 w 781"/>
                    <a:gd name="T71" fmla="*/ 515 h 864"/>
                    <a:gd name="T72" fmla="*/ 228 w 781"/>
                    <a:gd name="T73" fmla="*/ 516 h 864"/>
                    <a:gd name="T74" fmla="*/ 227 w 781"/>
                    <a:gd name="T75" fmla="*/ 516 h 864"/>
                    <a:gd name="T76" fmla="*/ 226 w 781"/>
                    <a:gd name="T77" fmla="*/ 517 h 864"/>
                    <a:gd name="T78" fmla="*/ 225 w 781"/>
                    <a:gd name="T79" fmla="*/ 517 h 864"/>
                    <a:gd name="T80" fmla="*/ 224 w 781"/>
                    <a:gd name="T81" fmla="*/ 517 h 864"/>
                    <a:gd name="T82" fmla="*/ 224 w 781"/>
                    <a:gd name="T83" fmla="*/ 517 h 864"/>
                    <a:gd name="T84" fmla="*/ 196 w 781"/>
                    <a:gd name="T85" fmla="*/ 511 h 864"/>
                    <a:gd name="T86" fmla="*/ 146 w 781"/>
                    <a:gd name="T87" fmla="*/ 474 h 864"/>
                    <a:gd name="T88" fmla="*/ 180 w 781"/>
                    <a:gd name="T89" fmla="*/ 469 h 864"/>
                    <a:gd name="T90" fmla="*/ 184 w 781"/>
                    <a:gd name="T91" fmla="*/ 498 h 864"/>
                    <a:gd name="T92" fmla="*/ 184 w 781"/>
                    <a:gd name="T93" fmla="*/ 500 h 864"/>
                    <a:gd name="T94" fmla="*/ 183 w 781"/>
                    <a:gd name="T95" fmla="*/ 501 h 864"/>
                    <a:gd name="T96" fmla="*/ 183 w 781"/>
                    <a:gd name="T97" fmla="*/ 502 h 864"/>
                    <a:gd name="T98" fmla="*/ 183 w 781"/>
                    <a:gd name="T99" fmla="*/ 503 h 864"/>
                    <a:gd name="T100" fmla="*/ 182 w 781"/>
                    <a:gd name="T101" fmla="*/ 504 h 864"/>
                    <a:gd name="T102" fmla="*/ 181 w 781"/>
                    <a:gd name="T103" fmla="*/ 505 h 864"/>
                    <a:gd name="T104" fmla="*/ 180 w 781"/>
                    <a:gd name="T105" fmla="*/ 506 h 864"/>
                    <a:gd name="T106" fmla="*/ 180 w 781"/>
                    <a:gd name="T107" fmla="*/ 506 h 864"/>
                    <a:gd name="T108" fmla="*/ 179 w 781"/>
                    <a:gd name="T109" fmla="*/ 507 h 864"/>
                    <a:gd name="T110" fmla="*/ 178 w 781"/>
                    <a:gd name="T111" fmla="*/ 508 h 864"/>
                    <a:gd name="T112" fmla="*/ 177 w 781"/>
                    <a:gd name="T113" fmla="*/ 508 h 864"/>
                    <a:gd name="T114" fmla="*/ 176 w 781"/>
                    <a:gd name="T115" fmla="*/ 508 h 864"/>
                    <a:gd name="T116" fmla="*/ 176 w 781"/>
                    <a:gd name="T117" fmla="*/ 508 h 864"/>
                    <a:gd name="T118" fmla="*/ 174 w 781"/>
                    <a:gd name="T119" fmla="*/ 508 h 864"/>
                    <a:gd name="T120" fmla="*/ 145 w 781"/>
                    <a:gd name="T121" fmla="*/ 499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1" h="864">
                      <a:moveTo>
                        <a:pt x="67" y="461"/>
                      </a:moveTo>
                      <a:cubicBezTo>
                        <a:pt x="68" y="459"/>
                        <a:pt x="69" y="457"/>
                        <a:pt x="70" y="455"/>
                      </a:cubicBezTo>
                      <a:cubicBezTo>
                        <a:pt x="71" y="452"/>
                        <a:pt x="72" y="450"/>
                        <a:pt x="73" y="449"/>
                      </a:cubicBezTo>
                      <a:cubicBezTo>
                        <a:pt x="74" y="447"/>
                        <a:pt x="75" y="445"/>
                        <a:pt x="76" y="444"/>
                      </a:cubicBezTo>
                      <a:cubicBezTo>
                        <a:pt x="54" y="439"/>
                        <a:pt x="54" y="439"/>
                        <a:pt x="54" y="439"/>
                      </a:cubicBezTo>
                      <a:cubicBezTo>
                        <a:pt x="46" y="491"/>
                        <a:pt x="46" y="491"/>
                        <a:pt x="46" y="491"/>
                      </a:cubicBezTo>
                      <a:cubicBezTo>
                        <a:pt x="69" y="495"/>
                        <a:pt x="69" y="495"/>
                        <a:pt x="69" y="495"/>
                      </a:cubicBezTo>
                      <a:cubicBezTo>
                        <a:pt x="68" y="493"/>
                        <a:pt x="67" y="491"/>
                        <a:pt x="67" y="489"/>
                      </a:cubicBezTo>
                      <a:cubicBezTo>
                        <a:pt x="66" y="487"/>
                        <a:pt x="66" y="484"/>
                        <a:pt x="66" y="482"/>
                      </a:cubicBezTo>
                      <a:cubicBezTo>
                        <a:pt x="65" y="480"/>
                        <a:pt x="65" y="478"/>
                        <a:pt x="65" y="475"/>
                      </a:cubicBezTo>
                      <a:cubicBezTo>
                        <a:pt x="65" y="473"/>
                        <a:pt x="66" y="470"/>
                        <a:pt x="66" y="468"/>
                      </a:cubicBezTo>
                      <a:cubicBezTo>
                        <a:pt x="66" y="466"/>
                        <a:pt x="67" y="463"/>
                        <a:pt x="67" y="461"/>
                      </a:cubicBezTo>
                      <a:close/>
                      <a:moveTo>
                        <a:pt x="720" y="645"/>
                      </a:moveTo>
                      <a:cubicBezTo>
                        <a:pt x="781" y="112"/>
                        <a:pt x="781" y="112"/>
                        <a:pt x="781" y="112"/>
                      </a:cubicBezTo>
                      <a:cubicBezTo>
                        <a:pt x="759" y="85"/>
                        <a:pt x="759" y="85"/>
                        <a:pt x="759" y="85"/>
                      </a:cubicBezTo>
                      <a:cubicBezTo>
                        <a:pt x="71" y="0"/>
                        <a:pt x="71" y="0"/>
                        <a:pt x="71" y="0"/>
                      </a:cubicBezTo>
                      <a:cubicBezTo>
                        <a:pt x="0" y="548"/>
                        <a:pt x="0" y="548"/>
                        <a:pt x="0" y="548"/>
                      </a:cubicBezTo>
                      <a:cubicBezTo>
                        <a:pt x="343" y="619"/>
                        <a:pt x="343" y="619"/>
                        <a:pt x="343" y="619"/>
                      </a:cubicBezTo>
                      <a:cubicBezTo>
                        <a:pt x="235" y="633"/>
                        <a:pt x="156" y="682"/>
                        <a:pt x="156" y="740"/>
                      </a:cubicBezTo>
                      <a:cubicBezTo>
                        <a:pt x="156" y="808"/>
                        <a:pt x="269" y="864"/>
                        <a:pt x="408" y="864"/>
                      </a:cubicBezTo>
                      <a:cubicBezTo>
                        <a:pt x="547" y="864"/>
                        <a:pt x="660" y="808"/>
                        <a:pt x="660" y="740"/>
                      </a:cubicBezTo>
                      <a:cubicBezTo>
                        <a:pt x="660" y="717"/>
                        <a:pt x="648" y="696"/>
                        <a:pt x="627" y="678"/>
                      </a:cubicBezTo>
                      <a:cubicBezTo>
                        <a:pt x="688" y="690"/>
                        <a:pt x="688" y="690"/>
                        <a:pt x="688" y="690"/>
                      </a:cubicBezTo>
                      <a:lnTo>
                        <a:pt x="720" y="645"/>
                      </a:lnTo>
                      <a:close/>
                      <a:moveTo>
                        <a:pt x="34" y="502"/>
                      </a:moveTo>
                      <a:cubicBezTo>
                        <a:pt x="100" y="32"/>
                        <a:pt x="100" y="32"/>
                        <a:pt x="100" y="32"/>
                      </a:cubicBezTo>
                      <a:cubicBezTo>
                        <a:pt x="715" y="110"/>
                        <a:pt x="715" y="110"/>
                        <a:pt x="715" y="110"/>
                      </a:cubicBezTo>
                      <a:cubicBezTo>
                        <a:pt x="651" y="622"/>
                        <a:pt x="651" y="622"/>
                        <a:pt x="651" y="622"/>
                      </a:cubicBezTo>
                      <a:lnTo>
                        <a:pt x="34" y="502"/>
                      </a:lnTo>
                      <a:close/>
                      <a:moveTo>
                        <a:pt x="126" y="459"/>
                      </a:moveTo>
                      <a:cubicBezTo>
                        <a:pt x="127" y="461"/>
                        <a:pt x="127" y="463"/>
                        <a:pt x="128" y="465"/>
                      </a:cubicBezTo>
                      <a:cubicBezTo>
                        <a:pt x="128" y="468"/>
                        <a:pt x="128" y="470"/>
                        <a:pt x="128" y="472"/>
                      </a:cubicBezTo>
                      <a:cubicBezTo>
                        <a:pt x="128" y="475"/>
                        <a:pt x="128" y="477"/>
                        <a:pt x="127" y="480"/>
                      </a:cubicBezTo>
                      <a:cubicBezTo>
                        <a:pt x="127" y="482"/>
                        <a:pt x="126" y="484"/>
                        <a:pt x="126" y="487"/>
                      </a:cubicBezTo>
                      <a:cubicBezTo>
                        <a:pt x="125" y="489"/>
                        <a:pt x="124" y="491"/>
                        <a:pt x="123" y="493"/>
                      </a:cubicBezTo>
                      <a:cubicBezTo>
                        <a:pt x="122" y="495"/>
                        <a:pt x="121" y="497"/>
                        <a:pt x="120" y="499"/>
                      </a:cubicBezTo>
                      <a:cubicBezTo>
                        <a:pt x="119" y="501"/>
                        <a:pt x="118" y="503"/>
                        <a:pt x="117" y="504"/>
                      </a:cubicBezTo>
                      <a:cubicBezTo>
                        <a:pt x="638" y="602"/>
                        <a:pt x="638" y="602"/>
                        <a:pt x="638" y="602"/>
                      </a:cubicBezTo>
                      <a:cubicBezTo>
                        <a:pt x="646" y="545"/>
                        <a:pt x="646" y="545"/>
                        <a:pt x="646" y="545"/>
                      </a:cubicBezTo>
                      <a:cubicBezTo>
                        <a:pt x="124" y="452"/>
                        <a:pt x="124" y="452"/>
                        <a:pt x="124" y="452"/>
                      </a:cubicBezTo>
                      <a:cubicBezTo>
                        <a:pt x="125" y="454"/>
                        <a:pt x="126" y="456"/>
                        <a:pt x="126" y="459"/>
                      </a:cubicBezTo>
                      <a:close/>
                      <a:moveTo>
                        <a:pt x="243" y="493"/>
                      </a:moveTo>
                      <a:cubicBezTo>
                        <a:pt x="243" y="491"/>
                        <a:pt x="244" y="490"/>
                        <a:pt x="245" y="488"/>
                      </a:cubicBezTo>
                      <a:cubicBezTo>
                        <a:pt x="245" y="487"/>
                        <a:pt x="246" y="486"/>
                        <a:pt x="247" y="485"/>
                      </a:cubicBezTo>
                      <a:cubicBezTo>
                        <a:pt x="248" y="484"/>
                        <a:pt x="249" y="484"/>
                        <a:pt x="250" y="483"/>
                      </a:cubicBezTo>
                      <a:cubicBezTo>
                        <a:pt x="251" y="483"/>
                        <a:pt x="252" y="483"/>
                        <a:pt x="253" y="483"/>
                      </a:cubicBezTo>
                      <a:cubicBezTo>
                        <a:pt x="277" y="487"/>
                        <a:pt x="277" y="487"/>
                        <a:pt x="277" y="487"/>
                      </a:cubicBezTo>
                      <a:cubicBezTo>
                        <a:pt x="278" y="487"/>
                        <a:pt x="279" y="488"/>
                        <a:pt x="280" y="489"/>
                      </a:cubicBezTo>
                      <a:cubicBezTo>
                        <a:pt x="281" y="490"/>
                        <a:pt x="282" y="491"/>
                        <a:pt x="283" y="492"/>
                      </a:cubicBezTo>
                      <a:cubicBezTo>
                        <a:pt x="283" y="493"/>
                        <a:pt x="284" y="494"/>
                        <a:pt x="284" y="496"/>
                      </a:cubicBezTo>
                      <a:cubicBezTo>
                        <a:pt x="284" y="497"/>
                        <a:pt x="284" y="499"/>
                        <a:pt x="284" y="500"/>
                      </a:cubicBezTo>
                      <a:cubicBezTo>
                        <a:pt x="282" y="517"/>
                        <a:pt x="282" y="517"/>
                        <a:pt x="282" y="517"/>
                      </a:cubicBezTo>
                      <a:cubicBezTo>
                        <a:pt x="282" y="517"/>
                        <a:pt x="281" y="517"/>
                        <a:pt x="281" y="517"/>
                      </a:cubicBezTo>
                      <a:cubicBezTo>
                        <a:pt x="281" y="517"/>
                        <a:pt x="281" y="517"/>
                        <a:pt x="281" y="517"/>
                      </a:cubicBezTo>
                      <a:cubicBezTo>
                        <a:pt x="281" y="517"/>
                        <a:pt x="281" y="518"/>
                        <a:pt x="281" y="518"/>
                      </a:cubicBezTo>
                      <a:cubicBezTo>
                        <a:pt x="281" y="518"/>
                        <a:pt x="281" y="518"/>
                        <a:pt x="281" y="518"/>
                      </a:cubicBezTo>
                      <a:cubicBezTo>
                        <a:pt x="281" y="518"/>
                        <a:pt x="281" y="518"/>
                        <a:pt x="281" y="518"/>
                      </a:cubicBezTo>
                      <a:cubicBezTo>
                        <a:pt x="281" y="518"/>
                        <a:pt x="281" y="518"/>
                        <a:pt x="281" y="518"/>
                      </a:cubicBezTo>
                      <a:cubicBezTo>
                        <a:pt x="281" y="519"/>
                        <a:pt x="281" y="519"/>
                        <a:pt x="281" y="519"/>
                      </a:cubicBezTo>
                      <a:cubicBezTo>
                        <a:pt x="281" y="519"/>
                        <a:pt x="281" y="519"/>
                        <a:pt x="281" y="519"/>
                      </a:cubicBezTo>
                      <a:cubicBezTo>
                        <a:pt x="281" y="519"/>
                        <a:pt x="281" y="519"/>
                        <a:pt x="281" y="519"/>
                      </a:cubicBezTo>
                      <a:cubicBezTo>
                        <a:pt x="281" y="519"/>
                        <a:pt x="281" y="519"/>
                        <a:pt x="281" y="519"/>
                      </a:cubicBezTo>
                      <a:cubicBezTo>
                        <a:pt x="281" y="519"/>
                        <a:pt x="281" y="519"/>
                        <a:pt x="281" y="520"/>
                      </a:cubicBezTo>
                      <a:cubicBezTo>
                        <a:pt x="281" y="520"/>
                        <a:pt x="281" y="520"/>
                        <a:pt x="281" y="520"/>
                      </a:cubicBezTo>
                      <a:cubicBezTo>
                        <a:pt x="281" y="520"/>
                        <a:pt x="281" y="520"/>
                        <a:pt x="281" y="520"/>
                      </a:cubicBezTo>
                      <a:cubicBezTo>
                        <a:pt x="280" y="520"/>
                        <a:pt x="280" y="520"/>
                        <a:pt x="280" y="520"/>
                      </a:cubicBezTo>
                      <a:cubicBezTo>
                        <a:pt x="280" y="520"/>
                        <a:pt x="280" y="520"/>
                        <a:pt x="280" y="521"/>
                      </a:cubicBezTo>
                      <a:cubicBezTo>
                        <a:pt x="280" y="521"/>
                        <a:pt x="280" y="521"/>
                        <a:pt x="280" y="521"/>
                      </a:cubicBezTo>
                      <a:cubicBezTo>
                        <a:pt x="280" y="521"/>
                        <a:pt x="280" y="521"/>
                        <a:pt x="280" y="521"/>
                      </a:cubicBezTo>
                      <a:cubicBezTo>
                        <a:pt x="280" y="521"/>
                        <a:pt x="280" y="521"/>
                        <a:pt x="280" y="521"/>
                      </a:cubicBezTo>
                      <a:cubicBezTo>
                        <a:pt x="280" y="521"/>
                        <a:pt x="280" y="521"/>
                        <a:pt x="280" y="521"/>
                      </a:cubicBezTo>
                      <a:cubicBezTo>
                        <a:pt x="280" y="521"/>
                        <a:pt x="280" y="521"/>
                        <a:pt x="280" y="521"/>
                      </a:cubicBezTo>
                      <a:cubicBezTo>
                        <a:pt x="280" y="521"/>
                        <a:pt x="280" y="521"/>
                        <a:pt x="280" y="521"/>
                      </a:cubicBezTo>
                      <a:cubicBezTo>
                        <a:pt x="280" y="522"/>
                        <a:pt x="280" y="522"/>
                        <a:pt x="280" y="522"/>
                      </a:cubicBezTo>
                      <a:cubicBezTo>
                        <a:pt x="280" y="522"/>
                        <a:pt x="280" y="522"/>
                        <a:pt x="280" y="522"/>
                      </a:cubicBezTo>
                      <a:cubicBezTo>
                        <a:pt x="280" y="522"/>
                        <a:pt x="280" y="522"/>
                        <a:pt x="279" y="522"/>
                      </a:cubicBezTo>
                      <a:cubicBezTo>
                        <a:pt x="279" y="522"/>
                        <a:pt x="279" y="522"/>
                        <a:pt x="279" y="522"/>
                      </a:cubicBezTo>
                      <a:cubicBezTo>
                        <a:pt x="279" y="522"/>
                        <a:pt x="279" y="522"/>
                        <a:pt x="279" y="523"/>
                      </a:cubicBezTo>
                      <a:cubicBezTo>
                        <a:pt x="279" y="523"/>
                        <a:pt x="279" y="523"/>
                        <a:pt x="279" y="523"/>
                      </a:cubicBezTo>
                      <a:cubicBezTo>
                        <a:pt x="279" y="523"/>
                        <a:pt x="279" y="523"/>
                        <a:pt x="279" y="523"/>
                      </a:cubicBezTo>
                      <a:cubicBezTo>
                        <a:pt x="279" y="523"/>
                        <a:pt x="279" y="523"/>
                        <a:pt x="279" y="523"/>
                      </a:cubicBezTo>
                      <a:cubicBezTo>
                        <a:pt x="279" y="523"/>
                        <a:pt x="279" y="523"/>
                        <a:pt x="279" y="523"/>
                      </a:cubicBezTo>
                      <a:cubicBezTo>
                        <a:pt x="279" y="523"/>
                        <a:pt x="279" y="523"/>
                        <a:pt x="279" y="523"/>
                      </a:cubicBezTo>
                      <a:cubicBezTo>
                        <a:pt x="278" y="524"/>
                        <a:pt x="278" y="524"/>
                        <a:pt x="278" y="524"/>
                      </a:cubicBezTo>
                      <a:cubicBezTo>
                        <a:pt x="278" y="524"/>
                        <a:pt x="278" y="524"/>
                        <a:pt x="278" y="524"/>
                      </a:cubicBezTo>
                      <a:cubicBezTo>
                        <a:pt x="278" y="524"/>
                        <a:pt x="278" y="524"/>
                        <a:pt x="278" y="524"/>
                      </a:cubicBezTo>
                      <a:cubicBezTo>
                        <a:pt x="278" y="524"/>
                        <a:pt x="278" y="524"/>
                        <a:pt x="278" y="524"/>
                      </a:cubicBezTo>
                      <a:cubicBezTo>
                        <a:pt x="278" y="524"/>
                        <a:pt x="278" y="524"/>
                        <a:pt x="278" y="524"/>
                      </a:cubicBezTo>
                      <a:cubicBezTo>
                        <a:pt x="278" y="524"/>
                        <a:pt x="278" y="524"/>
                        <a:pt x="278" y="524"/>
                      </a:cubicBezTo>
                      <a:cubicBezTo>
                        <a:pt x="278" y="524"/>
                        <a:pt x="278" y="524"/>
                        <a:pt x="278" y="524"/>
                      </a:cubicBezTo>
                      <a:cubicBezTo>
                        <a:pt x="278" y="524"/>
                        <a:pt x="278" y="524"/>
                        <a:pt x="278" y="524"/>
                      </a:cubicBezTo>
                      <a:cubicBezTo>
                        <a:pt x="277" y="524"/>
                        <a:pt x="277" y="524"/>
                        <a:pt x="277" y="525"/>
                      </a:cubicBezTo>
                      <a:cubicBezTo>
                        <a:pt x="277" y="525"/>
                        <a:pt x="277" y="525"/>
                        <a:pt x="277" y="525"/>
                      </a:cubicBezTo>
                      <a:cubicBezTo>
                        <a:pt x="277" y="525"/>
                        <a:pt x="277" y="525"/>
                        <a:pt x="277" y="525"/>
                      </a:cubicBezTo>
                      <a:cubicBezTo>
                        <a:pt x="277" y="525"/>
                        <a:pt x="277" y="525"/>
                        <a:pt x="277" y="525"/>
                      </a:cubicBezTo>
                      <a:cubicBezTo>
                        <a:pt x="277" y="525"/>
                        <a:pt x="277" y="525"/>
                        <a:pt x="277" y="525"/>
                      </a:cubicBezTo>
                      <a:cubicBezTo>
                        <a:pt x="277" y="525"/>
                        <a:pt x="277" y="525"/>
                        <a:pt x="276" y="525"/>
                      </a:cubicBezTo>
                      <a:cubicBezTo>
                        <a:pt x="276" y="525"/>
                        <a:pt x="276" y="525"/>
                        <a:pt x="276" y="525"/>
                      </a:cubicBezTo>
                      <a:cubicBezTo>
                        <a:pt x="276" y="525"/>
                        <a:pt x="276" y="525"/>
                        <a:pt x="276" y="525"/>
                      </a:cubicBezTo>
                      <a:cubicBezTo>
                        <a:pt x="276" y="525"/>
                        <a:pt x="276" y="525"/>
                        <a:pt x="276" y="525"/>
                      </a:cubicBezTo>
                      <a:cubicBezTo>
                        <a:pt x="276" y="525"/>
                        <a:pt x="276" y="526"/>
                        <a:pt x="276" y="526"/>
                      </a:cubicBezTo>
                      <a:cubicBezTo>
                        <a:pt x="276" y="526"/>
                        <a:pt x="276" y="526"/>
                        <a:pt x="276" y="526"/>
                      </a:cubicBezTo>
                      <a:cubicBezTo>
                        <a:pt x="276" y="526"/>
                        <a:pt x="276" y="526"/>
                        <a:pt x="275" y="526"/>
                      </a:cubicBezTo>
                      <a:cubicBezTo>
                        <a:pt x="275" y="526"/>
                        <a:pt x="275" y="526"/>
                        <a:pt x="275" y="526"/>
                      </a:cubicBezTo>
                      <a:cubicBezTo>
                        <a:pt x="275" y="526"/>
                        <a:pt x="275" y="526"/>
                        <a:pt x="275" y="526"/>
                      </a:cubicBezTo>
                      <a:cubicBezTo>
                        <a:pt x="275" y="526"/>
                        <a:pt x="275" y="526"/>
                        <a:pt x="275" y="526"/>
                      </a:cubicBezTo>
                      <a:cubicBezTo>
                        <a:pt x="275" y="526"/>
                        <a:pt x="275" y="526"/>
                        <a:pt x="275" y="526"/>
                      </a:cubicBezTo>
                      <a:cubicBezTo>
                        <a:pt x="275" y="526"/>
                        <a:pt x="275" y="526"/>
                        <a:pt x="275" y="526"/>
                      </a:cubicBezTo>
                      <a:cubicBezTo>
                        <a:pt x="275" y="526"/>
                        <a:pt x="275" y="526"/>
                        <a:pt x="275" y="526"/>
                      </a:cubicBezTo>
                      <a:cubicBezTo>
                        <a:pt x="275" y="526"/>
                        <a:pt x="274" y="526"/>
                        <a:pt x="274" y="526"/>
                      </a:cubicBezTo>
                      <a:cubicBezTo>
                        <a:pt x="274" y="526"/>
                        <a:pt x="274" y="526"/>
                        <a:pt x="274" y="526"/>
                      </a:cubicBezTo>
                      <a:cubicBezTo>
                        <a:pt x="274" y="526"/>
                        <a:pt x="274" y="526"/>
                        <a:pt x="274" y="526"/>
                      </a:cubicBezTo>
                      <a:cubicBezTo>
                        <a:pt x="274" y="526"/>
                        <a:pt x="274" y="526"/>
                        <a:pt x="274" y="526"/>
                      </a:cubicBezTo>
                      <a:cubicBezTo>
                        <a:pt x="274" y="526"/>
                        <a:pt x="274" y="526"/>
                        <a:pt x="274" y="526"/>
                      </a:cubicBezTo>
                      <a:cubicBezTo>
                        <a:pt x="273" y="526"/>
                        <a:pt x="273" y="526"/>
                        <a:pt x="273" y="526"/>
                      </a:cubicBezTo>
                      <a:cubicBezTo>
                        <a:pt x="273" y="526"/>
                        <a:pt x="273" y="526"/>
                        <a:pt x="273" y="526"/>
                      </a:cubicBezTo>
                      <a:cubicBezTo>
                        <a:pt x="273" y="526"/>
                        <a:pt x="273" y="526"/>
                        <a:pt x="273" y="526"/>
                      </a:cubicBezTo>
                      <a:cubicBezTo>
                        <a:pt x="273" y="526"/>
                        <a:pt x="273" y="526"/>
                        <a:pt x="273" y="526"/>
                      </a:cubicBezTo>
                      <a:cubicBezTo>
                        <a:pt x="273" y="526"/>
                        <a:pt x="273" y="526"/>
                        <a:pt x="273" y="526"/>
                      </a:cubicBezTo>
                      <a:cubicBezTo>
                        <a:pt x="273" y="526"/>
                        <a:pt x="272" y="526"/>
                        <a:pt x="272" y="526"/>
                      </a:cubicBezTo>
                      <a:cubicBezTo>
                        <a:pt x="272" y="526"/>
                        <a:pt x="272" y="526"/>
                        <a:pt x="272" y="526"/>
                      </a:cubicBezTo>
                      <a:cubicBezTo>
                        <a:pt x="272" y="526"/>
                        <a:pt x="272" y="526"/>
                        <a:pt x="272" y="526"/>
                      </a:cubicBezTo>
                      <a:cubicBezTo>
                        <a:pt x="272" y="526"/>
                        <a:pt x="272" y="526"/>
                        <a:pt x="272" y="526"/>
                      </a:cubicBezTo>
                      <a:cubicBezTo>
                        <a:pt x="272" y="526"/>
                        <a:pt x="271" y="526"/>
                        <a:pt x="271" y="526"/>
                      </a:cubicBezTo>
                      <a:cubicBezTo>
                        <a:pt x="248" y="522"/>
                        <a:pt x="248" y="522"/>
                        <a:pt x="248" y="522"/>
                      </a:cubicBezTo>
                      <a:cubicBezTo>
                        <a:pt x="246" y="521"/>
                        <a:pt x="245" y="521"/>
                        <a:pt x="244" y="520"/>
                      </a:cubicBezTo>
                      <a:cubicBezTo>
                        <a:pt x="243" y="519"/>
                        <a:pt x="243" y="518"/>
                        <a:pt x="242" y="517"/>
                      </a:cubicBezTo>
                      <a:cubicBezTo>
                        <a:pt x="241" y="516"/>
                        <a:pt x="241" y="515"/>
                        <a:pt x="241" y="513"/>
                      </a:cubicBezTo>
                      <a:cubicBezTo>
                        <a:pt x="241" y="512"/>
                        <a:pt x="241" y="510"/>
                        <a:pt x="241" y="509"/>
                      </a:cubicBezTo>
                      <a:lnTo>
                        <a:pt x="243" y="493"/>
                      </a:lnTo>
                      <a:close/>
                      <a:moveTo>
                        <a:pt x="194" y="484"/>
                      </a:moveTo>
                      <a:cubicBezTo>
                        <a:pt x="195" y="482"/>
                        <a:pt x="195" y="481"/>
                        <a:pt x="196" y="479"/>
                      </a:cubicBezTo>
                      <a:cubicBezTo>
                        <a:pt x="196" y="478"/>
                        <a:pt x="197" y="477"/>
                        <a:pt x="198" y="476"/>
                      </a:cubicBezTo>
                      <a:cubicBezTo>
                        <a:pt x="199" y="475"/>
                        <a:pt x="200" y="474"/>
                        <a:pt x="201" y="474"/>
                      </a:cubicBezTo>
                      <a:cubicBezTo>
                        <a:pt x="202" y="474"/>
                        <a:pt x="203" y="474"/>
                        <a:pt x="205" y="474"/>
                      </a:cubicBezTo>
                      <a:cubicBezTo>
                        <a:pt x="228" y="478"/>
                        <a:pt x="228" y="478"/>
                        <a:pt x="228" y="478"/>
                      </a:cubicBezTo>
                      <a:cubicBezTo>
                        <a:pt x="230" y="478"/>
                        <a:pt x="231" y="479"/>
                        <a:pt x="232" y="480"/>
                      </a:cubicBezTo>
                      <a:cubicBezTo>
                        <a:pt x="233" y="480"/>
                        <a:pt x="233" y="481"/>
                        <a:pt x="234" y="483"/>
                      </a:cubicBezTo>
                      <a:cubicBezTo>
                        <a:pt x="235" y="484"/>
                        <a:pt x="235" y="485"/>
                        <a:pt x="235" y="487"/>
                      </a:cubicBezTo>
                      <a:cubicBezTo>
                        <a:pt x="235" y="488"/>
                        <a:pt x="235" y="490"/>
                        <a:pt x="235" y="491"/>
                      </a:cubicBezTo>
                      <a:cubicBezTo>
                        <a:pt x="233" y="507"/>
                        <a:pt x="233" y="507"/>
                        <a:pt x="233" y="507"/>
                      </a:cubicBezTo>
                      <a:cubicBezTo>
                        <a:pt x="233" y="508"/>
                        <a:pt x="233" y="508"/>
                        <a:pt x="233" y="508"/>
                      </a:cubicBezTo>
                      <a:cubicBezTo>
                        <a:pt x="233" y="508"/>
                        <a:pt x="233" y="508"/>
                        <a:pt x="233" y="508"/>
                      </a:cubicBezTo>
                      <a:cubicBezTo>
                        <a:pt x="233" y="508"/>
                        <a:pt x="233" y="508"/>
                        <a:pt x="233" y="509"/>
                      </a:cubicBezTo>
                      <a:cubicBezTo>
                        <a:pt x="233" y="509"/>
                        <a:pt x="233" y="509"/>
                        <a:pt x="233" y="509"/>
                      </a:cubicBezTo>
                      <a:cubicBezTo>
                        <a:pt x="233" y="509"/>
                        <a:pt x="232" y="509"/>
                        <a:pt x="232" y="509"/>
                      </a:cubicBezTo>
                      <a:cubicBezTo>
                        <a:pt x="232" y="509"/>
                        <a:pt x="232" y="509"/>
                        <a:pt x="232" y="509"/>
                      </a:cubicBezTo>
                      <a:cubicBezTo>
                        <a:pt x="232" y="510"/>
                        <a:pt x="232" y="510"/>
                        <a:pt x="232" y="510"/>
                      </a:cubicBezTo>
                      <a:cubicBezTo>
                        <a:pt x="232" y="510"/>
                        <a:pt x="232" y="510"/>
                        <a:pt x="232" y="510"/>
                      </a:cubicBezTo>
                      <a:cubicBezTo>
                        <a:pt x="232" y="510"/>
                        <a:pt x="232" y="510"/>
                        <a:pt x="232" y="510"/>
                      </a:cubicBezTo>
                      <a:cubicBezTo>
                        <a:pt x="232" y="510"/>
                        <a:pt x="232" y="510"/>
                        <a:pt x="232" y="510"/>
                      </a:cubicBezTo>
                      <a:cubicBezTo>
                        <a:pt x="232" y="510"/>
                        <a:pt x="232" y="510"/>
                        <a:pt x="232" y="511"/>
                      </a:cubicBezTo>
                      <a:cubicBezTo>
                        <a:pt x="232" y="511"/>
                        <a:pt x="232" y="511"/>
                        <a:pt x="232" y="511"/>
                      </a:cubicBezTo>
                      <a:cubicBezTo>
                        <a:pt x="232" y="511"/>
                        <a:pt x="232" y="511"/>
                        <a:pt x="232" y="511"/>
                      </a:cubicBezTo>
                      <a:cubicBezTo>
                        <a:pt x="232" y="511"/>
                        <a:pt x="232" y="511"/>
                        <a:pt x="232" y="511"/>
                      </a:cubicBezTo>
                      <a:cubicBezTo>
                        <a:pt x="232" y="511"/>
                        <a:pt x="232" y="511"/>
                        <a:pt x="232" y="512"/>
                      </a:cubicBezTo>
                      <a:cubicBezTo>
                        <a:pt x="232" y="512"/>
                        <a:pt x="232" y="512"/>
                        <a:pt x="232" y="512"/>
                      </a:cubicBezTo>
                      <a:cubicBezTo>
                        <a:pt x="232" y="512"/>
                        <a:pt x="232" y="512"/>
                        <a:pt x="232" y="512"/>
                      </a:cubicBezTo>
                      <a:cubicBezTo>
                        <a:pt x="232" y="512"/>
                        <a:pt x="231" y="512"/>
                        <a:pt x="231" y="512"/>
                      </a:cubicBezTo>
                      <a:cubicBezTo>
                        <a:pt x="231" y="512"/>
                        <a:pt x="231" y="512"/>
                        <a:pt x="231" y="512"/>
                      </a:cubicBezTo>
                      <a:cubicBezTo>
                        <a:pt x="231" y="512"/>
                        <a:pt x="231" y="512"/>
                        <a:pt x="231" y="512"/>
                      </a:cubicBezTo>
                      <a:cubicBezTo>
                        <a:pt x="231" y="512"/>
                        <a:pt x="231" y="512"/>
                        <a:pt x="231" y="512"/>
                      </a:cubicBezTo>
                      <a:cubicBezTo>
                        <a:pt x="231" y="513"/>
                        <a:pt x="231" y="513"/>
                        <a:pt x="231" y="513"/>
                      </a:cubicBezTo>
                      <a:cubicBezTo>
                        <a:pt x="231" y="513"/>
                        <a:pt x="231" y="513"/>
                        <a:pt x="231" y="513"/>
                      </a:cubicBezTo>
                      <a:cubicBezTo>
                        <a:pt x="231" y="513"/>
                        <a:pt x="231" y="513"/>
                        <a:pt x="231" y="513"/>
                      </a:cubicBezTo>
                      <a:cubicBezTo>
                        <a:pt x="231" y="513"/>
                        <a:pt x="231" y="513"/>
                        <a:pt x="231" y="513"/>
                      </a:cubicBezTo>
                      <a:cubicBezTo>
                        <a:pt x="231" y="513"/>
                        <a:pt x="231" y="513"/>
                        <a:pt x="230" y="513"/>
                      </a:cubicBezTo>
                      <a:cubicBezTo>
                        <a:pt x="230" y="513"/>
                        <a:pt x="230" y="513"/>
                        <a:pt x="230" y="514"/>
                      </a:cubicBezTo>
                      <a:cubicBezTo>
                        <a:pt x="230" y="514"/>
                        <a:pt x="230" y="514"/>
                        <a:pt x="230" y="514"/>
                      </a:cubicBezTo>
                      <a:cubicBezTo>
                        <a:pt x="230" y="514"/>
                        <a:pt x="230" y="514"/>
                        <a:pt x="230" y="514"/>
                      </a:cubicBezTo>
                      <a:cubicBezTo>
                        <a:pt x="230" y="514"/>
                        <a:pt x="230" y="514"/>
                        <a:pt x="230" y="514"/>
                      </a:cubicBezTo>
                      <a:cubicBezTo>
                        <a:pt x="230" y="514"/>
                        <a:pt x="230" y="514"/>
                        <a:pt x="230" y="514"/>
                      </a:cubicBezTo>
                      <a:cubicBezTo>
                        <a:pt x="230" y="514"/>
                        <a:pt x="230" y="514"/>
                        <a:pt x="230" y="514"/>
                      </a:cubicBezTo>
                      <a:cubicBezTo>
                        <a:pt x="230" y="515"/>
                        <a:pt x="230" y="515"/>
                        <a:pt x="230" y="515"/>
                      </a:cubicBezTo>
                      <a:cubicBezTo>
                        <a:pt x="229" y="515"/>
                        <a:pt x="229" y="515"/>
                        <a:pt x="229" y="515"/>
                      </a:cubicBezTo>
                      <a:cubicBezTo>
                        <a:pt x="229" y="515"/>
                        <a:pt x="229" y="515"/>
                        <a:pt x="229" y="515"/>
                      </a:cubicBezTo>
                      <a:cubicBezTo>
                        <a:pt x="229" y="515"/>
                        <a:pt x="229" y="515"/>
                        <a:pt x="229" y="515"/>
                      </a:cubicBezTo>
                      <a:cubicBezTo>
                        <a:pt x="229" y="515"/>
                        <a:pt x="229" y="515"/>
                        <a:pt x="229" y="515"/>
                      </a:cubicBezTo>
                      <a:cubicBezTo>
                        <a:pt x="229" y="515"/>
                        <a:pt x="229" y="515"/>
                        <a:pt x="229" y="515"/>
                      </a:cubicBezTo>
                      <a:cubicBezTo>
                        <a:pt x="229" y="515"/>
                        <a:pt x="229" y="515"/>
                        <a:pt x="229" y="515"/>
                      </a:cubicBezTo>
                      <a:cubicBezTo>
                        <a:pt x="229" y="515"/>
                        <a:pt x="229" y="515"/>
                        <a:pt x="229" y="515"/>
                      </a:cubicBezTo>
                      <a:cubicBezTo>
                        <a:pt x="229" y="516"/>
                        <a:pt x="229" y="516"/>
                        <a:pt x="228" y="516"/>
                      </a:cubicBezTo>
                      <a:cubicBezTo>
                        <a:pt x="228" y="516"/>
                        <a:pt x="228" y="516"/>
                        <a:pt x="228" y="516"/>
                      </a:cubicBezTo>
                      <a:cubicBezTo>
                        <a:pt x="228" y="516"/>
                        <a:pt x="228" y="516"/>
                        <a:pt x="228" y="516"/>
                      </a:cubicBezTo>
                      <a:cubicBezTo>
                        <a:pt x="228" y="516"/>
                        <a:pt x="228" y="516"/>
                        <a:pt x="228" y="516"/>
                      </a:cubicBezTo>
                      <a:cubicBezTo>
                        <a:pt x="228" y="516"/>
                        <a:pt x="228" y="516"/>
                        <a:pt x="228" y="516"/>
                      </a:cubicBezTo>
                      <a:cubicBezTo>
                        <a:pt x="228" y="516"/>
                        <a:pt x="228" y="516"/>
                        <a:pt x="228" y="516"/>
                      </a:cubicBezTo>
                      <a:cubicBezTo>
                        <a:pt x="228" y="516"/>
                        <a:pt x="228" y="516"/>
                        <a:pt x="227" y="516"/>
                      </a:cubicBezTo>
                      <a:cubicBezTo>
                        <a:pt x="227" y="516"/>
                        <a:pt x="227" y="516"/>
                        <a:pt x="227" y="516"/>
                      </a:cubicBezTo>
                      <a:cubicBezTo>
                        <a:pt x="227" y="516"/>
                        <a:pt x="227" y="516"/>
                        <a:pt x="227" y="516"/>
                      </a:cubicBezTo>
                      <a:cubicBezTo>
                        <a:pt x="227" y="517"/>
                        <a:pt x="227" y="517"/>
                        <a:pt x="227" y="517"/>
                      </a:cubicBezTo>
                      <a:cubicBezTo>
                        <a:pt x="227" y="517"/>
                        <a:pt x="227" y="517"/>
                        <a:pt x="227" y="517"/>
                      </a:cubicBezTo>
                      <a:cubicBezTo>
                        <a:pt x="227" y="517"/>
                        <a:pt x="227" y="517"/>
                        <a:pt x="226" y="517"/>
                      </a:cubicBezTo>
                      <a:cubicBezTo>
                        <a:pt x="226" y="517"/>
                        <a:pt x="226" y="517"/>
                        <a:pt x="226" y="517"/>
                      </a:cubicBezTo>
                      <a:cubicBezTo>
                        <a:pt x="226" y="517"/>
                        <a:pt x="226" y="517"/>
                        <a:pt x="226" y="517"/>
                      </a:cubicBezTo>
                      <a:cubicBezTo>
                        <a:pt x="226" y="517"/>
                        <a:pt x="226" y="517"/>
                        <a:pt x="226" y="517"/>
                      </a:cubicBezTo>
                      <a:cubicBezTo>
                        <a:pt x="226" y="517"/>
                        <a:pt x="226" y="517"/>
                        <a:pt x="226" y="517"/>
                      </a:cubicBezTo>
                      <a:cubicBezTo>
                        <a:pt x="226" y="517"/>
                        <a:pt x="226" y="517"/>
                        <a:pt x="226" y="517"/>
                      </a:cubicBezTo>
                      <a:cubicBezTo>
                        <a:pt x="226" y="517"/>
                        <a:pt x="226" y="517"/>
                        <a:pt x="226" y="517"/>
                      </a:cubicBezTo>
                      <a:cubicBezTo>
                        <a:pt x="226" y="517"/>
                        <a:pt x="226" y="517"/>
                        <a:pt x="225" y="517"/>
                      </a:cubicBezTo>
                      <a:cubicBezTo>
                        <a:pt x="225" y="517"/>
                        <a:pt x="225" y="517"/>
                        <a:pt x="225" y="517"/>
                      </a:cubicBezTo>
                      <a:cubicBezTo>
                        <a:pt x="225" y="517"/>
                        <a:pt x="225" y="517"/>
                        <a:pt x="225" y="517"/>
                      </a:cubicBezTo>
                      <a:cubicBezTo>
                        <a:pt x="225" y="517"/>
                        <a:pt x="225" y="517"/>
                        <a:pt x="225" y="517"/>
                      </a:cubicBezTo>
                      <a:cubicBezTo>
                        <a:pt x="225" y="517"/>
                        <a:pt x="225" y="517"/>
                        <a:pt x="225" y="517"/>
                      </a:cubicBezTo>
                      <a:cubicBezTo>
                        <a:pt x="225" y="517"/>
                        <a:pt x="224" y="517"/>
                        <a:pt x="224" y="517"/>
                      </a:cubicBezTo>
                      <a:cubicBezTo>
                        <a:pt x="224" y="517"/>
                        <a:pt x="224" y="517"/>
                        <a:pt x="224" y="517"/>
                      </a:cubicBezTo>
                      <a:cubicBezTo>
                        <a:pt x="224" y="517"/>
                        <a:pt x="224" y="517"/>
                        <a:pt x="224" y="517"/>
                      </a:cubicBezTo>
                      <a:cubicBezTo>
                        <a:pt x="224" y="517"/>
                        <a:pt x="224" y="517"/>
                        <a:pt x="224" y="517"/>
                      </a:cubicBezTo>
                      <a:cubicBezTo>
                        <a:pt x="224" y="517"/>
                        <a:pt x="224" y="517"/>
                        <a:pt x="224" y="517"/>
                      </a:cubicBezTo>
                      <a:cubicBezTo>
                        <a:pt x="224" y="517"/>
                        <a:pt x="224" y="517"/>
                        <a:pt x="224" y="517"/>
                      </a:cubicBezTo>
                      <a:cubicBezTo>
                        <a:pt x="223" y="517"/>
                        <a:pt x="223" y="517"/>
                        <a:pt x="223" y="517"/>
                      </a:cubicBezTo>
                      <a:cubicBezTo>
                        <a:pt x="223" y="517"/>
                        <a:pt x="223" y="517"/>
                        <a:pt x="223" y="517"/>
                      </a:cubicBezTo>
                      <a:cubicBezTo>
                        <a:pt x="223" y="517"/>
                        <a:pt x="223" y="517"/>
                        <a:pt x="223" y="517"/>
                      </a:cubicBezTo>
                      <a:cubicBezTo>
                        <a:pt x="199" y="513"/>
                        <a:pt x="199" y="513"/>
                        <a:pt x="199" y="513"/>
                      </a:cubicBezTo>
                      <a:cubicBezTo>
                        <a:pt x="198" y="512"/>
                        <a:pt x="197" y="512"/>
                        <a:pt x="196" y="511"/>
                      </a:cubicBezTo>
                      <a:cubicBezTo>
                        <a:pt x="195" y="510"/>
                        <a:pt x="194" y="509"/>
                        <a:pt x="193" y="508"/>
                      </a:cubicBezTo>
                      <a:cubicBezTo>
                        <a:pt x="193" y="507"/>
                        <a:pt x="192" y="506"/>
                        <a:pt x="192" y="504"/>
                      </a:cubicBezTo>
                      <a:cubicBezTo>
                        <a:pt x="192" y="503"/>
                        <a:pt x="192" y="501"/>
                        <a:pt x="192" y="500"/>
                      </a:cubicBezTo>
                      <a:lnTo>
                        <a:pt x="194" y="484"/>
                      </a:lnTo>
                      <a:close/>
                      <a:moveTo>
                        <a:pt x="146" y="474"/>
                      </a:moveTo>
                      <a:cubicBezTo>
                        <a:pt x="146" y="473"/>
                        <a:pt x="146" y="471"/>
                        <a:pt x="147" y="470"/>
                      </a:cubicBezTo>
                      <a:cubicBezTo>
                        <a:pt x="148" y="469"/>
                        <a:pt x="148" y="468"/>
                        <a:pt x="149" y="467"/>
                      </a:cubicBezTo>
                      <a:cubicBezTo>
                        <a:pt x="150" y="466"/>
                        <a:pt x="151" y="465"/>
                        <a:pt x="152" y="465"/>
                      </a:cubicBezTo>
                      <a:cubicBezTo>
                        <a:pt x="154" y="465"/>
                        <a:pt x="155" y="465"/>
                        <a:pt x="156" y="465"/>
                      </a:cubicBezTo>
                      <a:cubicBezTo>
                        <a:pt x="180" y="469"/>
                        <a:pt x="180" y="469"/>
                        <a:pt x="180" y="469"/>
                      </a:cubicBezTo>
                      <a:cubicBezTo>
                        <a:pt x="181" y="469"/>
                        <a:pt x="182" y="470"/>
                        <a:pt x="183" y="471"/>
                      </a:cubicBezTo>
                      <a:cubicBezTo>
                        <a:pt x="184" y="471"/>
                        <a:pt x="185" y="472"/>
                        <a:pt x="185" y="474"/>
                      </a:cubicBezTo>
                      <a:cubicBezTo>
                        <a:pt x="186" y="475"/>
                        <a:pt x="186" y="476"/>
                        <a:pt x="187" y="478"/>
                      </a:cubicBezTo>
                      <a:cubicBezTo>
                        <a:pt x="187" y="479"/>
                        <a:pt x="187" y="481"/>
                        <a:pt x="187" y="482"/>
                      </a:cubicBezTo>
                      <a:cubicBezTo>
                        <a:pt x="184" y="498"/>
                        <a:pt x="184" y="498"/>
                        <a:pt x="184" y="498"/>
                      </a:cubicBezTo>
                      <a:cubicBezTo>
                        <a:pt x="184" y="499"/>
                        <a:pt x="184" y="499"/>
                        <a:pt x="184" y="499"/>
                      </a:cubicBezTo>
                      <a:cubicBezTo>
                        <a:pt x="184" y="499"/>
                        <a:pt x="184" y="499"/>
                        <a:pt x="184" y="499"/>
                      </a:cubicBezTo>
                      <a:cubicBezTo>
                        <a:pt x="184" y="499"/>
                        <a:pt x="184" y="499"/>
                        <a:pt x="184" y="500"/>
                      </a:cubicBezTo>
                      <a:cubicBezTo>
                        <a:pt x="184" y="500"/>
                        <a:pt x="184" y="500"/>
                        <a:pt x="184" y="500"/>
                      </a:cubicBezTo>
                      <a:cubicBezTo>
                        <a:pt x="184" y="500"/>
                        <a:pt x="184" y="500"/>
                        <a:pt x="184" y="500"/>
                      </a:cubicBezTo>
                      <a:cubicBezTo>
                        <a:pt x="184" y="500"/>
                        <a:pt x="184" y="500"/>
                        <a:pt x="184" y="500"/>
                      </a:cubicBezTo>
                      <a:cubicBezTo>
                        <a:pt x="184" y="501"/>
                        <a:pt x="184" y="501"/>
                        <a:pt x="184" y="501"/>
                      </a:cubicBezTo>
                      <a:cubicBezTo>
                        <a:pt x="184" y="501"/>
                        <a:pt x="184" y="501"/>
                        <a:pt x="184" y="501"/>
                      </a:cubicBezTo>
                      <a:cubicBezTo>
                        <a:pt x="184" y="501"/>
                        <a:pt x="184" y="501"/>
                        <a:pt x="183" y="501"/>
                      </a:cubicBezTo>
                      <a:cubicBezTo>
                        <a:pt x="183" y="501"/>
                        <a:pt x="183" y="501"/>
                        <a:pt x="183" y="501"/>
                      </a:cubicBezTo>
                      <a:cubicBezTo>
                        <a:pt x="183" y="501"/>
                        <a:pt x="183" y="501"/>
                        <a:pt x="183" y="501"/>
                      </a:cubicBezTo>
                      <a:cubicBezTo>
                        <a:pt x="183" y="502"/>
                        <a:pt x="183" y="502"/>
                        <a:pt x="183" y="502"/>
                      </a:cubicBezTo>
                      <a:cubicBezTo>
                        <a:pt x="183" y="502"/>
                        <a:pt x="183" y="502"/>
                        <a:pt x="183" y="502"/>
                      </a:cubicBezTo>
                      <a:cubicBezTo>
                        <a:pt x="183" y="502"/>
                        <a:pt x="183" y="502"/>
                        <a:pt x="183" y="502"/>
                      </a:cubicBezTo>
                      <a:cubicBezTo>
                        <a:pt x="183" y="502"/>
                        <a:pt x="183" y="502"/>
                        <a:pt x="183" y="502"/>
                      </a:cubicBezTo>
                      <a:cubicBezTo>
                        <a:pt x="183" y="503"/>
                        <a:pt x="183" y="503"/>
                        <a:pt x="183" y="503"/>
                      </a:cubicBezTo>
                      <a:cubicBezTo>
                        <a:pt x="183" y="503"/>
                        <a:pt x="183" y="503"/>
                        <a:pt x="183" y="503"/>
                      </a:cubicBezTo>
                      <a:cubicBezTo>
                        <a:pt x="183" y="503"/>
                        <a:pt x="183" y="503"/>
                        <a:pt x="183" y="503"/>
                      </a:cubicBezTo>
                      <a:cubicBezTo>
                        <a:pt x="183" y="503"/>
                        <a:pt x="183" y="503"/>
                        <a:pt x="183" y="503"/>
                      </a:cubicBezTo>
                      <a:cubicBezTo>
                        <a:pt x="183" y="503"/>
                        <a:pt x="183" y="503"/>
                        <a:pt x="183" y="503"/>
                      </a:cubicBezTo>
                      <a:cubicBezTo>
                        <a:pt x="182" y="503"/>
                        <a:pt x="182" y="503"/>
                        <a:pt x="182" y="503"/>
                      </a:cubicBezTo>
                      <a:cubicBezTo>
                        <a:pt x="182" y="503"/>
                        <a:pt x="182" y="504"/>
                        <a:pt x="182" y="504"/>
                      </a:cubicBezTo>
                      <a:cubicBezTo>
                        <a:pt x="182" y="504"/>
                        <a:pt x="182" y="504"/>
                        <a:pt x="182" y="504"/>
                      </a:cubicBezTo>
                      <a:cubicBezTo>
                        <a:pt x="182" y="504"/>
                        <a:pt x="182" y="504"/>
                        <a:pt x="182" y="504"/>
                      </a:cubicBezTo>
                      <a:cubicBezTo>
                        <a:pt x="182" y="504"/>
                        <a:pt x="182" y="504"/>
                        <a:pt x="182" y="504"/>
                      </a:cubicBezTo>
                      <a:cubicBezTo>
                        <a:pt x="182" y="504"/>
                        <a:pt x="182" y="504"/>
                        <a:pt x="182" y="504"/>
                      </a:cubicBezTo>
                      <a:cubicBezTo>
                        <a:pt x="182" y="504"/>
                        <a:pt x="182" y="504"/>
                        <a:pt x="182" y="504"/>
                      </a:cubicBezTo>
                      <a:cubicBezTo>
                        <a:pt x="182" y="505"/>
                        <a:pt x="182" y="505"/>
                        <a:pt x="182" y="505"/>
                      </a:cubicBezTo>
                      <a:cubicBezTo>
                        <a:pt x="182" y="505"/>
                        <a:pt x="181" y="505"/>
                        <a:pt x="181" y="505"/>
                      </a:cubicBezTo>
                      <a:cubicBezTo>
                        <a:pt x="181" y="505"/>
                        <a:pt x="181" y="505"/>
                        <a:pt x="181" y="505"/>
                      </a:cubicBezTo>
                      <a:cubicBezTo>
                        <a:pt x="181" y="505"/>
                        <a:pt x="181" y="505"/>
                        <a:pt x="181" y="505"/>
                      </a:cubicBezTo>
                      <a:cubicBezTo>
                        <a:pt x="181" y="505"/>
                        <a:pt x="181" y="505"/>
                        <a:pt x="181" y="505"/>
                      </a:cubicBezTo>
                      <a:cubicBezTo>
                        <a:pt x="181" y="505"/>
                        <a:pt x="181" y="506"/>
                        <a:pt x="181" y="506"/>
                      </a:cubicBezTo>
                      <a:cubicBezTo>
                        <a:pt x="181" y="506"/>
                        <a:pt x="181" y="506"/>
                        <a:pt x="181" y="506"/>
                      </a:cubicBezTo>
                      <a:cubicBezTo>
                        <a:pt x="181" y="506"/>
                        <a:pt x="181" y="506"/>
                        <a:pt x="180" y="506"/>
                      </a:cubicBezTo>
                      <a:cubicBezTo>
                        <a:pt x="180" y="506"/>
                        <a:pt x="180" y="506"/>
                        <a:pt x="180" y="506"/>
                      </a:cubicBezTo>
                      <a:cubicBezTo>
                        <a:pt x="180" y="506"/>
                        <a:pt x="180" y="506"/>
                        <a:pt x="180" y="506"/>
                      </a:cubicBezTo>
                      <a:cubicBezTo>
                        <a:pt x="180" y="506"/>
                        <a:pt x="180" y="506"/>
                        <a:pt x="180" y="506"/>
                      </a:cubicBezTo>
                      <a:cubicBezTo>
                        <a:pt x="180" y="506"/>
                        <a:pt x="180" y="506"/>
                        <a:pt x="180" y="506"/>
                      </a:cubicBezTo>
                      <a:cubicBezTo>
                        <a:pt x="180" y="506"/>
                        <a:pt x="180" y="506"/>
                        <a:pt x="180" y="506"/>
                      </a:cubicBezTo>
                      <a:cubicBezTo>
                        <a:pt x="180" y="506"/>
                        <a:pt x="180" y="507"/>
                        <a:pt x="180" y="507"/>
                      </a:cubicBezTo>
                      <a:cubicBezTo>
                        <a:pt x="180" y="507"/>
                        <a:pt x="180" y="507"/>
                        <a:pt x="180" y="507"/>
                      </a:cubicBezTo>
                      <a:cubicBezTo>
                        <a:pt x="179" y="507"/>
                        <a:pt x="179" y="507"/>
                        <a:pt x="179" y="507"/>
                      </a:cubicBezTo>
                      <a:cubicBezTo>
                        <a:pt x="179" y="507"/>
                        <a:pt x="179" y="507"/>
                        <a:pt x="179" y="507"/>
                      </a:cubicBezTo>
                      <a:cubicBezTo>
                        <a:pt x="179" y="507"/>
                        <a:pt x="179" y="507"/>
                        <a:pt x="179" y="507"/>
                      </a:cubicBezTo>
                      <a:cubicBezTo>
                        <a:pt x="179" y="507"/>
                        <a:pt x="179" y="507"/>
                        <a:pt x="179" y="507"/>
                      </a:cubicBezTo>
                      <a:cubicBezTo>
                        <a:pt x="179" y="507"/>
                        <a:pt x="179" y="507"/>
                        <a:pt x="179" y="507"/>
                      </a:cubicBezTo>
                      <a:cubicBezTo>
                        <a:pt x="179" y="507"/>
                        <a:pt x="179" y="507"/>
                        <a:pt x="179" y="507"/>
                      </a:cubicBezTo>
                      <a:cubicBezTo>
                        <a:pt x="178" y="507"/>
                        <a:pt x="178" y="507"/>
                        <a:pt x="178" y="507"/>
                      </a:cubicBezTo>
                      <a:cubicBezTo>
                        <a:pt x="178" y="507"/>
                        <a:pt x="178" y="508"/>
                        <a:pt x="178" y="508"/>
                      </a:cubicBezTo>
                      <a:cubicBezTo>
                        <a:pt x="178" y="508"/>
                        <a:pt x="178" y="508"/>
                        <a:pt x="178" y="508"/>
                      </a:cubicBezTo>
                      <a:cubicBezTo>
                        <a:pt x="178" y="508"/>
                        <a:pt x="178" y="508"/>
                        <a:pt x="178" y="508"/>
                      </a:cubicBezTo>
                      <a:cubicBezTo>
                        <a:pt x="178" y="508"/>
                        <a:pt x="178" y="508"/>
                        <a:pt x="178" y="508"/>
                      </a:cubicBezTo>
                      <a:cubicBezTo>
                        <a:pt x="177" y="508"/>
                        <a:pt x="177" y="508"/>
                        <a:pt x="177" y="508"/>
                      </a:cubicBezTo>
                      <a:cubicBezTo>
                        <a:pt x="177" y="508"/>
                        <a:pt x="177" y="508"/>
                        <a:pt x="177" y="508"/>
                      </a:cubicBezTo>
                      <a:cubicBezTo>
                        <a:pt x="177" y="508"/>
                        <a:pt x="177" y="508"/>
                        <a:pt x="177" y="508"/>
                      </a:cubicBezTo>
                      <a:cubicBezTo>
                        <a:pt x="177" y="508"/>
                        <a:pt x="177" y="508"/>
                        <a:pt x="177" y="508"/>
                      </a:cubicBezTo>
                      <a:cubicBezTo>
                        <a:pt x="177" y="508"/>
                        <a:pt x="177" y="508"/>
                        <a:pt x="177" y="508"/>
                      </a:cubicBezTo>
                      <a:cubicBezTo>
                        <a:pt x="177" y="508"/>
                        <a:pt x="177" y="508"/>
                        <a:pt x="177" y="508"/>
                      </a:cubicBezTo>
                      <a:cubicBezTo>
                        <a:pt x="177" y="508"/>
                        <a:pt x="177" y="508"/>
                        <a:pt x="176" y="508"/>
                      </a:cubicBezTo>
                      <a:cubicBezTo>
                        <a:pt x="176" y="508"/>
                        <a:pt x="176" y="508"/>
                        <a:pt x="176" y="508"/>
                      </a:cubicBezTo>
                      <a:cubicBezTo>
                        <a:pt x="176" y="508"/>
                        <a:pt x="176" y="508"/>
                        <a:pt x="176" y="508"/>
                      </a:cubicBezTo>
                      <a:cubicBezTo>
                        <a:pt x="176" y="508"/>
                        <a:pt x="176" y="508"/>
                        <a:pt x="176" y="508"/>
                      </a:cubicBezTo>
                      <a:cubicBezTo>
                        <a:pt x="176" y="508"/>
                        <a:pt x="176" y="508"/>
                        <a:pt x="176" y="508"/>
                      </a:cubicBezTo>
                      <a:cubicBezTo>
                        <a:pt x="176" y="508"/>
                        <a:pt x="176" y="508"/>
                        <a:pt x="176" y="508"/>
                      </a:cubicBezTo>
                      <a:cubicBezTo>
                        <a:pt x="176" y="508"/>
                        <a:pt x="175" y="508"/>
                        <a:pt x="175" y="508"/>
                      </a:cubicBezTo>
                      <a:cubicBezTo>
                        <a:pt x="175" y="508"/>
                        <a:pt x="175" y="508"/>
                        <a:pt x="175" y="508"/>
                      </a:cubicBezTo>
                      <a:cubicBezTo>
                        <a:pt x="175" y="508"/>
                        <a:pt x="175" y="508"/>
                        <a:pt x="175" y="508"/>
                      </a:cubicBezTo>
                      <a:cubicBezTo>
                        <a:pt x="175" y="508"/>
                        <a:pt x="175" y="508"/>
                        <a:pt x="175" y="508"/>
                      </a:cubicBezTo>
                      <a:cubicBezTo>
                        <a:pt x="175" y="508"/>
                        <a:pt x="175" y="508"/>
                        <a:pt x="174" y="508"/>
                      </a:cubicBezTo>
                      <a:cubicBezTo>
                        <a:pt x="174" y="508"/>
                        <a:pt x="174" y="508"/>
                        <a:pt x="174" y="508"/>
                      </a:cubicBezTo>
                      <a:cubicBezTo>
                        <a:pt x="174" y="508"/>
                        <a:pt x="174" y="508"/>
                        <a:pt x="174" y="508"/>
                      </a:cubicBezTo>
                      <a:cubicBezTo>
                        <a:pt x="150" y="504"/>
                        <a:pt x="150" y="504"/>
                        <a:pt x="150" y="504"/>
                      </a:cubicBezTo>
                      <a:cubicBezTo>
                        <a:pt x="149" y="503"/>
                        <a:pt x="148" y="503"/>
                        <a:pt x="147" y="502"/>
                      </a:cubicBezTo>
                      <a:cubicBezTo>
                        <a:pt x="146" y="501"/>
                        <a:pt x="145" y="500"/>
                        <a:pt x="145" y="499"/>
                      </a:cubicBezTo>
                      <a:cubicBezTo>
                        <a:pt x="144" y="498"/>
                        <a:pt x="144" y="497"/>
                        <a:pt x="143" y="495"/>
                      </a:cubicBezTo>
                      <a:cubicBezTo>
                        <a:pt x="143" y="494"/>
                        <a:pt x="143" y="492"/>
                        <a:pt x="143" y="491"/>
                      </a:cubicBezTo>
                      <a:lnTo>
                        <a:pt x="146" y="474"/>
                      </a:lnTo>
                      <a:close/>
                    </a:path>
                  </a:pathLst>
                </a:custGeom>
                <a:solidFill>
                  <a:srgbClr val="002050"/>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27" name="Freeform 27"/>
                <p:cNvSpPr>
                  <a:spLocks noEditPoints="1"/>
                </p:cNvSpPr>
                <p:nvPr/>
              </p:nvSpPr>
              <p:spPr bwMode="auto">
                <a:xfrm>
                  <a:off x="5700924" y="7869762"/>
                  <a:ext cx="162955" cy="188418"/>
                </a:xfrm>
                <a:custGeom>
                  <a:avLst/>
                  <a:gdLst>
                    <a:gd name="T0" fmla="*/ 14 w 48"/>
                    <a:gd name="T1" fmla="*/ 18 h 54"/>
                    <a:gd name="T2" fmla="*/ 19 w 48"/>
                    <a:gd name="T3" fmla="*/ 19 h 54"/>
                    <a:gd name="T4" fmla="*/ 22 w 48"/>
                    <a:gd name="T5" fmla="*/ 22 h 54"/>
                    <a:gd name="T6" fmla="*/ 24 w 48"/>
                    <a:gd name="T7" fmla="*/ 21 h 54"/>
                    <a:gd name="T8" fmla="*/ 30 w 48"/>
                    <a:gd name="T9" fmla="*/ 5 h 54"/>
                    <a:gd name="T10" fmla="*/ 29 w 48"/>
                    <a:gd name="T11" fmla="*/ 4 h 54"/>
                    <a:gd name="T12" fmla="*/ 27 w 48"/>
                    <a:gd name="T13" fmla="*/ 2 h 54"/>
                    <a:gd name="T14" fmla="*/ 23 w 48"/>
                    <a:gd name="T15" fmla="*/ 0 h 54"/>
                    <a:gd name="T16" fmla="*/ 20 w 48"/>
                    <a:gd name="T17" fmla="*/ 0 h 54"/>
                    <a:gd name="T18" fmla="*/ 16 w 48"/>
                    <a:gd name="T19" fmla="*/ 1 h 54"/>
                    <a:gd name="T20" fmla="*/ 15 w 48"/>
                    <a:gd name="T21" fmla="*/ 1 h 54"/>
                    <a:gd name="T22" fmla="*/ 8 w 48"/>
                    <a:gd name="T23" fmla="*/ 19 h 54"/>
                    <a:gd name="T24" fmla="*/ 12 w 48"/>
                    <a:gd name="T25" fmla="*/ 18 h 54"/>
                    <a:gd name="T26" fmla="*/ 21 w 48"/>
                    <a:gd name="T27" fmla="*/ 27 h 54"/>
                    <a:gd name="T28" fmla="*/ 19 w 48"/>
                    <a:gd name="T29" fmla="*/ 24 h 54"/>
                    <a:gd name="T30" fmla="*/ 15 w 48"/>
                    <a:gd name="T31" fmla="*/ 22 h 54"/>
                    <a:gd name="T32" fmla="*/ 11 w 48"/>
                    <a:gd name="T33" fmla="*/ 22 h 54"/>
                    <a:gd name="T34" fmla="*/ 8 w 48"/>
                    <a:gd name="T35" fmla="*/ 23 h 54"/>
                    <a:gd name="T36" fmla="*/ 7 w 48"/>
                    <a:gd name="T37" fmla="*/ 24 h 54"/>
                    <a:gd name="T38" fmla="*/ 0 w 48"/>
                    <a:gd name="T39" fmla="*/ 41 h 54"/>
                    <a:gd name="T40" fmla="*/ 4 w 48"/>
                    <a:gd name="T41" fmla="*/ 40 h 54"/>
                    <a:gd name="T42" fmla="*/ 8 w 48"/>
                    <a:gd name="T43" fmla="*/ 40 h 54"/>
                    <a:gd name="T44" fmla="*/ 12 w 48"/>
                    <a:gd name="T45" fmla="*/ 42 h 54"/>
                    <a:gd name="T46" fmla="*/ 15 w 48"/>
                    <a:gd name="T47" fmla="*/ 45 h 54"/>
                    <a:gd name="T48" fmla="*/ 22 w 48"/>
                    <a:gd name="T49" fmla="*/ 28 h 54"/>
                    <a:gd name="T50" fmla="*/ 35 w 48"/>
                    <a:gd name="T51" fmla="*/ 36 h 54"/>
                    <a:gd name="T52" fmla="*/ 32 w 48"/>
                    <a:gd name="T53" fmla="*/ 36 h 54"/>
                    <a:gd name="T54" fmla="*/ 27 w 48"/>
                    <a:gd name="T55" fmla="*/ 34 h 54"/>
                    <a:gd name="T56" fmla="*/ 24 w 48"/>
                    <a:gd name="T57" fmla="*/ 31 h 54"/>
                    <a:gd name="T58" fmla="*/ 18 w 48"/>
                    <a:gd name="T59" fmla="*/ 48 h 54"/>
                    <a:gd name="T60" fmla="*/ 18 w 48"/>
                    <a:gd name="T61" fmla="*/ 49 h 54"/>
                    <a:gd name="T62" fmla="*/ 21 w 48"/>
                    <a:gd name="T63" fmla="*/ 52 h 54"/>
                    <a:gd name="T64" fmla="*/ 25 w 48"/>
                    <a:gd name="T65" fmla="*/ 54 h 54"/>
                    <a:gd name="T66" fmla="*/ 27 w 48"/>
                    <a:gd name="T67" fmla="*/ 54 h 54"/>
                    <a:gd name="T68" fmla="*/ 28 w 48"/>
                    <a:gd name="T69" fmla="*/ 54 h 54"/>
                    <a:gd name="T70" fmla="*/ 32 w 48"/>
                    <a:gd name="T71" fmla="*/ 53 h 54"/>
                    <a:gd name="T72" fmla="*/ 33 w 48"/>
                    <a:gd name="T73" fmla="*/ 52 h 54"/>
                    <a:gd name="T74" fmla="*/ 39 w 48"/>
                    <a:gd name="T75" fmla="*/ 35 h 54"/>
                    <a:gd name="T76" fmla="*/ 35 w 48"/>
                    <a:gd name="T77" fmla="*/ 36 h 54"/>
                    <a:gd name="T78" fmla="*/ 44 w 48"/>
                    <a:gd name="T79" fmla="*/ 13 h 54"/>
                    <a:gd name="T80" fmla="*/ 40 w 48"/>
                    <a:gd name="T81" fmla="*/ 13 h 54"/>
                    <a:gd name="T82" fmla="*/ 35 w 48"/>
                    <a:gd name="T83" fmla="*/ 11 h 54"/>
                    <a:gd name="T84" fmla="*/ 33 w 48"/>
                    <a:gd name="T85" fmla="*/ 8 h 54"/>
                    <a:gd name="T86" fmla="*/ 26 w 48"/>
                    <a:gd name="T87" fmla="*/ 26 h 54"/>
                    <a:gd name="T88" fmla="*/ 27 w 48"/>
                    <a:gd name="T89" fmla="*/ 27 h 54"/>
                    <a:gd name="T90" fmla="*/ 29 w 48"/>
                    <a:gd name="T91" fmla="*/ 29 h 54"/>
                    <a:gd name="T92" fmla="*/ 33 w 48"/>
                    <a:gd name="T93" fmla="*/ 31 h 54"/>
                    <a:gd name="T94" fmla="*/ 35 w 48"/>
                    <a:gd name="T95" fmla="*/ 32 h 54"/>
                    <a:gd name="T96" fmla="*/ 39 w 48"/>
                    <a:gd name="T97" fmla="*/ 31 h 54"/>
                    <a:gd name="T98" fmla="*/ 41 w 48"/>
                    <a:gd name="T99" fmla="*/ 30 h 54"/>
                    <a:gd name="T100" fmla="*/ 47 w 48"/>
                    <a:gd name="T101" fmla="*/ 14 h 54"/>
                    <a:gd name="T102" fmla="*/ 46 w 48"/>
                    <a:gd name="T103" fmla="*/ 1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54">
                      <a:moveTo>
                        <a:pt x="12" y="18"/>
                      </a:moveTo>
                      <a:cubicBezTo>
                        <a:pt x="13" y="18"/>
                        <a:pt x="13" y="18"/>
                        <a:pt x="14" y="18"/>
                      </a:cubicBezTo>
                      <a:cubicBezTo>
                        <a:pt x="15" y="18"/>
                        <a:pt x="16" y="18"/>
                        <a:pt x="16" y="18"/>
                      </a:cubicBezTo>
                      <a:cubicBezTo>
                        <a:pt x="17" y="18"/>
                        <a:pt x="18" y="18"/>
                        <a:pt x="19" y="19"/>
                      </a:cubicBezTo>
                      <a:cubicBezTo>
                        <a:pt x="19" y="19"/>
                        <a:pt x="20" y="20"/>
                        <a:pt x="21" y="20"/>
                      </a:cubicBezTo>
                      <a:cubicBezTo>
                        <a:pt x="21" y="21"/>
                        <a:pt x="22" y="21"/>
                        <a:pt x="22" y="22"/>
                      </a:cubicBezTo>
                      <a:cubicBezTo>
                        <a:pt x="23" y="23"/>
                        <a:pt x="23" y="23"/>
                        <a:pt x="23" y="23"/>
                      </a:cubicBezTo>
                      <a:cubicBezTo>
                        <a:pt x="24" y="21"/>
                        <a:pt x="24" y="21"/>
                        <a:pt x="24" y="21"/>
                      </a:cubicBezTo>
                      <a:cubicBezTo>
                        <a:pt x="30" y="5"/>
                        <a:pt x="30" y="5"/>
                        <a:pt x="30" y="5"/>
                      </a:cubicBezTo>
                      <a:cubicBezTo>
                        <a:pt x="30" y="5"/>
                        <a:pt x="30" y="5"/>
                        <a:pt x="30" y="5"/>
                      </a:cubicBezTo>
                      <a:cubicBezTo>
                        <a:pt x="30" y="4"/>
                        <a:pt x="30" y="4"/>
                        <a:pt x="30" y="4"/>
                      </a:cubicBezTo>
                      <a:cubicBezTo>
                        <a:pt x="29" y="4"/>
                        <a:pt x="29" y="4"/>
                        <a:pt x="29" y="4"/>
                      </a:cubicBezTo>
                      <a:cubicBezTo>
                        <a:pt x="29" y="3"/>
                        <a:pt x="29" y="3"/>
                        <a:pt x="29" y="3"/>
                      </a:cubicBezTo>
                      <a:cubicBezTo>
                        <a:pt x="28" y="3"/>
                        <a:pt x="28" y="2"/>
                        <a:pt x="27" y="2"/>
                      </a:cubicBezTo>
                      <a:cubicBezTo>
                        <a:pt x="27" y="1"/>
                        <a:pt x="26" y="1"/>
                        <a:pt x="25" y="1"/>
                      </a:cubicBezTo>
                      <a:cubicBezTo>
                        <a:pt x="25" y="0"/>
                        <a:pt x="24" y="0"/>
                        <a:pt x="23" y="0"/>
                      </a:cubicBezTo>
                      <a:cubicBezTo>
                        <a:pt x="23" y="0"/>
                        <a:pt x="22" y="0"/>
                        <a:pt x="21" y="0"/>
                      </a:cubicBezTo>
                      <a:cubicBezTo>
                        <a:pt x="21" y="0"/>
                        <a:pt x="20" y="0"/>
                        <a:pt x="20" y="0"/>
                      </a:cubicBezTo>
                      <a:cubicBezTo>
                        <a:pt x="19" y="0"/>
                        <a:pt x="18" y="0"/>
                        <a:pt x="17" y="0"/>
                      </a:cubicBezTo>
                      <a:cubicBezTo>
                        <a:pt x="17" y="0"/>
                        <a:pt x="16" y="1"/>
                        <a:pt x="16" y="1"/>
                      </a:cubicBezTo>
                      <a:cubicBezTo>
                        <a:pt x="15" y="1"/>
                        <a:pt x="15" y="1"/>
                        <a:pt x="15" y="1"/>
                      </a:cubicBezTo>
                      <a:cubicBezTo>
                        <a:pt x="15" y="1"/>
                        <a:pt x="15" y="1"/>
                        <a:pt x="15" y="1"/>
                      </a:cubicBezTo>
                      <a:cubicBezTo>
                        <a:pt x="9" y="17"/>
                        <a:pt x="9" y="17"/>
                        <a:pt x="9" y="17"/>
                      </a:cubicBezTo>
                      <a:cubicBezTo>
                        <a:pt x="8" y="19"/>
                        <a:pt x="8" y="19"/>
                        <a:pt x="8" y="19"/>
                      </a:cubicBezTo>
                      <a:cubicBezTo>
                        <a:pt x="10" y="18"/>
                        <a:pt x="10" y="18"/>
                        <a:pt x="10" y="18"/>
                      </a:cubicBezTo>
                      <a:cubicBezTo>
                        <a:pt x="11" y="18"/>
                        <a:pt x="12" y="18"/>
                        <a:pt x="12" y="18"/>
                      </a:cubicBezTo>
                      <a:close/>
                      <a:moveTo>
                        <a:pt x="22" y="27"/>
                      </a:moveTo>
                      <a:cubicBezTo>
                        <a:pt x="21" y="27"/>
                        <a:pt x="21" y="27"/>
                        <a:pt x="21" y="27"/>
                      </a:cubicBezTo>
                      <a:cubicBezTo>
                        <a:pt x="21" y="26"/>
                        <a:pt x="21" y="26"/>
                        <a:pt x="20" y="26"/>
                      </a:cubicBezTo>
                      <a:cubicBezTo>
                        <a:pt x="20" y="25"/>
                        <a:pt x="19" y="25"/>
                        <a:pt x="19" y="24"/>
                      </a:cubicBezTo>
                      <a:cubicBezTo>
                        <a:pt x="18" y="24"/>
                        <a:pt x="18" y="23"/>
                        <a:pt x="17" y="23"/>
                      </a:cubicBezTo>
                      <a:cubicBezTo>
                        <a:pt x="16" y="23"/>
                        <a:pt x="16" y="22"/>
                        <a:pt x="15" y="22"/>
                      </a:cubicBezTo>
                      <a:cubicBezTo>
                        <a:pt x="14" y="22"/>
                        <a:pt x="14" y="22"/>
                        <a:pt x="13" y="22"/>
                      </a:cubicBezTo>
                      <a:cubicBezTo>
                        <a:pt x="12" y="22"/>
                        <a:pt x="12" y="22"/>
                        <a:pt x="11" y="22"/>
                      </a:cubicBezTo>
                      <a:cubicBezTo>
                        <a:pt x="10" y="22"/>
                        <a:pt x="10" y="22"/>
                        <a:pt x="9" y="23"/>
                      </a:cubicBezTo>
                      <a:cubicBezTo>
                        <a:pt x="8" y="23"/>
                        <a:pt x="8" y="23"/>
                        <a:pt x="8" y="23"/>
                      </a:cubicBezTo>
                      <a:cubicBezTo>
                        <a:pt x="7" y="23"/>
                        <a:pt x="7" y="23"/>
                        <a:pt x="7" y="23"/>
                      </a:cubicBezTo>
                      <a:cubicBezTo>
                        <a:pt x="7" y="24"/>
                        <a:pt x="7" y="24"/>
                        <a:pt x="7" y="24"/>
                      </a:cubicBezTo>
                      <a:cubicBezTo>
                        <a:pt x="1" y="39"/>
                        <a:pt x="1" y="39"/>
                        <a:pt x="1" y="39"/>
                      </a:cubicBezTo>
                      <a:cubicBezTo>
                        <a:pt x="0" y="41"/>
                        <a:pt x="0" y="41"/>
                        <a:pt x="0" y="41"/>
                      </a:cubicBezTo>
                      <a:cubicBezTo>
                        <a:pt x="2" y="40"/>
                        <a:pt x="2" y="40"/>
                        <a:pt x="2" y="40"/>
                      </a:cubicBezTo>
                      <a:cubicBezTo>
                        <a:pt x="3" y="40"/>
                        <a:pt x="4" y="40"/>
                        <a:pt x="4" y="40"/>
                      </a:cubicBezTo>
                      <a:cubicBezTo>
                        <a:pt x="5" y="40"/>
                        <a:pt x="5" y="40"/>
                        <a:pt x="6" y="40"/>
                      </a:cubicBezTo>
                      <a:cubicBezTo>
                        <a:pt x="7" y="40"/>
                        <a:pt x="7" y="40"/>
                        <a:pt x="8" y="40"/>
                      </a:cubicBezTo>
                      <a:cubicBezTo>
                        <a:pt x="9" y="40"/>
                        <a:pt x="9" y="41"/>
                        <a:pt x="10" y="41"/>
                      </a:cubicBezTo>
                      <a:cubicBezTo>
                        <a:pt x="11" y="41"/>
                        <a:pt x="12" y="42"/>
                        <a:pt x="12" y="42"/>
                      </a:cubicBezTo>
                      <a:cubicBezTo>
                        <a:pt x="13" y="43"/>
                        <a:pt x="13" y="43"/>
                        <a:pt x="14" y="44"/>
                      </a:cubicBezTo>
                      <a:cubicBezTo>
                        <a:pt x="15" y="45"/>
                        <a:pt x="15" y="45"/>
                        <a:pt x="15" y="45"/>
                      </a:cubicBezTo>
                      <a:cubicBezTo>
                        <a:pt x="16" y="43"/>
                        <a:pt x="16" y="43"/>
                        <a:pt x="16" y="43"/>
                      </a:cubicBezTo>
                      <a:cubicBezTo>
                        <a:pt x="22" y="28"/>
                        <a:pt x="22" y="28"/>
                        <a:pt x="22" y="28"/>
                      </a:cubicBezTo>
                      <a:lnTo>
                        <a:pt x="22" y="27"/>
                      </a:lnTo>
                      <a:close/>
                      <a:moveTo>
                        <a:pt x="35" y="36"/>
                      </a:moveTo>
                      <a:cubicBezTo>
                        <a:pt x="35" y="36"/>
                        <a:pt x="34" y="36"/>
                        <a:pt x="33" y="36"/>
                      </a:cubicBezTo>
                      <a:cubicBezTo>
                        <a:pt x="33" y="36"/>
                        <a:pt x="32" y="36"/>
                        <a:pt x="32" y="36"/>
                      </a:cubicBezTo>
                      <a:cubicBezTo>
                        <a:pt x="31" y="35"/>
                        <a:pt x="30" y="35"/>
                        <a:pt x="29" y="35"/>
                      </a:cubicBezTo>
                      <a:cubicBezTo>
                        <a:pt x="28" y="34"/>
                        <a:pt x="28" y="34"/>
                        <a:pt x="27" y="34"/>
                      </a:cubicBezTo>
                      <a:cubicBezTo>
                        <a:pt x="27" y="33"/>
                        <a:pt x="26" y="33"/>
                        <a:pt x="25" y="32"/>
                      </a:cubicBezTo>
                      <a:cubicBezTo>
                        <a:pt x="24" y="31"/>
                        <a:pt x="24" y="31"/>
                        <a:pt x="24" y="31"/>
                      </a:cubicBezTo>
                      <a:cubicBezTo>
                        <a:pt x="24" y="32"/>
                        <a:pt x="24" y="32"/>
                        <a:pt x="24" y="32"/>
                      </a:cubicBezTo>
                      <a:cubicBezTo>
                        <a:pt x="18" y="48"/>
                        <a:pt x="18" y="48"/>
                        <a:pt x="18" y="48"/>
                      </a:cubicBezTo>
                      <a:cubicBezTo>
                        <a:pt x="18" y="49"/>
                        <a:pt x="18" y="49"/>
                        <a:pt x="18" y="49"/>
                      </a:cubicBezTo>
                      <a:cubicBezTo>
                        <a:pt x="18" y="49"/>
                        <a:pt x="18" y="49"/>
                        <a:pt x="18" y="49"/>
                      </a:cubicBezTo>
                      <a:cubicBezTo>
                        <a:pt x="18" y="49"/>
                        <a:pt x="19" y="50"/>
                        <a:pt x="19" y="50"/>
                      </a:cubicBezTo>
                      <a:cubicBezTo>
                        <a:pt x="19" y="51"/>
                        <a:pt x="20" y="51"/>
                        <a:pt x="21" y="52"/>
                      </a:cubicBezTo>
                      <a:cubicBezTo>
                        <a:pt x="21" y="52"/>
                        <a:pt x="22" y="53"/>
                        <a:pt x="22" y="53"/>
                      </a:cubicBezTo>
                      <a:cubicBezTo>
                        <a:pt x="23" y="53"/>
                        <a:pt x="24" y="53"/>
                        <a:pt x="25" y="54"/>
                      </a:cubicBezTo>
                      <a:cubicBezTo>
                        <a:pt x="25" y="54"/>
                        <a:pt x="26" y="54"/>
                        <a:pt x="26" y="54"/>
                      </a:cubicBezTo>
                      <a:cubicBezTo>
                        <a:pt x="27" y="54"/>
                        <a:pt x="27" y="54"/>
                        <a:pt x="27" y="54"/>
                      </a:cubicBezTo>
                      <a:cubicBezTo>
                        <a:pt x="27" y="54"/>
                        <a:pt x="27" y="54"/>
                        <a:pt x="27" y="54"/>
                      </a:cubicBezTo>
                      <a:cubicBezTo>
                        <a:pt x="27" y="54"/>
                        <a:pt x="28" y="54"/>
                        <a:pt x="28" y="54"/>
                      </a:cubicBezTo>
                      <a:cubicBezTo>
                        <a:pt x="29" y="54"/>
                        <a:pt x="30" y="54"/>
                        <a:pt x="30" y="53"/>
                      </a:cubicBezTo>
                      <a:cubicBezTo>
                        <a:pt x="31" y="53"/>
                        <a:pt x="32" y="53"/>
                        <a:pt x="32" y="53"/>
                      </a:cubicBezTo>
                      <a:cubicBezTo>
                        <a:pt x="33" y="53"/>
                        <a:pt x="33" y="53"/>
                        <a:pt x="33" y="53"/>
                      </a:cubicBezTo>
                      <a:cubicBezTo>
                        <a:pt x="33" y="52"/>
                        <a:pt x="33" y="52"/>
                        <a:pt x="33" y="52"/>
                      </a:cubicBezTo>
                      <a:cubicBezTo>
                        <a:pt x="39" y="37"/>
                        <a:pt x="39" y="37"/>
                        <a:pt x="39" y="37"/>
                      </a:cubicBezTo>
                      <a:cubicBezTo>
                        <a:pt x="39" y="35"/>
                        <a:pt x="39" y="35"/>
                        <a:pt x="39" y="35"/>
                      </a:cubicBezTo>
                      <a:cubicBezTo>
                        <a:pt x="37" y="35"/>
                        <a:pt x="37" y="35"/>
                        <a:pt x="37" y="35"/>
                      </a:cubicBezTo>
                      <a:cubicBezTo>
                        <a:pt x="37" y="36"/>
                        <a:pt x="36" y="36"/>
                        <a:pt x="35" y="36"/>
                      </a:cubicBezTo>
                      <a:close/>
                      <a:moveTo>
                        <a:pt x="46" y="13"/>
                      </a:moveTo>
                      <a:cubicBezTo>
                        <a:pt x="44" y="13"/>
                        <a:pt x="44" y="13"/>
                        <a:pt x="44" y="13"/>
                      </a:cubicBezTo>
                      <a:cubicBezTo>
                        <a:pt x="43" y="13"/>
                        <a:pt x="43" y="13"/>
                        <a:pt x="42" y="13"/>
                      </a:cubicBezTo>
                      <a:cubicBezTo>
                        <a:pt x="41" y="13"/>
                        <a:pt x="41" y="13"/>
                        <a:pt x="40" y="13"/>
                      </a:cubicBezTo>
                      <a:cubicBezTo>
                        <a:pt x="39" y="13"/>
                        <a:pt x="38" y="13"/>
                        <a:pt x="38" y="12"/>
                      </a:cubicBezTo>
                      <a:cubicBezTo>
                        <a:pt x="37" y="12"/>
                        <a:pt x="36" y="12"/>
                        <a:pt x="35" y="11"/>
                      </a:cubicBezTo>
                      <a:cubicBezTo>
                        <a:pt x="35" y="11"/>
                        <a:pt x="34" y="10"/>
                        <a:pt x="34" y="10"/>
                      </a:cubicBezTo>
                      <a:cubicBezTo>
                        <a:pt x="33" y="8"/>
                        <a:pt x="33" y="8"/>
                        <a:pt x="33" y="8"/>
                      </a:cubicBezTo>
                      <a:cubicBezTo>
                        <a:pt x="32" y="10"/>
                        <a:pt x="32" y="10"/>
                        <a:pt x="32" y="10"/>
                      </a:cubicBezTo>
                      <a:cubicBezTo>
                        <a:pt x="26" y="26"/>
                        <a:pt x="26" y="26"/>
                        <a:pt x="26" y="26"/>
                      </a:cubicBezTo>
                      <a:cubicBezTo>
                        <a:pt x="26" y="27"/>
                        <a:pt x="26" y="27"/>
                        <a:pt x="26" y="27"/>
                      </a:cubicBezTo>
                      <a:cubicBezTo>
                        <a:pt x="27" y="27"/>
                        <a:pt x="27" y="27"/>
                        <a:pt x="27" y="27"/>
                      </a:cubicBezTo>
                      <a:cubicBezTo>
                        <a:pt x="27" y="27"/>
                        <a:pt x="27" y="28"/>
                        <a:pt x="27" y="28"/>
                      </a:cubicBezTo>
                      <a:cubicBezTo>
                        <a:pt x="28" y="28"/>
                        <a:pt x="28" y="29"/>
                        <a:pt x="29" y="29"/>
                      </a:cubicBezTo>
                      <a:cubicBezTo>
                        <a:pt x="30" y="30"/>
                        <a:pt x="30" y="30"/>
                        <a:pt x="31" y="31"/>
                      </a:cubicBezTo>
                      <a:cubicBezTo>
                        <a:pt x="32" y="31"/>
                        <a:pt x="32" y="31"/>
                        <a:pt x="33" y="31"/>
                      </a:cubicBezTo>
                      <a:cubicBezTo>
                        <a:pt x="34" y="31"/>
                        <a:pt x="34" y="32"/>
                        <a:pt x="35" y="32"/>
                      </a:cubicBezTo>
                      <a:cubicBezTo>
                        <a:pt x="35" y="32"/>
                        <a:pt x="35" y="32"/>
                        <a:pt x="35" y="32"/>
                      </a:cubicBezTo>
                      <a:cubicBezTo>
                        <a:pt x="36" y="32"/>
                        <a:pt x="36" y="32"/>
                        <a:pt x="37" y="31"/>
                      </a:cubicBezTo>
                      <a:cubicBezTo>
                        <a:pt x="37" y="31"/>
                        <a:pt x="38" y="31"/>
                        <a:pt x="39" y="31"/>
                      </a:cubicBezTo>
                      <a:cubicBezTo>
                        <a:pt x="39" y="31"/>
                        <a:pt x="40" y="31"/>
                        <a:pt x="41" y="31"/>
                      </a:cubicBezTo>
                      <a:cubicBezTo>
                        <a:pt x="41" y="30"/>
                        <a:pt x="41" y="30"/>
                        <a:pt x="41" y="30"/>
                      </a:cubicBezTo>
                      <a:cubicBezTo>
                        <a:pt x="41" y="30"/>
                        <a:pt x="41" y="30"/>
                        <a:pt x="41" y="30"/>
                      </a:cubicBezTo>
                      <a:cubicBezTo>
                        <a:pt x="47" y="14"/>
                        <a:pt x="47" y="14"/>
                        <a:pt x="47" y="14"/>
                      </a:cubicBezTo>
                      <a:cubicBezTo>
                        <a:pt x="48" y="13"/>
                        <a:pt x="48" y="13"/>
                        <a:pt x="48" y="13"/>
                      </a:cubicBezTo>
                      <a:lnTo>
                        <a:pt x="46" y="13"/>
                      </a:lnTo>
                      <a:close/>
                    </a:path>
                  </a:pathLst>
                </a:custGeom>
                <a:solidFill>
                  <a:srgbClr val="002050"/>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28" name="Freeform 28"/>
                <p:cNvSpPr>
                  <a:spLocks/>
                </p:cNvSpPr>
                <p:nvPr/>
              </p:nvSpPr>
              <p:spPr bwMode="auto">
                <a:xfrm>
                  <a:off x="5665277" y="7808654"/>
                  <a:ext cx="239340" cy="264802"/>
                </a:xfrm>
                <a:custGeom>
                  <a:avLst/>
                  <a:gdLst>
                    <a:gd name="T0" fmla="*/ 8 w 70"/>
                    <a:gd name="T1" fmla="*/ 67 h 77"/>
                    <a:gd name="T2" fmla="*/ 5 w 70"/>
                    <a:gd name="T3" fmla="*/ 42 h 77"/>
                    <a:gd name="T4" fmla="*/ 40 w 70"/>
                    <a:gd name="T5" fmla="*/ 4 h 77"/>
                    <a:gd name="T6" fmla="*/ 65 w 70"/>
                    <a:gd name="T7" fmla="*/ 49 h 77"/>
                    <a:gd name="T8" fmla="*/ 53 w 70"/>
                    <a:gd name="T9" fmla="*/ 76 h 77"/>
                    <a:gd name="T10" fmla="*/ 58 w 70"/>
                    <a:gd name="T11" fmla="*/ 77 h 77"/>
                    <a:gd name="T12" fmla="*/ 69 w 70"/>
                    <a:gd name="T13" fmla="*/ 49 h 77"/>
                    <a:gd name="T14" fmla="*/ 63 w 70"/>
                    <a:gd name="T15" fmla="*/ 16 h 77"/>
                    <a:gd name="T16" fmla="*/ 40 w 70"/>
                    <a:gd name="T17" fmla="*/ 0 h 77"/>
                    <a:gd name="T18" fmla="*/ 37 w 70"/>
                    <a:gd name="T19" fmla="*/ 0 h 77"/>
                    <a:gd name="T20" fmla="*/ 1 w 70"/>
                    <a:gd name="T21" fmla="*/ 41 h 77"/>
                    <a:gd name="T22" fmla="*/ 3 w 70"/>
                    <a:gd name="T23" fmla="*/ 66 h 77"/>
                    <a:gd name="T24" fmla="*/ 8 w 70"/>
                    <a:gd name="T25" fmla="*/ 6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77">
                      <a:moveTo>
                        <a:pt x="8" y="67"/>
                      </a:moveTo>
                      <a:cubicBezTo>
                        <a:pt x="5" y="60"/>
                        <a:pt x="4" y="51"/>
                        <a:pt x="5" y="42"/>
                      </a:cubicBezTo>
                      <a:cubicBezTo>
                        <a:pt x="8" y="19"/>
                        <a:pt x="23" y="2"/>
                        <a:pt x="40" y="4"/>
                      </a:cubicBezTo>
                      <a:cubicBezTo>
                        <a:pt x="56" y="6"/>
                        <a:pt x="67" y="26"/>
                        <a:pt x="65" y="49"/>
                      </a:cubicBezTo>
                      <a:cubicBezTo>
                        <a:pt x="63" y="60"/>
                        <a:pt x="59" y="69"/>
                        <a:pt x="53" y="76"/>
                      </a:cubicBezTo>
                      <a:cubicBezTo>
                        <a:pt x="58" y="77"/>
                        <a:pt x="58" y="77"/>
                        <a:pt x="58" y="77"/>
                      </a:cubicBezTo>
                      <a:cubicBezTo>
                        <a:pt x="63" y="70"/>
                        <a:pt x="67" y="60"/>
                        <a:pt x="69" y="49"/>
                      </a:cubicBezTo>
                      <a:cubicBezTo>
                        <a:pt x="70" y="37"/>
                        <a:pt x="68" y="26"/>
                        <a:pt x="63" y="16"/>
                      </a:cubicBezTo>
                      <a:cubicBezTo>
                        <a:pt x="57" y="7"/>
                        <a:pt x="49" y="1"/>
                        <a:pt x="40" y="0"/>
                      </a:cubicBezTo>
                      <a:cubicBezTo>
                        <a:pt x="39" y="0"/>
                        <a:pt x="38" y="0"/>
                        <a:pt x="37" y="0"/>
                      </a:cubicBezTo>
                      <a:cubicBezTo>
                        <a:pt x="19" y="0"/>
                        <a:pt x="4" y="18"/>
                        <a:pt x="1" y="41"/>
                      </a:cubicBezTo>
                      <a:cubicBezTo>
                        <a:pt x="0" y="50"/>
                        <a:pt x="1" y="59"/>
                        <a:pt x="3" y="66"/>
                      </a:cubicBezTo>
                      <a:lnTo>
                        <a:pt x="8" y="67"/>
                      </a:lnTo>
                      <a:close/>
                    </a:path>
                  </a:pathLst>
                </a:custGeom>
                <a:solidFill>
                  <a:srgbClr val="0072C6"/>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29" name="Freeform 29"/>
                <p:cNvSpPr>
                  <a:spLocks noEditPoints="1"/>
                </p:cNvSpPr>
                <p:nvPr/>
              </p:nvSpPr>
              <p:spPr bwMode="auto">
                <a:xfrm>
                  <a:off x="5985654" y="7054985"/>
                  <a:ext cx="1176332" cy="901346"/>
                </a:xfrm>
                <a:custGeom>
                  <a:avLst/>
                  <a:gdLst>
                    <a:gd name="T0" fmla="*/ 329 w 343"/>
                    <a:gd name="T1" fmla="*/ 41 h 263"/>
                    <a:gd name="T2" fmla="*/ 336 w 343"/>
                    <a:gd name="T3" fmla="*/ 43 h 263"/>
                    <a:gd name="T4" fmla="*/ 340 w 343"/>
                    <a:gd name="T5" fmla="*/ 47 h 263"/>
                    <a:gd name="T6" fmla="*/ 343 w 343"/>
                    <a:gd name="T7" fmla="*/ 53 h 263"/>
                    <a:gd name="T8" fmla="*/ 343 w 343"/>
                    <a:gd name="T9" fmla="*/ 60 h 263"/>
                    <a:gd name="T10" fmla="*/ 313 w 343"/>
                    <a:gd name="T11" fmla="*/ 249 h 263"/>
                    <a:gd name="T12" fmla="*/ 311 w 343"/>
                    <a:gd name="T13" fmla="*/ 255 h 263"/>
                    <a:gd name="T14" fmla="*/ 307 w 343"/>
                    <a:gd name="T15" fmla="*/ 260 h 263"/>
                    <a:gd name="T16" fmla="*/ 301 w 343"/>
                    <a:gd name="T17" fmla="*/ 263 h 263"/>
                    <a:gd name="T18" fmla="*/ 295 w 343"/>
                    <a:gd name="T19" fmla="*/ 263 h 263"/>
                    <a:gd name="T20" fmla="*/ 12 w 343"/>
                    <a:gd name="T21" fmla="*/ 214 h 263"/>
                    <a:gd name="T22" fmla="*/ 7 w 343"/>
                    <a:gd name="T23" fmla="*/ 212 h 263"/>
                    <a:gd name="T24" fmla="*/ 2 w 343"/>
                    <a:gd name="T25" fmla="*/ 207 h 263"/>
                    <a:gd name="T26" fmla="*/ 0 w 343"/>
                    <a:gd name="T27" fmla="*/ 202 h 263"/>
                    <a:gd name="T28" fmla="*/ 0 w 343"/>
                    <a:gd name="T29" fmla="*/ 195 h 263"/>
                    <a:gd name="T30" fmla="*/ 29 w 343"/>
                    <a:gd name="T31" fmla="*/ 14 h 263"/>
                    <a:gd name="T32" fmla="*/ 31 w 343"/>
                    <a:gd name="T33" fmla="*/ 8 h 263"/>
                    <a:gd name="T34" fmla="*/ 35 w 343"/>
                    <a:gd name="T35" fmla="*/ 3 h 263"/>
                    <a:gd name="T36" fmla="*/ 40 w 343"/>
                    <a:gd name="T37" fmla="*/ 1 h 263"/>
                    <a:gd name="T38" fmla="*/ 46 w 343"/>
                    <a:gd name="T39" fmla="*/ 0 h 263"/>
                    <a:gd name="T40" fmla="*/ 329 w 343"/>
                    <a:gd name="T41" fmla="*/ 41 h 263"/>
                    <a:gd name="T42" fmla="*/ 297 w 343"/>
                    <a:gd name="T43" fmla="*/ 246 h 263"/>
                    <a:gd name="T44" fmla="*/ 327 w 343"/>
                    <a:gd name="T45" fmla="*/ 58 h 263"/>
                    <a:gd name="T46" fmla="*/ 44 w 343"/>
                    <a:gd name="T47" fmla="*/ 16 h 263"/>
                    <a:gd name="T48" fmla="*/ 15 w 343"/>
                    <a:gd name="T49" fmla="*/ 198 h 263"/>
                    <a:gd name="T50" fmla="*/ 297 w 343"/>
                    <a:gd name="T51" fmla="*/ 246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3" h="263">
                      <a:moveTo>
                        <a:pt x="329" y="41"/>
                      </a:moveTo>
                      <a:cubicBezTo>
                        <a:pt x="332" y="41"/>
                        <a:pt x="334" y="42"/>
                        <a:pt x="336" y="43"/>
                      </a:cubicBezTo>
                      <a:cubicBezTo>
                        <a:pt x="337" y="44"/>
                        <a:pt x="339" y="46"/>
                        <a:pt x="340" y="47"/>
                      </a:cubicBezTo>
                      <a:cubicBezTo>
                        <a:pt x="341" y="49"/>
                        <a:pt x="342" y="51"/>
                        <a:pt x="343" y="53"/>
                      </a:cubicBezTo>
                      <a:cubicBezTo>
                        <a:pt x="343" y="55"/>
                        <a:pt x="343" y="58"/>
                        <a:pt x="343" y="60"/>
                      </a:cubicBezTo>
                      <a:cubicBezTo>
                        <a:pt x="313" y="249"/>
                        <a:pt x="313" y="249"/>
                        <a:pt x="313" y="249"/>
                      </a:cubicBezTo>
                      <a:cubicBezTo>
                        <a:pt x="313" y="251"/>
                        <a:pt x="312" y="253"/>
                        <a:pt x="311" y="255"/>
                      </a:cubicBezTo>
                      <a:cubicBezTo>
                        <a:pt x="310" y="257"/>
                        <a:pt x="308" y="259"/>
                        <a:pt x="307" y="260"/>
                      </a:cubicBezTo>
                      <a:cubicBezTo>
                        <a:pt x="305" y="261"/>
                        <a:pt x="303" y="262"/>
                        <a:pt x="301" y="263"/>
                      </a:cubicBezTo>
                      <a:cubicBezTo>
                        <a:pt x="299" y="263"/>
                        <a:pt x="297" y="263"/>
                        <a:pt x="295" y="263"/>
                      </a:cubicBezTo>
                      <a:cubicBezTo>
                        <a:pt x="12" y="214"/>
                        <a:pt x="12" y="214"/>
                        <a:pt x="12" y="214"/>
                      </a:cubicBezTo>
                      <a:cubicBezTo>
                        <a:pt x="10" y="214"/>
                        <a:pt x="8" y="213"/>
                        <a:pt x="7" y="212"/>
                      </a:cubicBezTo>
                      <a:cubicBezTo>
                        <a:pt x="5" y="211"/>
                        <a:pt x="4" y="209"/>
                        <a:pt x="2" y="207"/>
                      </a:cubicBezTo>
                      <a:cubicBezTo>
                        <a:pt x="1" y="206"/>
                        <a:pt x="1" y="204"/>
                        <a:pt x="0" y="202"/>
                      </a:cubicBezTo>
                      <a:cubicBezTo>
                        <a:pt x="0" y="200"/>
                        <a:pt x="0" y="197"/>
                        <a:pt x="0" y="195"/>
                      </a:cubicBezTo>
                      <a:cubicBezTo>
                        <a:pt x="29" y="14"/>
                        <a:pt x="29" y="14"/>
                        <a:pt x="29" y="14"/>
                      </a:cubicBezTo>
                      <a:cubicBezTo>
                        <a:pt x="29" y="12"/>
                        <a:pt x="30" y="10"/>
                        <a:pt x="31" y="8"/>
                      </a:cubicBezTo>
                      <a:cubicBezTo>
                        <a:pt x="32" y="6"/>
                        <a:pt x="33" y="5"/>
                        <a:pt x="35" y="3"/>
                      </a:cubicBezTo>
                      <a:cubicBezTo>
                        <a:pt x="37" y="2"/>
                        <a:pt x="38" y="1"/>
                        <a:pt x="40" y="1"/>
                      </a:cubicBezTo>
                      <a:cubicBezTo>
                        <a:pt x="42" y="0"/>
                        <a:pt x="44" y="0"/>
                        <a:pt x="46" y="0"/>
                      </a:cubicBezTo>
                      <a:lnTo>
                        <a:pt x="329" y="41"/>
                      </a:lnTo>
                      <a:close/>
                      <a:moveTo>
                        <a:pt x="297" y="246"/>
                      </a:moveTo>
                      <a:cubicBezTo>
                        <a:pt x="327" y="58"/>
                        <a:pt x="327" y="58"/>
                        <a:pt x="327" y="58"/>
                      </a:cubicBezTo>
                      <a:cubicBezTo>
                        <a:pt x="44" y="16"/>
                        <a:pt x="44" y="16"/>
                        <a:pt x="44" y="16"/>
                      </a:cubicBezTo>
                      <a:cubicBezTo>
                        <a:pt x="15" y="198"/>
                        <a:pt x="15" y="198"/>
                        <a:pt x="15" y="198"/>
                      </a:cubicBezTo>
                      <a:cubicBezTo>
                        <a:pt x="297" y="246"/>
                        <a:pt x="297" y="246"/>
                        <a:pt x="297" y="246"/>
                      </a:cubicBezTo>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0" name="Freeform 30"/>
                <p:cNvSpPr>
                  <a:spLocks/>
                </p:cNvSpPr>
                <p:nvPr/>
              </p:nvSpPr>
              <p:spPr bwMode="auto">
                <a:xfrm>
                  <a:off x="6999031" y="7910500"/>
                  <a:ext cx="61108" cy="45831"/>
                </a:xfrm>
                <a:custGeom>
                  <a:avLst/>
                  <a:gdLst>
                    <a:gd name="T0" fmla="*/ 18 w 18"/>
                    <a:gd name="T1" fmla="*/ 0 h 14"/>
                    <a:gd name="T2" fmla="*/ 16 w 18"/>
                    <a:gd name="T3" fmla="*/ 6 h 14"/>
                    <a:gd name="T4" fmla="*/ 12 w 18"/>
                    <a:gd name="T5" fmla="*/ 11 h 14"/>
                    <a:gd name="T6" fmla="*/ 6 w 18"/>
                    <a:gd name="T7" fmla="*/ 14 h 14"/>
                    <a:gd name="T8" fmla="*/ 0 w 18"/>
                    <a:gd name="T9" fmla="*/ 14 h 14"/>
                    <a:gd name="T10" fmla="*/ 6 w 18"/>
                    <a:gd name="T11" fmla="*/ 14 h 14"/>
                    <a:gd name="T12" fmla="*/ 12 w 18"/>
                    <a:gd name="T13" fmla="*/ 11 h 14"/>
                    <a:gd name="T14" fmla="*/ 16 w 18"/>
                    <a:gd name="T15" fmla="*/ 6 h 14"/>
                    <a:gd name="T16" fmla="*/ 18 w 18"/>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4">
                      <a:moveTo>
                        <a:pt x="18" y="0"/>
                      </a:moveTo>
                      <a:cubicBezTo>
                        <a:pt x="18" y="2"/>
                        <a:pt x="17" y="4"/>
                        <a:pt x="16" y="6"/>
                      </a:cubicBezTo>
                      <a:cubicBezTo>
                        <a:pt x="15" y="8"/>
                        <a:pt x="13" y="10"/>
                        <a:pt x="12" y="11"/>
                      </a:cubicBezTo>
                      <a:cubicBezTo>
                        <a:pt x="10" y="12"/>
                        <a:pt x="8" y="13"/>
                        <a:pt x="6" y="14"/>
                      </a:cubicBezTo>
                      <a:cubicBezTo>
                        <a:pt x="4" y="14"/>
                        <a:pt x="2" y="14"/>
                        <a:pt x="0" y="14"/>
                      </a:cubicBezTo>
                      <a:cubicBezTo>
                        <a:pt x="2" y="14"/>
                        <a:pt x="4" y="14"/>
                        <a:pt x="6" y="14"/>
                      </a:cubicBezTo>
                      <a:cubicBezTo>
                        <a:pt x="8" y="13"/>
                        <a:pt x="10" y="12"/>
                        <a:pt x="12" y="11"/>
                      </a:cubicBezTo>
                      <a:cubicBezTo>
                        <a:pt x="13" y="10"/>
                        <a:pt x="15" y="8"/>
                        <a:pt x="16" y="6"/>
                      </a:cubicBezTo>
                      <a:cubicBezTo>
                        <a:pt x="17" y="4"/>
                        <a:pt x="18" y="2"/>
                        <a:pt x="18" y="0"/>
                      </a:cubicBezTo>
                      <a:close/>
                    </a:path>
                  </a:pathLst>
                </a:custGeom>
                <a:solidFill>
                  <a:schemeClr val="accent6"/>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1" name="Freeform 31"/>
                <p:cNvSpPr>
                  <a:spLocks/>
                </p:cNvSpPr>
                <p:nvPr/>
              </p:nvSpPr>
              <p:spPr bwMode="auto">
                <a:xfrm>
                  <a:off x="6107870" y="6897122"/>
                  <a:ext cx="66201" cy="50924"/>
                </a:xfrm>
                <a:custGeom>
                  <a:avLst/>
                  <a:gdLst>
                    <a:gd name="T0" fmla="*/ 0 w 18"/>
                    <a:gd name="T1" fmla="*/ 14 h 14"/>
                    <a:gd name="T2" fmla="*/ 2 w 18"/>
                    <a:gd name="T3" fmla="*/ 8 h 14"/>
                    <a:gd name="T4" fmla="*/ 6 w 18"/>
                    <a:gd name="T5" fmla="*/ 4 h 14"/>
                    <a:gd name="T6" fmla="*/ 12 w 18"/>
                    <a:gd name="T7" fmla="*/ 1 h 14"/>
                    <a:gd name="T8" fmla="*/ 18 w 18"/>
                    <a:gd name="T9" fmla="*/ 0 h 14"/>
                    <a:gd name="T10" fmla="*/ 12 w 18"/>
                    <a:gd name="T11" fmla="*/ 1 h 14"/>
                    <a:gd name="T12" fmla="*/ 6 w 18"/>
                    <a:gd name="T13" fmla="*/ 4 h 14"/>
                    <a:gd name="T14" fmla="*/ 2 w 18"/>
                    <a:gd name="T15" fmla="*/ 8 h 14"/>
                    <a:gd name="T16" fmla="*/ 0 w 18"/>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4">
                      <a:moveTo>
                        <a:pt x="0" y="14"/>
                      </a:moveTo>
                      <a:cubicBezTo>
                        <a:pt x="1" y="12"/>
                        <a:pt x="1" y="10"/>
                        <a:pt x="2" y="8"/>
                      </a:cubicBezTo>
                      <a:cubicBezTo>
                        <a:pt x="3" y="6"/>
                        <a:pt x="5" y="5"/>
                        <a:pt x="6" y="4"/>
                      </a:cubicBezTo>
                      <a:cubicBezTo>
                        <a:pt x="8" y="2"/>
                        <a:pt x="10" y="1"/>
                        <a:pt x="12" y="1"/>
                      </a:cubicBezTo>
                      <a:cubicBezTo>
                        <a:pt x="14" y="0"/>
                        <a:pt x="16" y="0"/>
                        <a:pt x="18" y="0"/>
                      </a:cubicBezTo>
                      <a:cubicBezTo>
                        <a:pt x="16" y="0"/>
                        <a:pt x="14" y="0"/>
                        <a:pt x="12" y="1"/>
                      </a:cubicBezTo>
                      <a:cubicBezTo>
                        <a:pt x="10" y="1"/>
                        <a:pt x="8" y="2"/>
                        <a:pt x="6" y="4"/>
                      </a:cubicBezTo>
                      <a:cubicBezTo>
                        <a:pt x="5" y="5"/>
                        <a:pt x="3" y="6"/>
                        <a:pt x="2" y="8"/>
                      </a:cubicBezTo>
                      <a:cubicBezTo>
                        <a:pt x="1" y="10"/>
                        <a:pt x="1" y="12"/>
                        <a:pt x="0" y="14"/>
                      </a:cubicBezTo>
                      <a:close/>
                    </a:path>
                  </a:pathLst>
                </a:custGeom>
                <a:solidFill>
                  <a:schemeClr val="accent6"/>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2" name="Freeform 32"/>
                <p:cNvSpPr>
                  <a:spLocks/>
                </p:cNvSpPr>
                <p:nvPr/>
              </p:nvSpPr>
              <p:spPr bwMode="auto">
                <a:xfrm>
                  <a:off x="6454150" y="6744351"/>
                  <a:ext cx="10185" cy="0"/>
                </a:xfrm>
                <a:custGeom>
                  <a:avLst/>
                  <a:gdLst>
                    <a:gd name="T0" fmla="*/ 3 w 3"/>
                    <a:gd name="T1" fmla="*/ 3 w 3"/>
                    <a:gd name="T2" fmla="*/ 2 w 3"/>
                    <a:gd name="T3" fmla="*/ 1 w 3"/>
                    <a:gd name="T4" fmla="*/ 0 w 3"/>
                    <a:gd name="T5" fmla="*/ 1 w 3"/>
                    <a:gd name="T6" fmla="*/ 2 w 3"/>
                    <a:gd name="T7" fmla="*/ 3 w 3"/>
                    <a:gd name="T8"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3" y="0"/>
                      </a:moveTo>
                      <a:cubicBezTo>
                        <a:pt x="3" y="0"/>
                        <a:pt x="3" y="0"/>
                        <a:pt x="3" y="0"/>
                      </a:cubicBezTo>
                      <a:cubicBezTo>
                        <a:pt x="2" y="0"/>
                        <a:pt x="2" y="0"/>
                        <a:pt x="2" y="0"/>
                      </a:cubicBezTo>
                      <a:cubicBezTo>
                        <a:pt x="1" y="0"/>
                        <a:pt x="1" y="0"/>
                        <a:pt x="1" y="0"/>
                      </a:cubicBezTo>
                      <a:cubicBezTo>
                        <a:pt x="1" y="0"/>
                        <a:pt x="0" y="0"/>
                        <a:pt x="0" y="0"/>
                      </a:cubicBezTo>
                      <a:cubicBezTo>
                        <a:pt x="0" y="0"/>
                        <a:pt x="1" y="0"/>
                        <a:pt x="1" y="0"/>
                      </a:cubicBezTo>
                      <a:cubicBezTo>
                        <a:pt x="1" y="0"/>
                        <a:pt x="1" y="0"/>
                        <a:pt x="2" y="0"/>
                      </a:cubicBezTo>
                      <a:cubicBezTo>
                        <a:pt x="2" y="0"/>
                        <a:pt x="2" y="0"/>
                        <a:pt x="3" y="0"/>
                      </a:cubicBezTo>
                      <a:cubicBezTo>
                        <a:pt x="3" y="0"/>
                        <a:pt x="3" y="0"/>
                        <a:pt x="3" y="0"/>
                      </a:cubicBezTo>
                      <a:close/>
                    </a:path>
                  </a:pathLst>
                </a:custGeom>
                <a:solidFill>
                  <a:schemeClr val="accent6"/>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3" name="Freeform 33"/>
                <p:cNvSpPr>
                  <a:spLocks/>
                </p:cNvSpPr>
                <p:nvPr/>
              </p:nvSpPr>
              <p:spPr bwMode="auto">
                <a:xfrm>
                  <a:off x="6342118" y="7253587"/>
                  <a:ext cx="259710" cy="478681"/>
                </a:xfrm>
                <a:custGeom>
                  <a:avLst/>
                  <a:gdLst>
                    <a:gd name="T0" fmla="*/ 54 w 76"/>
                    <a:gd name="T1" fmla="*/ 140 h 140"/>
                    <a:gd name="T2" fmla="*/ 30 w 76"/>
                    <a:gd name="T3" fmla="*/ 130 h 140"/>
                    <a:gd name="T4" fmla="*/ 12 w 76"/>
                    <a:gd name="T5" fmla="*/ 112 h 140"/>
                    <a:gd name="T6" fmla="*/ 2 w 76"/>
                    <a:gd name="T7" fmla="*/ 88 h 140"/>
                    <a:gd name="T8" fmla="*/ 1 w 76"/>
                    <a:gd name="T9" fmla="*/ 60 h 140"/>
                    <a:gd name="T10" fmla="*/ 11 w 76"/>
                    <a:gd name="T11" fmla="*/ 35 h 140"/>
                    <a:gd name="T12" fmla="*/ 28 w 76"/>
                    <a:gd name="T13" fmla="*/ 15 h 140"/>
                    <a:gd name="T14" fmla="*/ 50 w 76"/>
                    <a:gd name="T15" fmla="*/ 3 h 140"/>
                    <a:gd name="T16" fmla="*/ 76 w 76"/>
                    <a:gd name="T17" fmla="*/ 2 h 140"/>
                    <a:gd name="T18" fmla="*/ 50 w 76"/>
                    <a:gd name="T19" fmla="*/ 3 h 140"/>
                    <a:gd name="T20" fmla="*/ 28 w 76"/>
                    <a:gd name="T21" fmla="*/ 15 h 140"/>
                    <a:gd name="T22" fmla="*/ 11 w 76"/>
                    <a:gd name="T23" fmla="*/ 35 h 140"/>
                    <a:gd name="T24" fmla="*/ 1 w 76"/>
                    <a:gd name="T25" fmla="*/ 60 h 140"/>
                    <a:gd name="T26" fmla="*/ 2 w 76"/>
                    <a:gd name="T27" fmla="*/ 88 h 140"/>
                    <a:gd name="T28" fmla="*/ 12 w 76"/>
                    <a:gd name="T29" fmla="*/ 112 h 140"/>
                    <a:gd name="T30" fmla="*/ 30 w 76"/>
                    <a:gd name="T31" fmla="*/ 130 h 140"/>
                    <a:gd name="T32" fmla="*/ 54 w 76"/>
                    <a:gd name="T33"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140">
                      <a:moveTo>
                        <a:pt x="54" y="140"/>
                      </a:moveTo>
                      <a:cubicBezTo>
                        <a:pt x="45" y="138"/>
                        <a:pt x="37" y="135"/>
                        <a:pt x="30" y="130"/>
                      </a:cubicBezTo>
                      <a:cubicBezTo>
                        <a:pt x="23" y="125"/>
                        <a:pt x="17" y="119"/>
                        <a:pt x="12" y="112"/>
                      </a:cubicBezTo>
                      <a:cubicBezTo>
                        <a:pt x="8" y="105"/>
                        <a:pt x="4" y="97"/>
                        <a:pt x="2" y="88"/>
                      </a:cubicBezTo>
                      <a:cubicBezTo>
                        <a:pt x="0" y="79"/>
                        <a:pt x="0" y="70"/>
                        <a:pt x="1" y="60"/>
                      </a:cubicBezTo>
                      <a:cubicBezTo>
                        <a:pt x="3" y="51"/>
                        <a:pt x="6" y="42"/>
                        <a:pt x="11" y="35"/>
                      </a:cubicBezTo>
                      <a:cubicBezTo>
                        <a:pt x="15" y="27"/>
                        <a:pt x="21" y="20"/>
                        <a:pt x="28" y="15"/>
                      </a:cubicBezTo>
                      <a:cubicBezTo>
                        <a:pt x="34" y="9"/>
                        <a:pt x="42" y="6"/>
                        <a:pt x="50" y="3"/>
                      </a:cubicBezTo>
                      <a:cubicBezTo>
                        <a:pt x="59" y="1"/>
                        <a:pt x="67" y="0"/>
                        <a:pt x="76" y="2"/>
                      </a:cubicBezTo>
                      <a:cubicBezTo>
                        <a:pt x="67" y="0"/>
                        <a:pt x="59" y="1"/>
                        <a:pt x="50" y="3"/>
                      </a:cubicBezTo>
                      <a:cubicBezTo>
                        <a:pt x="42" y="6"/>
                        <a:pt x="34" y="9"/>
                        <a:pt x="28" y="15"/>
                      </a:cubicBezTo>
                      <a:cubicBezTo>
                        <a:pt x="21" y="20"/>
                        <a:pt x="15" y="27"/>
                        <a:pt x="11" y="35"/>
                      </a:cubicBezTo>
                      <a:cubicBezTo>
                        <a:pt x="6" y="42"/>
                        <a:pt x="3" y="51"/>
                        <a:pt x="1" y="60"/>
                      </a:cubicBezTo>
                      <a:cubicBezTo>
                        <a:pt x="0" y="70"/>
                        <a:pt x="0" y="79"/>
                        <a:pt x="2" y="88"/>
                      </a:cubicBezTo>
                      <a:cubicBezTo>
                        <a:pt x="4" y="97"/>
                        <a:pt x="8" y="105"/>
                        <a:pt x="12" y="112"/>
                      </a:cubicBezTo>
                      <a:cubicBezTo>
                        <a:pt x="17" y="119"/>
                        <a:pt x="23" y="125"/>
                        <a:pt x="30" y="130"/>
                      </a:cubicBezTo>
                      <a:cubicBezTo>
                        <a:pt x="37" y="135"/>
                        <a:pt x="45" y="138"/>
                        <a:pt x="54" y="140"/>
                      </a:cubicBezTo>
                      <a:close/>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1" rIns="91403" bIns="45701" numCol="1" anchor="t" anchorCtr="0" compatLnSpc="1">
                  <a:prstTxWarp prst="textNoShape">
                    <a:avLst/>
                  </a:prstTxWarp>
                </a:bodyPr>
                <a:lstStyle/>
                <a:p>
                  <a:endParaRPr lang="en-GB" sz="1799" dirty="0"/>
                </a:p>
              </p:txBody>
            </p:sp>
            <p:sp>
              <p:nvSpPr>
                <p:cNvPr id="34" name="Freeform 36"/>
                <p:cNvSpPr>
                  <a:spLocks/>
                </p:cNvSpPr>
                <p:nvPr/>
              </p:nvSpPr>
              <p:spPr bwMode="auto">
                <a:xfrm>
                  <a:off x="6999031" y="7060077"/>
                  <a:ext cx="30554" cy="30554"/>
                </a:xfrm>
                <a:custGeom>
                  <a:avLst/>
                  <a:gdLst>
                    <a:gd name="T0" fmla="*/ 6 w 6"/>
                    <a:gd name="T1" fmla="*/ 1 h 6"/>
                    <a:gd name="T2" fmla="*/ 5 w 6"/>
                    <a:gd name="T3" fmla="*/ 6 h 6"/>
                    <a:gd name="T4" fmla="*/ 0 w 6"/>
                    <a:gd name="T5" fmla="*/ 5 h 6"/>
                    <a:gd name="T6" fmla="*/ 0 w 6"/>
                    <a:gd name="T7" fmla="*/ 0 h 6"/>
                    <a:gd name="T8" fmla="*/ 6 w 6"/>
                    <a:gd name="T9" fmla="*/ 1 h 6"/>
                  </a:gdLst>
                  <a:ahLst/>
                  <a:cxnLst>
                    <a:cxn ang="0">
                      <a:pos x="T0" y="T1"/>
                    </a:cxn>
                    <a:cxn ang="0">
                      <a:pos x="T2" y="T3"/>
                    </a:cxn>
                    <a:cxn ang="0">
                      <a:pos x="T4" y="T5"/>
                    </a:cxn>
                    <a:cxn ang="0">
                      <a:pos x="T6" y="T7"/>
                    </a:cxn>
                    <a:cxn ang="0">
                      <a:pos x="T8" y="T9"/>
                    </a:cxn>
                  </a:cxnLst>
                  <a:rect l="0" t="0" r="r" b="b"/>
                  <a:pathLst>
                    <a:path w="6" h="6">
                      <a:moveTo>
                        <a:pt x="6" y="1"/>
                      </a:moveTo>
                      <a:lnTo>
                        <a:pt x="5" y="6"/>
                      </a:lnTo>
                      <a:lnTo>
                        <a:pt x="0" y="5"/>
                      </a:lnTo>
                      <a:lnTo>
                        <a:pt x="0" y="0"/>
                      </a:lnTo>
                      <a:lnTo>
                        <a:pt x="6" y="1"/>
                      </a:lnTo>
                      <a:close/>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5" name="Freeform 37"/>
                <p:cNvSpPr>
                  <a:spLocks/>
                </p:cNvSpPr>
                <p:nvPr/>
              </p:nvSpPr>
              <p:spPr bwMode="auto">
                <a:xfrm>
                  <a:off x="7167079" y="6922584"/>
                  <a:ext cx="35646" cy="35646"/>
                </a:xfrm>
                <a:custGeom>
                  <a:avLst/>
                  <a:gdLst>
                    <a:gd name="T0" fmla="*/ 7 w 7"/>
                    <a:gd name="T1" fmla="*/ 1 h 7"/>
                    <a:gd name="T2" fmla="*/ 6 w 7"/>
                    <a:gd name="T3" fmla="*/ 7 h 7"/>
                    <a:gd name="T4" fmla="*/ 0 w 7"/>
                    <a:gd name="T5" fmla="*/ 6 h 7"/>
                    <a:gd name="T6" fmla="*/ 2 w 7"/>
                    <a:gd name="T7" fmla="*/ 0 h 7"/>
                    <a:gd name="T8" fmla="*/ 7 w 7"/>
                    <a:gd name="T9" fmla="*/ 1 h 7"/>
                  </a:gdLst>
                  <a:ahLst/>
                  <a:cxnLst>
                    <a:cxn ang="0">
                      <a:pos x="T0" y="T1"/>
                    </a:cxn>
                    <a:cxn ang="0">
                      <a:pos x="T2" y="T3"/>
                    </a:cxn>
                    <a:cxn ang="0">
                      <a:pos x="T4" y="T5"/>
                    </a:cxn>
                    <a:cxn ang="0">
                      <a:pos x="T6" y="T7"/>
                    </a:cxn>
                    <a:cxn ang="0">
                      <a:pos x="T8" y="T9"/>
                    </a:cxn>
                  </a:cxnLst>
                  <a:rect l="0" t="0" r="r" b="b"/>
                  <a:pathLst>
                    <a:path w="7" h="7">
                      <a:moveTo>
                        <a:pt x="7" y="1"/>
                      </a:moveTo>
                      <a:lnTo>
                        <a:pt x="6" y="7"/>
                      </a:lnTo>
                      <a:lnTo>
                        <a:pt x="0" y="6"/>
                      </a:lnTo>
                      <a:lnTo>
                        <a:pt x="2" y="0"/>
                      </a:lnTo>
                      <a:lnTo>
                        <a:pt x="7" y="1"/>
                      </a:lnTo>
                      <a:close/>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6" name="Freeform 38"/>
                <p:cNvSpPr>
                  <a:spLocks noEditPoints="1"/>
                </p:cNvSpPr>
                <p:nvPr/>
              </p:nvSpPr>
              <p:spPr bwMode="auto">
                <a:xfrm>
                  <a:off x="6097686" y="6897122"/>
                  <a:ext cx="1089763" cy="280079"/>
                </a:xfrm>
                <a:custGeom>
                  <a:avLst/>
                  <a:gdLst>
                    <a:gd name="T0" fmla="*/ 304 w 318"/>
                    <a:gd name="T1" fmla="*/ 39 h 81"/>
                    <a:gd name="T2" fmla="*/ 310 w 318"/>
                    <a:gd name="T3" fmla="*/ 41 h 81"/>
                    <a:gd name="T4" fmla="*/ 315 w 318"/>
                    <a:gd name="T5" fmla="*/ 46 h 81"/>
                    <a:gd name="T6" fmla="*/ 317 w 318"/>
                    <a:gd name="T7" fmla="*/ 52 h 81"/>
                    <a:gd name="T8" fmla="*/ 317 w 318"/>
                    <a:gd name="T9" fmla="*/ 58 h 81"/>
                    <a:gd name="T10" fmla="*/ 314 w 318"/>
                    <a:gd name="T11" fmla="*/ 81 h 81"/>
                    <a:gd name="T12" fmla="*/ 312 w 318"/>
                    <a:gd name="T13" fmla="*/ 78 h 81"/>
                    <a:gd name="T14" fmla="*/ 309 w 318"/>
                    <a:gd name="T15" fmla="*/ 76 h 81"/>
                    <a:gd name="T16" fmla="*/ 306 w 318"/>
                    <a:gd name="T17" fmla="*/ 74 h 81"/>
                    <a:gd name="T18" fmla="*/ 302 w 318"/>
                    <a:gd name="T19" fmla="*/ 73 h 81"/>
                    <a:gd name="T20" fmla="*/ 11 w 318"/>
                    <a:gd name="T21" fmla="*/ 32 h 81"/>
                    <a:gd name="T22" fmla="*/ 8 w 318"/>
                    <a:gd name="T23" fmla="*/ 32 h 81"/>
                    <a:gd name="T24" fmla="*/ 5 w 318"/>
                    <a:gd name="T25" fmla="*/ 32 h 81"/>
                    <a:gd name="T26" fmla="*/ 2 w 318"/>
                    <a:gd name="T27" fmla="*/ 33 h 81"/>
                    <a:gd name="T28" fmla="*/ 0 w 318"/>
                    <a:gd name="T29" fmla="*/ 35 h 81"/>
                    <a:gd name="T30" fmla="*/ 3 w 318"/>
                    <a:gd name="T31" fmla="*/ 14 h 81"/>
                    <a:gd name="T32" fmla="*/ 5 w 318"/>
                    <a:gd name="T33" fmla="*/ 8 h 81"/>
                    <a:gd name="T34" fmla="*/ 9 w 318"/>
                    <a:gd name="T35" fmla="*/ 4 h 81"/>
                    <a:gd name="T36" fmla="*/ 15 w 318"/>
                    <a:gd name="T37" fmla="*/ 1 h 81"/>
                    <a:gd name="T38" fmla="*/ 21 w 318"/>
                    <a:gd name="T39" fmla="*/ 0 h 81"/>
                    <a:gd name="T40" fmla="*/ 304 w 318"/>
                    <a:gd name="T41" fmla="*/ 39 h 81"/>
                    <a:gd name="T42" fmla="*/ 297 w 318"/>
                    <a:gd name="T43" fmla="*/ 62 h 81"/>
                    <a:gd name="T44" fmla="*/ 292 w 318"/>
                    <a:gd name="T45" fmla="*/ 55 h 81"/>
                    <a:gd name="T46" fmla="*/ 299 w 318"/>
                    <a:gd name="T47" fmla="*/ 50 h 81"/>
                    <a:gd name="T48" fmla="*/ 295 w 318"/>
                    <a:gd name="T49" fmla="*/ 49 h 81"/>
                    <a:gd name="T50" fmla="*/ 290 w 318"/>
                    <a:gd name="T51" fmla="*/ 53 h 81"/>
                    <a:gd name="T52" fmla="*/ 287 w 318"/>
                    <a:gd name="T53" fmla="*/ 48 h 81"/>
                    <a:gd name="T54" fmla="*/ 283 w 318"/>
                    <a:gd name="T55" fmla="*/ 47 h 81"/>
                    <a:gd name="T56" fmla="*/ 288 w 318"/>
                    <a:gd name="T57" fmla="*/ 55 h 81"/>
                    <a:gd name="T58" fmla="*/ 281 w 318"/>
                    <a:gd name="T59" fmla="*/ 60 h 81"/>
                    <a:gd name="T60" fmla="*/ 285 w 318"/>
                    <a:gd name="T61" fmla="*/ 60 h 81"/>
                    <a:gd name="T62" fmla="*/ 285 w 318"/>
                    <a:gd name="T63" fmla="*/ 60 h 81"/>
                    <a:gd name="T64" fmla="*/ 290 w 318"/>
                    <a:gd name="T65" fmla="*/ 57 h 81"/>
                    <a:gd name="T66" fmla="*/ 291 w 318"/>
                    <a:gd name="T67" fmla="*/ 59 h 81"/>
                    <a:gd name="T68" fmla="*/ 293 w 318"/>
                    <a:gd name="T69" fmla="*/ 62 h 81"/>
                    <a:gd name="T70" fmla="*/ 297 w 318"/>
                    <a:gd name="T71" fmla="*/ 62 h 81"/>
                    <a:gd name="T72" fmla="*/ 271 w 318"/>
                    <a:gd name="T73" fmla="*/ 59 h 81"/>
                    <a:gd name="T74" fmla="*/ 273 w 318"/>
                    <a:gd name="T75" fmla="*/ 46 h 81"/>
                    <a:gd name="T76" fmla="*/ 262 w 318"/>
                    <a:gd name="T77" fmla="*/ 45 h 81"/>
                    <a:gd name="T78" fmla="*/ 260 w 318"/>
                    <a:gd name="T79" fmla="*/ 57 h 81"/>
                    <a:gd name="T80" fmla="*/ 271 w 318"/>
                    <a:gd name="T81" fmla="*/ 59 h 81"/>
                    <a:gd name="T82" fmla="*/ 252 w 318"/>
                    <a:gd name="T83" fmla="*/ 56 h 81"/>
                    <a:gd name="T84" fmla="*/ 252 w 318"/>
                    <a:gd name="T85" fmla="*/ 53 h 81"/>
                    <a:gd name="T86" fmla="*/ 238 w 318"/>
                    <a:gd name="T87" fmla="*/ 51 h 81"/>
                    <a:gd name="T88" fmla="*/ 237 w 318"/>
                    <a:gd name="T89" fmla="*/ 54 h 81"/>
                    <a:gd name="T90" fmla="*/ 252 w 318"/>
                    <a:gd name="T91" fmla="*/ 5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8" h="81">
                      <a:moveTo>
                        <a:pt x="304" y="39"/>
                      </a:moveTo>
                      <a:cubicBezTo>
                        <a:pt x="306" y="39"/>
                        <a:pt x="308" y="40"/>
                        <a:pt x="310" y="41"/>
                      </a:cubicBezTo>
                      <a:cubicBezTo>
                        <a:pt x="312" y="42"/>
                        <a:pt x="313" y="44"/>
                        <a:pt x="315" y="46"/>
                      </a:cubicBezTo>
                      <a:cubicBezTo>
                        <a:pt x="316" y="47"/>
                        <a:pt x="317" y="49"/>
                        <a:pt x="317" y="52"/>
                      </a:cubicBezTo>
                      <a:cubicBezTo>
                        <a:pt x="318" y="54"/>
                        <a:pt x="318" y="56"/>
                        <a:pt x="317" y="58"/>
                      </a:cubicBezTo>
                      <a:cubicBezTo>
                        <a:pt x="314" y="81"/>
                        <a:pt x="314" y="81"/>
                        <a:pt x="314" y="81"/>
                      </a:cubicBezTo>
                      <a:cubicBezTo>
                        <a:pt x="313" y="80"/>
                        <a:pt x="313" y="79"/>
                        <a:pt x="312" y="78"/>
                      </a:cubicBezTo>
                      <a:cubicBezTo>
                        <a:pt x="311" y="77"/>
                        <a:pt x="310" y="77"/>
                        <a:pt x="309" y="76"/>
                      </a:cubicBezTo>
                      <a:cubicBezTo>
                        <a:pt x="308" y="75"/>
                        <a:pt x="307" y="75"/>
                        <a:pt x="306" y="74"/>
                      </a:cubicBezTo>
                      <a:cubicBezTo>
                        <a:pt x="305" y="74"/>
                        <a:pt x="303" y="74"/>
                        <a:pt x="302" y="73"/>
                      </a:cubicBezTo>
                      <a:cubicBezTo>
                        <a:pt x="11" y="32"/>
                        <a:pt x="11" y="32"/>
                        <a:pt x="11" y="32"/>
                      </a:cubicBezTo>
                      <a:cubicBezTo>
                        <a:pt x="10" y="32"/>
                        <a:pt x="9" y="32"/>
                        <a:pt x="8" y="32"/>
                      </a:cubicBezTo>
                      <a:cubicBezTo>
                        <a:pt x="7" y="32"/>
                        <a:pt x="6" y="32"/>
                        <a:pt x="5" y="32"/>
                      </a:cubicBezTo>
                      <a:cubicBezTo>
                        <a:pt x="4" y="33"/>
                        <a:pt x="3" y="33"/>
                        <a:pt x="2" y="33"/>
                      </a:cubicBezTo>
                      <a:cubicBezTo>
                        <a:pt x="2" y="34"/>
                        <a:pt x="1" y="34"/>
                        <a:pt x="0" y="35"/>
                      </a:cubicBezTo>
                      <a:cubicBezTo>
                        <a:pt x="3" y="14"/>
                        <a:pt x="3" y="14"/>
                        <a:pt x="3" y="14"/>
                      </a:cubicBezTo>
                      <a:cubicBezTo>
                        <a:pt x="4" y="12"/>
                        <a:pt x="4" y="10"/>
                        <a:pt x="5" y="8"/>
                      </a:cubicBezTo>
                      <a:cubicBezTo>
                        <a:pt x="6" y="6"/>
                        <a:pt x="8" y="5"/>
                        <a:pt x="9" y="4"/>
                      </a:cubicBezTo>
                      <a:cubicBezTo>
                        <a:pt x="11" y="2"/>
                        <a:pt x="13" y="1"/>
                        <a:pt x="15" y="1"/>
                      </a:cubicBezTo>
                      <a:cubicBezTo>
                        <a:pt x="17" y="0"/>
                        <a:pt x="19" y="0"/>
                        <a:pt x="21" y="0"/>
                      </a:cubicBezTo>
                      <a:lnTo>
                        <a:pt x="304" y="39"/>
                      </a:lnTo>
                      <a:close/>
                      <a:moveTo>
                        <a:pt x="297" y="62"/>
                      </a:moveTo>
                      <a:cubicBezTo>
                        <a:pt x="292" y="55"/>
                        <a:pt x="292" y="55"/>
                        <a:pt x="292" y="55"/>
                      </a:cubicBezTo>
                      <a:cubicBezTo>
                        <a:pt x="299" y="50"/>
                        <a:pt x="299" y="50"/>
                        <a:pt x="299" y="50"/>
                      </a:cubicBezTo>
                      <a:cubicBezTo>
                        <a:pt x="295" y="49"/>
                        <a:pt x="295" y="49"/>
                        <a:pt x="295" y="49"/>
                      </a:cubicBezTo>
                      <a:cubicBezTo>
                        <a:pt x="290" y="53"/>
                        <a:pt x="290" y="53"/>
                        <a:pt x="290" y="53"/>
                      </a:cubicBezTo>
                      <a:cubicBezTo>
                        <a:pt x="287" y="48"/>
                        <a:pt x="287" y="48"/>
                        <a:pt x="287" y="48"/>
                      </a:cubicBezTo>
                      <a:cubicBezTo>
                        <a:pt x="283" y="47"/>
                        <a:pt x="283" y="47"/>
                        <a:pt x="283" y="47"/>
                      </a:cubicBezTo>
                      <a:cubicBezTo>
                        <a:pt x="288" y="55"/>
                        <a:pt x="288" y="55"/>
                        <a:pt x="288" y="55"/>
                      </a:cubicBezTo>
                      <a:cubicBezTo>
                        <a:pt x="281" y="60"/>
                        <a:pt x="281" y="60"/>
                        <a:pt x="281" y="60"/>
                      </a:cubicBezTo>
                      <a:cubicBezTo>
                        <a:pt x="285" y="60"/>
                        <a:pt x="285" y="60"/>
                        <a:pt x="285" y="60"/>
                      </a:cubicBezTo>
                      <a:cubicBezTo>
                        <a:pt x="285" y="60"/>
                        <a:pt x="285" y="60"/>
                        <a:pt x="285" y="60"/>
                      </a:cubicBezTo>
                      <a:cubicBezTo>
                        <a:pt x="290" y="57"/>
                        <a:pt x="290" y="57"/>
                        <a:pt x="290" y="57"/>
                      </a:cubicBezTo>
                      <a:cubicBezTo>
                        <a:pt x="291" y="59"/>
                        <a:pt x="291" y="59"/>
                        <a:pt x="291" y="59"/>
                      </a:cubicBezTo>
                      <a:cubicBezTo>
                        <a:pt x="293" y="62"/>
                        <a:pt x="293" y="62"/>
                        <a:pt x="293" y="62"/>
                      </a:cubicBezTo>
                      <a:cubicBezTo>
                        <a:pt x="297" y="62"/>
                        <a:pt x="297" y="62"/>
                        <a:pt x="297" y="62"/>
                      </a:cubicBezTo>
                      <a:moveTo>
                        <a:pt x="271" y="59"/>
                      </a:moveTo>
                      <a:cubicBezTo>
                        <a:pt x="273" y="46"/>
                        <a:pt x="273" y="46"/>
                        <a:pt x="273" y="46"/>
                      </a:cubicBezTo>
                      <a:cubicBezTo>
                        <a:pt x="262" y="45"/>
                        <a:pt x="262" y="45"/>
                        <a:pt x="262" y="45"/>
                      </a:cubicBezTo>
                      <a:cubicBezTo>
                        <a:pt x="260" y="57"/>
                        <a:pt x="260" y="57"/>
                        <a:pt x="260" y="57"/>
                      </a:cubicBezTo>
                      <a:cubicBezTo>
                        <a:pt x="271" y="59"/>
                        <a:pt x="271" y="59"/>
                        <a:pt x="271" y="59"/>
                      </a:cubicBezTo>
                      <a:moveTo>
                        <a:pt x="252" y="56"/>
                      </a:moveTo>
                      <a:cubicBezTo>
                        <a:pt x="252" y="53"/>
                        <a:pt x="252" y="53"/>
                        <a:pt x="252" y="53"/>
                      </a:cubicBezTo>
                      <a:cubicBezTo>
                        <a:pt x="238" y="51"/>
                        <a:pt x="238" y="51"/>
                        <a:pt x="238" y="51"/>
                      </a:cubicBezTo>
                      <a:cubicBezTo>
                        <a:pt x="237" y="54"/>
                        <a:pt x="237" y="54"/>
                        <a:pt x="237" y="54"/>
                      </a:cubicBezTo>
                      <a:cubicBezTo>
                        <a:pt x="252" y="56"/>
                        <a:pt x="252" y="56"/>
                        <a:pt x="252" y="56"/>
                      </a:cubicBezTo>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7" name="Freeform 39"/>
                <p:cNvSpPr>
                  <a:spLocks/>
                </p:cNvSpPr>
                <p:nvPr/>
              </p:nvSpPr>
              <p:spPr bwMode="auto">
                <a:xfrm>
                  <a:off x="7141617" y="7034615"/>
                  <a:ext cx="45831" cy="61108"/>
                </a:xfrm>
                <a:custGeom>
                  <a:avLst/>
                  <a:gdLst>
                    <a:gd name="T0" fmla="*/ 0 w 14"/>
                    <a:gd name="T1" fmla="*/ 0 h 19"/>
                    <a:gd name="T2" fmla="*/ 6 w 14"/>
                    <a:gd name="T3" fmla="*/ 2 h 19"/>
                    <a:gd name="T4" fmla="*/ 11 w 14"/>
                    <a:gd name="T5" fmla="*/ 7 h 19"/>
                    <a:gd name="T6" fmla="*/ 13 w 14"/>
                    <a:gd name="T7" fmla="*/ 13 h 19"/>
                    <a:gd name="T8" fmla="*/ 13 w 14"/>
                    <a:gd name="T9" fmla="*/ 19 h 19"/>
                    <a:gd name="T10" fmla="*/ 13 w 14"/>
                    <a:gd name="T11" fmla="*/ 13 h 19"/>
                    <a:gd name="T12" fmla="*/ 11 w 14"/>
                    <a:gd name="T13" fmla="*/ 7 h 19"/>
                    <a:gd name="T14" fmla="*/ 6 w 14"/>
                    <a:gd name="T15" fmla="*/ 2 h 19"/>
                    <a:gd name="T16" fmla="*/ 0 w 14"/>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9">
                      <a:moveTo>
                        <a:pt x="0" y="0"/>
                      </a:moveTo>
                      <a:cubicBezTo>
                        <a:pt x="2" y="0"/>
                        <a:pt x="4" y="1"/>
                        <a:pt x="6" y="2"/>
                      </a:cubicBezTo>
                      <a:cubicBezTo>
                        <a:pt x="8" y="3"/>
                        <a:pt x="9" y="5"/>
                        <a:pt x="11" y="7"/>
                      </a:cubicBezTo>
                      <a:cubicBezTo>
                        <a:pt x="12" y="8"/>
                        <a:pt x="13" y="10"/>
                        <a:pt x="13" y="13"/>
                      </a:cubicBezTo>
                      <a:cubicBezTo>
                        <a:pt x="14" y="15"/>
                        <a:pt x="14" y="17"/>
                        <a:pt x="13" y="19"/>
                      </a:cubicBezTo>
                      <a:cubicBezTo>
                        <a:pt x="14" y="17"/>
                        <a:pt x="14" y="15"/>
                        <a:pt x="13" y="13"/>
                      </a:cubicBezTo>
                      <a:cubicBezTo>
                        <a:pt x="13" y="10"/>
                        <a:pt x="12" y="8"/>
                        <a:pt x="11" y="7"/>
                      </a:cubicBezTo>
                      <a:cubicBezTo>
                        <a:pt x="9" y="5"/>
                        <a:pt x="8" y="3"/>
                        <a:pt x="6" y="2"/>
                      </a:cubicBezTo>
                      <a:cubicBezTo>
                        <a:pt x="4" y="1"/>
                        <a:pt x="2" y="0"/>
                        <a:pt x="0" y="0"/>
                      </a:cubicBezTo>
                      <a:close/>
                    </a:path>
                  </a:pathLst>
                </a:custGeom>
                <a:solidFill>
                  <a:schemeClr val="accent6"/>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8" name="Freeform 40"/>
                <p:cNvSpPr>
                  <a:spLocks/>
                </p:cNvSpPr>
                <p:nvPr/>
              </p:nvSpPr>
              <p:spPr bwMode="auto">
                <a:xfrm>
                  <a:off x="7131432" y="7146647"/>
                  <a:ext cx="45831" cy="30554"/>
                </a:xfrm>
                <a:custGeom>
                  <a:avLst/>
                  <a:gdLst>
                    <a:gd name="T0" fmla="*/ 12 w 12"/>
                    <a:gd name="T1" fmla="*/ 8 h 8"/>
                    <a:gd name="T2" fmla="*/ 10 w 12"/>
                    <a:gd name="T3" fmla="*/ 5 h 8"/>
                    <a:gd name="T4" fmla="*/ 7 w 12"/>
                    <a:gd name="T5" fmla="*/ 3 h 8"/>
                    <a:gd name="T6" fmla="*/ 4 w 12"/>
                    <a:gd name="T7" fmla="*/ 1 h 8"/>
                    <a:gd name="T8" fmla="*/ 0 w 12"/>
                    <a:gd name="T9" fmla="*/ 0 h 8"/>
                    <a:gd name="T10" fmla="*/ 4 w 12"/>
                    <a:gd name="T11" fmla="*/ 1 h 8"/>
                    <a:gd name="T12" fmla="*/ 7 w 12"/>
                    <a:gd name="T13" fmla="*/ 3 h 8"/>
                    <a:gd name="T14" fmla="*/ 10 w 12"/>
                    <a:gd name="T15" fmla="*/ 5 h 8"/>
                    <a:gd name="T16" fmla="*/ 12 w 12"/>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
                      <a:moveTo>
                        <a:pt x="12" y="8"/>
                      </a:moveTo>
                      <a:cubicBezTo>
                        <a:pt x="11" y="7"/>
                        <a:pt x="11" y="6"/>
                        <a:pt x="10" y="5"/>
                      </a:cubicBezTo>
                      <a:cubicBezTo>
                        <a:pt x="9" y="4"/>
                        <a:pt x="8" y="4"/>
                        <a:pt x="7" y="3"/>
                      </a:cubicBezTo>
                      <a:cubicBezTo>
                        <a:pt x="6" y="2"/>
                        <a:pt x="5" y="2"/>
                        <a:pt x="4" y="1"/>
                      </a:cubicBezTo>
                      <a:cubicBezTo>
                        <a:pt x="3" y="1"/>
                        <a:pt x="1" y="1"/>
                        <a:pt x="0" y="0"/>
                      </a:cubicBezTo>
                      <a:cubicBezTo>
                        <a:pt x="1" y="1"/>
                        <a:pt x="3" y="1"/>
                        <a:pt x="4" y="1"/>
                      </a:cubicBezTo>
                      <a:cubicBezTo>
                        <a:pt x="5" y="2"/>
                        <a:pt x="6" y="2"/>
                        <a:pt x="7" y="3"/>
                      </a:cubicBezTo>
                      <a:cubicBezTo>
                        <a:pt x="8" y="4"/>
                        <a:pt x="9" y="4"/>
                        <a:pt x="10" y="5"/>
                      </a:cubicBezTo>
                      <a:cubicBezTo>
                        <a:pt x="11" y="6"/>
                        <a:pt x="11" y="7"/>
                        <a:pt x="12" y="8"/>
                      </a:cubicBezTo>
                      <a:close/>
                    </a:path>
                  </a:pathLst>
                </a:custGeom>
                <a:solidFill>
                  <a:schemeClr val="accent6"/>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39" name="Freeform 41"/>
                <p:cNvSpPr>
                  <a:spLocks noEditPoints="1"/>
                </p:cNvSpPr>
                <p:nvPr/>
              </p:nvSpPr>
              <p:spPr bwMode="auto">
                <a:xfrm>
                  <a:off x="6428688" y="6637412"/>
                  <a:ext cx="1110132" cy="269895"/>
                </a:xfrm>
                <a:custGeom>
                  <a:avLst/>
                  <a:gdLst>
                    <a:gd name="T0" fmla="*/ 310 w 324"/>
                    <a:gd name="T1" fmla="*/ 36 h 79"/>
                    <a:gd name="T2" fmla="*/ 316 w 324"/>
                    <a:gd name="T3" fmla="*/ 38 h 79"/>
                    <a:gd name="T4" fmla="*/ 321 w 324"/>
                    <a:gd name="T5" fmla="*/ 43 h 79"/>
                    <a:gd name="T6" fmla="*/ 324 w 324"/>
                    <a:gd name="T7" fmla="*/ 49 h 79"/>
                    <a:gd name="T8" fmla="*/ 324 w 324"/>
                    <a:gd name="T9" fmla="*/ 56 h 79"/>
                    <a:gd name="T10" fmla="*/ 320 w 324"/>
                    <a:gd name="T11" fmla="*/ 79 h 79"/>
                    <a:gd name="T12" fmla="*/ 318 w 324"/>
                    <a:gd name="T13" fmla="*/ 76 h 79"/>
                    <a:gd name="T14" fmla="*/ 315 w 324"/>
                    <a:gd name="T15" fmla="*/ 73 h 79"/>
                    <a:gd name="T16" fmla="*/ 312 w 324"/>
                    <a:gd name="T17" fmla="*/ 72 h 79"/>
                    <a:gd name="T18" fmla="*/ 308 w 324"/>
                    <a:gd name="T19" fmla="*/ 71 h 79"/>
                    <a:gd name="T20" fmla="*/ 10 w 324"/>
                    <a:gd name="T21" fmla="*/ 32 h 79"/>
                    <a:gd name="T22" fmla="*/ 10 w 324"/>
                    <a:gd name="T23" fmla="*/ 32 h 79"/>
                    <a:gd name="T24" fmla="*/ 9 w 324"/>
                    <a:gd name="T25" fmla="*/ 32 h 79"/>
                    <a:gd name="T26" fmla="*/ 8 w 324"/>
                    <a:gd name="T27" fmla="*/ 32 h 79"/>
                    <a:gd name="T28" fmla="*/ 7 w 324"/>
                    <a:gd name="T29" fmla="*/ 32 h 79"/>
                    <a:gd name="T30" fmla="*/ 0 w 324"/>
                    <a:gd name="T31" fmla="*/ 31 h 79"/>
                    <a:gd name="T32" fmla="*/ 2 w 324"/>
                    <a:gd name="T33" fmla="*/ 15 h 79"/>
                    <a:gd name="T34" fmla="*/ 5 w 324"/>
                    <a:gd name="T35" fmla="*/ 8 h 79"/>
                    <a:gd name="T36" fmla="*/ 9 w 324"/>
                    <a:gd name="T37" fmla="*/ 4 h 79"/>
                    <a:gd name="T38" fmla="*/ 14 w 324"/>
                    <a:gd name="T39" fmla="*/ 1 h 79"/>
                    <a:gd name="T40" fmla="*/ 20 w 324"/>
                    <a:gd name="T41" fmla="*/ 0 h 79"/>
                    <a:gd name="T42" fmla="*/ 310 w 324"/>
                    <a:gd name="T43" fmla="*/ 36 h 79"/>
                    <a:gd name="T44" fmla="*/ 303 w 324"/>
                    <a:gd name="T45" fmla="*/ 60 h 79"/>
                    <a:gd name="T46" fmla="*/ 298 w 324"/>
                    <a:gd name="T47" fmla="*/ 53 h 79"/>
                    <a:gd name="T48" fmla="*/ 305 w 324"/>
                    <a:gd name="T49" fmla="*/ 47 h 79"/>
                    <a:gd name="T50" fmla="*/ 301 w 324"/>
                    <a:gd name="T51" fmla="*/ 47 h 79"/>
                    <a:gd name="T52" fmla="*/ 296 w 324"/>
                    <a:gd name="T53" fmla="*/ 50 h 79"/>
                    <a:gd name="T54" fmla="*/ 293 w 324"/>
                    <a:gd name="T55" fmla="*/ 46 h 79"/>
                    <a:gd name="T56" fmla="*/ 289 w 324"/>
                    <a:gd name="T57" fmla="*/ 45 h 79"/>
                    <a:gd name="T58" fmla="*/ 294 w 324"/>
                    <a:gd name="T59" fmla="*/ 52 h 79"/>
                    <a:gd name="T60" fmla="*/ 287 w 324"/>
                    <a:gd name="T61" fmla="*/ 58 h 79"/>
                    <a:gd name="T62" fmla="*/ 291 w 324"/>
                    <a:gd name="T63" fmla="*/ 58 h 79"/>
                    <a:gd name="T64" fmla="*/ 291 w 324"/>
                    <a:gd name="T65" fmla="*/ 58 h 79"/>
                    <a:gd name="T66" fmla="*/ 296 w 324"/>
                    <a:gd name="T67" fmla="*/ 54 h 79"/>
                    <a:gd name="T68" fmla="*/ 297 w 324"/>
                    <a:gd name="T69" fmla="*/ 56 h 79"/>
                    <a:gd name="T70" fmla="*/ 299 w 324"/>
                    <a:gd name="T71" fmla="*/ 59 h 79"/>
                    <a:gd name="T72" fmla="*/ 303 w 324"/>
                    <a:gd name="T73" fmla="*/ 60 h 79"/>
                    <a:gd name="T74" fmla="*/ 277 w 324"/>
                    <a:gd name="T75" fmla="*/ 56 h 79"/>
                    <a:gd name="T76" fmla="*/ 279 w 324"/>
                    <a:gd name="T77" fmla="*/ 44 h 79"/>
                    <a:gd name="T78" fmla="*/ 267 w 324"/>
                    <a:gd name="T79" fmla="*/ 42 h 79"/>
                    <a:gd name="T80" fmla="*/ 265 w 324"/>
                    <a:gd name="T81" fmla="*/ 55 h 79"/>
                    <a:gd name="T82" fmla="*/ 277 w 324"/>
                    <a:gd name="T83" fmla="*/ 56 h 79"/>
                    <a:gd name="T84" fmla="*/ 257 w 324"/>
                    <a:gd name="T85" fmla="*/ 54 h 79"/>
                    <a:gd name="T86" fmla="*/ 257 w 324"/>
                    <a:gd name="T87" fmla="*/ 51 h 79"/>
                    <a:gd name="T88" fmla="*/ 242 w 324"/>
                    <a:gd name="T89" fmla="*/ 49 h 79"/>
                    <a:gd name="T90" fmla="*/ 242 w 324"/>
                    <a:gd name="T91" fmla="*/ 52 h 79"/>
                    <a:gd name="T92" fmla="*/ 257 w 324"/>
                    <a:gd name="T93"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4" h="79">
                      <a:moveTo>
                        <a:pt x="310" y="36"/>
                      </a:moveTo>
                      <a:cubicBezTo>
                        <a:pt x="312" y="37"/>
                        <a:pt x="315" y="37"/>
                        <a:pt x="316" y="38"/>
                      </a:cubicBezTo>
                      <a:cubicBezTo>
                        <a:pt x="318" y="40"/>
                        <a:pt x="320" y="41"/>
                        <a:pt x="321" y="43"/>
                      </a:cubicBezTo>
                      <a:cubicBezTo>
                        <a:pt x="322" y="45"/>
                        <a:pt x="323" y="47"/>
                        <a:pt x="324" y="49"/>
                      </a:cubicBezTo>
                      <a:cubicBezTo>
                        <a:pt x="324" y="51"/>
                        <a:pt x="324" y="53"/>
                        <a:pt x="324" y="56"/>
                      </a:cubicBezTo>
                      <a:cubicBezTo>
                        <a:pt x="320" y="79"/>
                        <a:pt x="320" y="79"/>
                        <a:pt x="320" y="79"/>
                      </a:cubicBezTo>
                      <a:cubicBezTo>
                        <a:pt x="320" y="78"/>
                        <a:pt x="319" y="77"/>
                        <a:pt x="318" y="76"/>
                      </a:cubicBezTo>
                      <a:cubicBezTo>
                        <a:pt x="317" y="75"/>
                        <a:pt x="316" y="74"/>
                        <a:pt x="315" y="73"/>
                      </a:cubicBezTo>
                      <a:cubicBezTo>
                        <a:pt x="314" y="73"/>
                        <a:pt x="313" y="72"/>
                        <a:pt x="312" y="72"/>
                      </a:cubicBezTo>
                      <a:cubicBezTo>
                        <a:pt x="311" y="71"/>
                        <a:pt x="310" y="71"/>
                        <a:pt x="308" y="71"/>
                      </a:cubicBezTo>
                      <a:cubicBezTo>
                        <a:pt x="10" y="32"/>
                        <a:pt x="10" y="32"/>
                        <a:pt x="10" y="32"/>
                      </a:cubicBezTo>
                      <a:cubicBezTo>
                        <a:pt x="10" y="32"/>
                        <a:pt x="10" y="32"/>
                        <a:pt x="10" y="32"/>
                      </a:cubicBezTo>
                      <a:cubicBezTo>
                        <a:pt x="9" y="32"/>
                        <a:pt x="9" y="32"/>
                        <a:pt x="9" y="32"/>
                      </a:cubicBezTo>
                      <a:cubicBezTo>
                        <a:pt x="8" y="32"/>
                        <a:pt x="8" y="32"/>
                        <a:pt x="8" y="32"/>
                      </a:cubicBezTo>
                      <a:cubicBezTo>
                        <a:pt x="8" y="32"/>
                        <a:pt x="7" y="32"/>
                        <a:pt x="7" y="32"/>
                      </a:cubicBezTo>
                      <a:cubicBezTo>
                        <a:pt x="0" y="31"/>
                        <a:pt x="0" y="31"/>
                        <a:pt x="0" y="31"/>
                      </a:cubicBezTo>
                      <a:cubicBezTo>
                        <a:pt x="2" y="15"/>
                        <a:pt x="2" y="15"/>
                        <a:pt x="2" y="15"/>
                      </a:cubicBezTo>
                      <a:cubicBezTo>
                        <a:pt x="3" y="12"/>
                        <a:pt x="3" y="10"/>
                        <a:pt x="5" y="8"/>
                      </a:cubicBezTo>
                      <a:cubicBezTo>
                        <a:pt x="6" y="6"/>
                        <a:pt x="7" y="5"/>
                        <a:pt x="9" y="4"/>
                      </a:cubicBezTo>
                      <a:cubicBezTo>
                        <a:pt x="10" y="2"/>
                        <a:pt x="12" y="1"/>
                        <a:pt x="14" y="1"/>
                      </a:cubicBezTo>
                      <a:cubicBezTo>
                        <a:pt x="16" y="0"/>
                        <a:pt x="18" y="0"/>
                        <a:pt x="20" y="0"/>
                      </a:cubicBezTo>
                      <a:lnTo>
                        <a:pt x="310" y="36"/>
                      </a:lnTo>
                      <a:close/>
                      <a:moveTo>
                        <a:pt x="303" y="60"/>
                      </a:moveTo>
                      <a:cubicBezTo>
                        <a:pt x="298" y="53"/>
                        <a:pt x="298" y="53"/>
                        <a:pt x="298" y="53"/>
                      </a:cubicBezTo>
                      <a:cubicBezTo>
                        <a:pt x="305" y="47"/>
                        <a:pt x="305" y="47"/>
                        <a:pt x="305" y="47"/>
                      </a:cubicBezTo>
                      <a:cubicBezTo>
                        <a:pt x="301" y="47"/>
                        <a:pt x="301" y="47"/>
                        <a:pt x="301" y="47"/>
                      </a:cubicBezTo>
                      <a:cubicBezTo>
                        <a:pt x="296" y="50"/>
                        <a:pt x="296" y="50"/>
                        <a:pt x="296" y="50"/>
                      </a:cubicBezTo>
                      <a:cubicBezTo>
                        <a:pt x="293" y="46"/>
                        <a:pt x="293" y="46"/>
                        <a:pt x="293" y="46"/>
                      </a:cubicBezTo>
                      <a:cubicBezTo>
                        <a:pt x="289" y="45"/>
                        <a:pt x="289" y="45"/>
                        <a:pt x="289" y="45"/>
                      </a:cubicBezTo>
                      <a:cubicBezTo>
                        <a:pt x="294" y="52"/>
                        <a:pt x="294" y="52"/>
                        <a:pt x="294" y="52"/>
                      </a:cubicBezTo>
                      <a:cubicBezTo>
                        <a:pt x="287" y="58"/>
                        <a:pt x="287" y="58"/>
                        <a:pt x="287" y="58"/>
                      </a:cubicBezTo>
                      <a:cubicBezTo>
                        <a:pt x="291" y="58"/>
                        <a:pt x="291" y="58"/>
                        <a:pt x="291" y="58"/>
                      </a:cubicBezTo>
                      <a:cubicBezTo>
                        <a:pt x="291" y="58"/>
                        <a:pt x="291" y="58"/>
                        <a:pt x="291" y="58"/>
                      </a:cubicBezTo>
                      <a:cubicBezTo>
                        <a:pt x="296" y="54"/>
                        <a:pt x="296" y="54"/>
                        <a:pt x="296" y="54"/>
                      </a:cubicBezTo>
                      <a:cubicBezTo>
                        <a:pt x="297" y="56"/>
                        <a:pt x="297" y="56"/>
                        <a:pt x="297" y="56"/>
                      </a:cubicBezTo>
                      <a:cubicBezTo>
                        <a:pt x="299" y="59"/>
                        <a:pt x="299" y="59"/>
                        <a:pt x="299" y="59"/>
                      </a:cubicBezTo>
                      <a:cubicBezTo>
                        <a:pt x="303" y="60"/>
                        <a:pt x="303" y="60"/>
                        <a:pt x="303" y="60"/>
                      </a:cubicBezTo>
                      <a:moveTo>
                        <a:pt x="277" y="56"/>
                      </a:moveTo>
                      <a:cubicBezTo>
                        <a:pt x="279" y="44"/>
                        <a:pt x="279" y="44"/>
                        <a:pt x="279" y="44"/>
                      </a:cubicBezTo>
                      <a:cubicBezTo>
                        <a:pt x="267" y="42"/>
                        <a:pt x="267" y="42"/>
                        <a:pt x="267" y="42"/>
                      </a:cubicBezTo>
                      <a:cubicBezTo>
                        <a:pt x="265" y="55"/>
                        <a:pt x="265" y="55"/>
                        <a:pt x="265" y="55"/>
                      </a:cubicBezTo>
                      <a:cubicBezTo>
                        <a:pt x="277" y="56"/>
                        <a:pt x="277" y="56"/>
                        <a:pt x="277" y="56"/>
                      </a:cubicBezTo>
                      <a:moveTo>
                        <a:pt x="257" y="54"/>
                      </a:moveTo>
                      <a:cubicBezTo>
                        <a:pt x="257" y="51"/>
                        <a:pt x="257" y="51"/>
                        <a:pt x="257" y="51"/>
                      </a:cubicBezTo>
                      <a:cubicBezTo>
                        <a:pt x="242" y="49"/>
                        <a:pt x="242" y="49"/>
                        <a:pt x="242" y="49"/>
                      </a:cubicBezTo>
                      <a:cubicBezTo>
                        <a:pt x="242" y="52"/>
                        <a:pt x="242" y="52"/>
                        <a:pt x="242" y="52"/>
                      </a:cubicBezTo>
                      <a:cubicBezTo>
                        <a:pt x="257" y="54"/>
                        <a:pt x="257" y="54"/>
                        <a:pt x="257" y="54"/>
                      </a:cubicBezTo>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40" name="Freeform 42"/>
                <p:cNvSpPr>
                  <a:spLocks/>
                </p:cNvSpPr>
                <p:nvPr/>
              </p:nvSpPr>
              <p:spPr bwMode="auto">
                <a:xfrm>
                  <a:off x="7340219" y="6790183"/>
                  <a:ext cx="35646" cy="30554"/>
                </a:xfrm>
                <a:custGeom>
                  <a:avLst/>
                  <a:gdLst>
                    <a:gd name="T0" fmla="*/ 7 w 7"/>
                    <a:gd name="T1" fmla="*/ 0 h 6"/>
                    <a:gd name="T2" fmla="*/ 6 w 7"/>
                    <a:gd name="T3" fmla="*/ 6 h 6"/>
                    <a:gd name="T4" fmla="*/ 0 w 7"/>
                    <a:gd name="T5" fmla="*/ 5 h 6"/>
                    <a:gd name="T6" fmla="*/ 1 w 7"/>
                    <a:gd name="T7" fmla="*/ 0 h 6"/>
                    <a:gd name="T8" fmla="*/ 7 w 7"/>
                    <a:gd name="T9" fmla="*/ 0 h 6"/>
                  </a:gdLst>
                  <a:ahLst/>
                  <a:cxnLst>
                    <a:cxn ang="0">
                      <a:pos x="T0" y="T1"/>
                    </a:cxn>
                    <a:cxn ang="0">
                      <a:pos x="T2" y="T3"/>
                    </a:cxn>
                    <a:cxn ang="0">
                      <a:pos x="T4" y="T5"/>
                    </a:cxn>
                    <a:cxn ang="0">
                      <a:pos x="T6" y="T7"/>
                    </a:cxn>
                    <a:cxn ang="0">
                      <a:pos x="T8" y="T9"/>
                    </a:cxn>
                  </a:cxnLst>
                  <a:rect l="0" t="0" r="r" b="b"/>
                  <a:pathLst>
                    <a:path w="7" h="6">
                      <a:moveTo>
                        <a:pt x="7" y="0"/>
                      </a:moveTo>
                      <a:lnTo>
                        <a:pt x="6" y="6"/>
                      </a:lnTo>
                      <a:lnTo>
                        <a:pt x="0" y="5"/>
                      </a:lnTo>
                      <a:lnTo>
                        <a:pt x="1" y="0"/>
                      </a:lnTo>
                      <a:lnTo>
                        <a:pt x="7" y="0"/>
                      </a:lnTo>
                      <a:close/>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41" name="Freeform 43"/>
                <p:cNvSpPr>
                  <a:spLocks noEditPoints="1"/>
                </p:cNvSpPr>
                <p:nvPr/>
              </p:nvSpPr>
              <p:spPr bwMode="auto">
                <a:xfrm>
                  <a:off x="6265733" y="6769813"/>
                  <a:ext cx="1094855" cy="274987"/>
                </a:xfrm>
                <a:custGeom>
                  <a:avLst/>
                  <a:gdLst>
                    <a:gd name="T0" fmla="*/ 307 w 321"/>
                    <a:gd name="T1" fmla="*/ 37 h 80"/>
                    <a:gd name="T2" fmla="*/ 313 w 321"/>
                    <a:gd name="T3" fmla="*/ 40 h 80"/>
                    <a:gd name="T4" fmla="*/ 318 w 321"/>
                    <a:gd name="T5" fmla="*/ 44 h 80"/>
                    <a:gd name="T6" fmla="*/ 320 w 321"/>
                    <a:gd name="T7" fmla="*/ 50 h 80"/>
                    <a:gd name="T8" fmla="*/ 320 w 321"/>
                    <a:gd name="T9" fmla="*/ 57 h 80"/>
                    <a:gd name="T10" fmla="*/ 317 w 321"/>
                    <a:gd name="T11" fmla="*/ 80 h 80"/>
                    <a:gd name="T12" fmla="*/ 315 w 321"/>
                    <a:gd name="T13" fmla="*/ 77 h 80"/>
                    <a:gd name="T14" fmla="*/ 312 w 321"/>
                    <a:gd name="T15" fmla="*/ 74 h 80"/>
                    <a:gd name="T16" fmla="*/ 309 w 321"/>
                    <a:gd name="T17" fmla="*/ 73 h 80"/>
                    <a:gd name="T18" fmla="*/ 305 w 321"/>
                    <a:gd name="T19" fmla="*/ 72 h 80"/>
                    <a:gd name="T20" fmla="*/ 10 w 321"/>
                    <a:gd name="T21" fmla="*/ 32 h 80"/>
                    <a:gd name="T22" fmla="*/ 10 w 321"/>
                    <a:gd name="T23" fmla="*/ 32 h 80"/>
                    <a:gd name="T24" fmla="*/ 9 w 321"/>
                    <a:gd name="T25" fmla="*/ 32 h 80"/>
                    <a:gd name="T26" fmla="*/ 8 w 321"/>
                    <a:gd name="T27" fmla="*/ 32 h 80"/>
                    <a:gd name="T28" fmla="*/ 7 w 321"/>
                    <a:gd name="T29" fmla="*/ 32 h 80"/>
                    <a:gd name="T30" fmla="*/ 0 w 321"/>
                    <a:gd name="T31" fmla="*/ 31 h 80"/>
                    <a:gd name="T32" fmla="*/ 3 w 321"/>
                    <a:gd name="T33" fmla="*/ 14 h 80"/>
                    <a:gd name="T34" fmla="*/ 5 w 321"/>
                    <a:gd name="T35" fmla="*/ 8 h 80"/>
                    <a:gd name="T36" fmla="*/ 9 w 321"/>
                    <a:gd name="T37" fmla="*/ 3 h 80"/>
                    <a:gd name="T38" fmla="*/ 14 w 321"/>
                    <a:gd name="T39" fmla="*/ 0 h 80"/>
                    <a:gd name="T40" fmla="*/ 20 w 321"/>
                    <a:gd name="T41" fmla="*/ 0 h 80"/>
                    <a:gd name="T42" fmla="*/ 307 w 321"/>
                    <a:gd name="T43" fmla="*/ 37 h 80"/>
                    <a:gd name="T44" fmla="*/ 300 w 321"/>
                    <a:gd name="T45" fmla="*/ 61 h 80"/>
                    <a:gd name="T46" fmla="*/ 295 w 321"/>
                    <a:gd name="T47" fmla="*/ 54 h 80"/>
                    <a:gd name="T48" fmla="*/ 302 w 321"/>
                    <a:gd name="T49" fmla="*/ 48 h 80"/>
                    <a:gd name="T50" fmla="*/ 298 w 321"/>
                    <a:gd name="T51" fmla="*/ 48 h 80"/>
                    <a:gd name="T52" fmla="*/ 293 w 321"/>
                    <a:gd name="T53" fmla="*/ 51 h 80"/>
                    <a:gd name="T54" fmla="*/ 290 w 321"/>
                    <a:gd name="T55" fmla="*/ 47 h 80"/>
                    <a:gd name="T56" fmla="*/ 286 w 321"/>
                    <a:gd name="T57" fmla="*/ 46 h 80"/>
                    <a:gd name="T58" fmla="*/ 291 w 321"/>
                    <a:gd name="T59" fmla="*/ 53 h 80"/>
                    <a:gd name="T60" fmla="*/ 284 w 321"/>
                    <a:gd name="T61" fmla="*/ 58 h 80"/>
                    <a:gd name="T62" fmla="*/ 288 w 321"/>
                    <a:gd name="T63" fmla="*/ 59 h 80"/>
                    <a:gd name="T64" fmla="*/ 288 w 321"/>
                    <a:gd name="T65" fmla="*/ 59 h 80"/>
                    <a:gd name="T66" fmla="*/ 293 w 321"/>
                    <a:gd name="T67" fmla="*/ 55 h 80"/>
                    <a:gd name="T68" fmla="*/ 294 w 321"/>
                    <a:gd name="T69" fmla="*/ 57 h 80"/>
                    <a:gd name="T70" fmla="*/ 296 w 321"/>
                    <a:gd name="T71" fmla="*/ 60 h 80"/>
                    <a:gd name="T72" fmla="*/ 300 w 321"/>
                    <a:gd name="T73" fmla="*/ 61 h 80"/>
                    <a:gd name="T74" fmla="*/ 274 w 321"/>
                    <a:gd name="T75" fmla="*/ 57 h 80"/>
                    <a:gd name="T76" fmla="*/ 276 w 321"/>
                    <a:gd name="T77" fmla="*/ 45 h 80"/>
                    <a:gd name="T78" fmla="*/ 264 w 321"/>
                    <a:gd name="T79" fmla="*/ 43 h 80"/>
                    <a:gd name="T80" fmla="*/ 262 w 321"/>
                    <a:gd name="T81" fmla="*/ 55 h 80"/>
                    <a:gd name="T82" fmla="*/ 274 w 321"/>
                    <a:gd name="T83" fmla="*/ 57 h 80"/>
                    <a:gd name="T84" fmla="*/ 254 w 321"/>
                    <a:gd name="T85" fmla="*/ 55 h 80"/>
                    <a:gd name="T86" fmla="*/ 254 w 321"/>
                    <a:gd name="T87" fmla="*/ 52 h 80"/>
                    <a:gd name="T88" fmla="*/ 240 w 321"/>
                    <a:gd name="T89" fmla="*/ 50 h 80"/>
                    <a:gd name="T90" fmla="*/ 239 w 321"/>
                    <a:gd name="T91" fmla="*/ 53 h 80"/>
                    <a:gd name="T92" fmla="*/ 254 w 321"/>
                    <a:gd name="T93" fmla="*/ 5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1" h="80">
                      <a:moveTo>
                        <a:pt x="307" y="37"/>
                      </a:moveTo>
                      <a:cubicBezTo>
                        <a:pt x="309" y="38"/>
                        <a:pt x="311" y="39"/>
                        <a:pt x="313" y="40"/>
                      </a:cubicBezTo>
                      <a:cubicBezTo>
                        <a:pt x="315" y="41"/>
                        <a:pt x="316" y="42"/>
                        <a:pt x="318" y="44"/>
                      </a:cubicBezTo>
                      <a:cubicBezTo>
                        <a:pt x="319" y="46"/>
                        <a:pt x="320" y="48"/>
                        <a:pt x="320" y="50"/>
                      </a:cubicBezTo>
                      <a:cubicBezTo>
                        <a:pt x="321" y="52"/>
                        <a:pt x="321" y="54"/>
                        <a:pt x="320" y="57"/>
                      </a:cubicBezTo>
                      <a:cubicBezTo>
                        <a:pt x="317" y="80"/>
                        <a:pt x="317" y="80"/>
                        <a:pt x="317" y="80"/>
                      </a:cubicBezTo>
                      <a:cubicBezTo>
                        <a:pt x="316" y="79"/>
                        <a:pt x="316" y="78"/>
                        <a:pt x="315" y="77"/>
                      </a:cubicBezTo>
                      <a:cubicBezTo>
                        <a:pt x="314" y="76"/>
                        <a:pt x="313" y="75"/>
                        <a:pt x="312" y="74"/>
                      </a:cubicBezTo>
                      <a:cubicBezTo>
                        <a:pt x="311" y="74"/>
                        <a:pt x="310" y="73"/>
                        <a:pt x="309" y="73"/>
                      </a:cubicBezTo>
                      <a:cubicBezTo>
                        <a:pt x="308" y="72"/>
                        <a:pt x="306" y="72"/>
                        <a:pt x="305" y="72"/>
                      </a:cubicBezTo>
                      <a:cubicBezTo>
                        <a:pt x="10" y="32"/>
                        <a:pt x="10" y="32"/>
                        <a:pt x="10" y="32"/>
                      </a:cubicBezTo>
                      <a:cubicBezTo>
                        <a:pt x="10" y="32"/>
                        <a:pt x="10" y="32"/>
                        <a:pt x="10" y="32"/>
                      </a:cubicBezTo>
                      <a:cubicBezTo>
                        <a:pt x="9" y="32"/>
                        <a:pt x="9" y="32"/>
                        <a:pt x="9" y="32"/>
                      </a:cubicBezTo>
                      <a:cubicBezTo>
                        <a:pt x="9" y="32"/>
                        <a:pt x="8" y="32"/>
                        <a:pt x="8" y="32"/>
                      </a:cubicBezTo>
                      <a:cubicBezTo>
                        <a:pt x="8" y="32"/>
                        <a:pt x="8" y="32"/>
                        <a:pt x="7" y="32"/>
                      </a:cubicBezTo>
                      <a:cubicBezTo>
                        <a:pt x="0" y="31"/>
                        <a:pt x="0" y="31"/>
                        <a:pt x="0" y="31"/>
                      </a:cubicBezTo>
                      <a:cubicBezTo>
                        <a:pt x="3" y="14"/>
                        <a:pt x="3" y="14"/>
                        <a:pt x="3" y="14"/>
                      </a:cubicBezTo>
                      <a:cubicBezTo>
                        <a:pt x="3" y="12"/>
                        <a:pt x="4" y="10"/>
                        <a:pt x="5" y="8"/>
                      </a:cubicBezTo>
                      <a:cubicBezTo>
                        <a:pt x="6" y="6"/>
                        <a:pt x="7" y="5"/>
                        <a:pt x="9" y="3"/>
                      </a:cubicBezTo>
                      <a:cubicBezTo>
                        <a:pt x="10" y="2"/>
                        <a:pt x="12" y="1"/>
                        <a:pt x="14" y="0"/>
                      </a:cubicBezTo>
                      <a:cubicBezTo>
                        <a:pt x="16" y="0"/>
                        <a:pt x="18" y="0"/>
                        <a:pt x="20" y="0"/>
                      </a:cubicBezTo>
                      <a:lnTo>
                        <a:pt x="307" y="37"/>
                      </a:lnTo>
                      <a:close/>
                      <a:moveTo>
                        <a:pt x="300" y="61"/>
                      </a:moveTo>
                      <a:cubicBezTo>
                        <a:pt x="295" y="54"/>
                        <a:pt x="295" y="54"/>
                        <a:pt x="295" y="54"/>
                      </a:cubicBezTo>
                      <a:cubicBezTo>
                        <a:pt x="302" y="48"/>
                        <a:pt x="302" y="48"/>
                        <a:pt x="302" y="48"/>
                      </a:cubicBezTo>
                      <a:cubicBezTo>
                        <a:pt x="298" y="48"/>
                        <a:pt x="298" y="48"/>
                        <a:pt x="298" y="48"/>
                      </a:cubicBezTo>
                      <a:cubicBezTo>
                        <a:pt x="293" y="51"/>
                        <a:pt x="293" y="51"/>
                        <a:pt x="293" y="51"/>
                      </a:cubicBezTo>
                      <a:cubicBezTo>
                        <a:pt x="290" y="47"/>
                        <a:pt x="290" y="47"/>
                        <a:pt x="290" y="47"/>
                      </a:cubicBezTo>
                      <a:cubicBezTo>
                        <a:pt x="286" y="46"/>
                        <a:pt x="286" y="46"/>
                        <a:pt x="286" y="46"/>
                      </a:cubicBezTo>
                      <a:cubicBezTo>
                        <a:pt x="291" y="53"/>
                        <a:pt x="291" y="53"/>
                        <a:pt x="291" y="53"/>
                      </a:cubicBezTo>
                      <a:cubicBezTo>
                        <a:pt x="284" y="58"/>
                        <a:pt x="284" y="58"/>
                        <a:pt x="284" y="58"/>
                      </a:cubicBezTo>
                      <a:cubicBezTo>
                        <a:pt x="288" y="59"/>
                        <a:pt x="288" y="59"/>
                        <a:pt x="288" y="59"/>
                      </a:cubicBezTo>
                      <a:cubicBezTo>
                        <a:pt x="288" y="59"/>
                        <a:pt x="288" y="59"/>
                        <a:pt x="288" y="59"/>
                      </a:cubicBezTo>
                      <a:cubicBezTo>
                        <a:pt x="293" y="55"/>
                        <a:pt x="293" y="55"/>
                        <a:pt x="293" y="55"/>
                      </a:cubicBezTo>
                      <a:cubicBezTo>
                        <a:pt x="294" y="57"/>
                        <a:pt x="294" y="57"/>
                        <a:pt x="294" y="57"/>
                      </a:cubicBezTo>
                      <a:cubicBezTo>
                        <a:pt x="296" y="60"/>
                        <a:pt x="296" y="60"/>
                        <a:pt x="296" y="60"/>
                      </a:cubicBezTo>
                      <a:cubicBezTo>
                        <a:pt x="300" y="61"/>
                        <a:pt x="300" y="61"/>
                        <a:pt x="300" y="61"/>
                      </a:cubicBezTo>
                      <a:moveTo>
                        <a:pt x="274" y="57"/>
                      </a:moveTo>
                      <a:cubicBezTo>
                        <a:pt x="276" y="45"/>
                        <a:pt x="276" y="45"/>
                        <a:pt x="276" y="45"/>
                      </a:cubicBezTo>
                      <a:cubicBezTo>
                        <a:pt x="264" y="43"/>
                        <a:pt x="264" y="43"/>
                        <a:pt x="264" y="43"/>
                      </a:cubicBezTo>
                      <a:cubicBezTo>
                        <a:pt x="262" y="55"/>
                        <a:pt x="262" y="55"/>
                        <a:pt x="262" y="55"/>
                      </a:cubicBezTo>
                      <a:cubicBezTo>
                        <a:pt x="274" y="57"/>
                        <a:pt x="274" y="57"/>
                        <a:pt x="274" y="57"/>
                      </a:cubicBezTo>
                      <a:moveTo>
                        <a:pt x="254" y="55"/>
                      </a:moveTo>
                      <a:cubicBezTo>
                        <a:pt x="254" y="52"/>
                        <a:pt x="254" y="52"/>
                        <a:pt x="254" y="52"/>
                      </a:cubicBezTo>
                      <a:cubicBezTo>
                        <a:pt x="240" y="50"/>
                        <a:pt x="240" y="50"/>
                        <a:pt x="240" y="50"/>
                      </a:cubicBezTo>
                      <a:cubicBezTo>
                        <a:pt x="239" y="53"/>
                        <a:pt x="239" y="53"/>
                        <a:pt x="239" y="53"/>
                      </a:cubicBezTo>
                      <a:cubicBezTo>
                        <a:pt x="254" y="55"/>
                        <a:pt x="254" y="55"/>
                        <a:pt x="254" y="55"/>
                      </a:cubicBezTo>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42" name="Freeform 44"/>
                <p:cNvSpPr>
                  <a:spLocks/>
                </p:cNvSpPr>
                <p:nvPr/>
              </p:nvSpPr>
              <p:spPr bwMode="auto">
                <a:xfrm>
                  <a:off x="7111063" y="7054985"/>
                  <a:ext cx="224063" cy="774037"/>
                </a:xfrm>
                <a:custGeom>
                  <a:avLst/>
                  <a:gdLst>
                    <a:gd name="T0" fmla="*/ 51 w 65"/>
                    <a:gd name="T1" fmla="*/ 2 h 226"/>
                    <a:gd name="T2" fmla="*/ 57 w 65"/>
                    <a:gd name="T3" fmla="*/ 5 h 226"/>
                    <a:gd name="T4" fmla="*/ 62 w 65"/>
                    <a:gd name="T5" fmla="*/ 9 h 226"/>
                    <a:gd name="T6" fmla="*/ 65 w 65"/>
                    <a:gd name="T7" fmla="*/ 15 h 226"/>
                    <a:gd name="T8" fmla="*/ 65 w 65"/>
                    <a:gd name="T9" fmla="*/ 22 h 226"/>
                    <a:gd name="T10" fmla="*/ 35 w 65"/>
                    <a:gd name="T11" fmla="*/ 211 h 226"/>
                    <a:gd name="T12" fmla="*/ 33 w 65"/>
                    <a:gd name="T13" fmla="*/ 218 h 226"/>
                    <a:gd name="T14" fmla="*/ 29 w 65"/>
                    <a:gd name="T15" fmla="*/ 222 h 226"/>
                    <a:gd name="T16" fmla="*/ 23 w 65"/>
                    <a:gd name="T17" fmla="*/ 225 h 226"/>
                    <a:gd name="T18" fmla="*/ 16 w 65"/>
                    <a:gd name="T19" fmla="*/ 226 h 226"/>
                    <a:gd name="T20" fmla="*/ 0 w 65"/>
                    <a:gd name="T21" fmla="*/ 223 h 226"/>
                    <a:gd name="T22" fmla="*/ 2 w 65"/>
                    <a:gd name="T23" fmla="*/ 206 h 226"/>
                    <a:gd name="T24" fmla="*/ 19 w 65"/>
                    <a:gd name="T25" fmla="*/ 209 h 226"/>
                    <a:gd name="T26" fmla="*/ 49 w 65"/>
                    <a:gd name="T27" fmla="*/ 19 h 226"/>
                    <a:gd name="T28" fmla="*/ 32 w 65"/>
                    <a:gd name="T29" fmla="*/ 17 h 226"/>
                    <a:gd name="T30" fmla="*/ 32 w 65"/>
                    <a:gd name="T31" fmla="*/ 15 h 226"/>
                    <a:gd name="T32" fmla="*/ 33 w 65"/>
                    <a:gd name="T33" fmla="*/ 11 h 226"/>
                    <a:gd name="T34" fmla="*/ 33 w 65"/>
                    <a:gd name="T35" fmla="*/ 7 h 226"/>
                    <a:gd name="T36" fmla="*/ 32 w 65"/>
                    <a:gd name="T37" fmla="*/ 3 h 226"/>
                    <a:gd name="T38" fmla="*/ 31 w 65"/>
                    <a:gd name="T39" fmla="*/ 0 h 226"/>
                    <a:gd name="T40" fmla="*/ 51 w 65"/>
                    <a:gd name="T41"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5" h="226">
                      <a:moveTo>
                        <a:pt x="51" y="2"/>
                      </a:moveTo>
                      <a:cubicBezTo>
                        <a:pt x="53" y="3"/>
                        <a:pt x="56" y="3"/>
                        <a:pt x="57" y="5"/>
                      </a:cubicBezTo>
                      <a:cubicBezTo>
                        <a:pt x="59" y="6"/>
                        <a:pt x="61" y="7"/>
                        <a:pt x="62" y="9"/>
                      </a:cubicBezTo>
                      <a:cubicBezTo>
                        <a:pt x="63" y="11"/>
                        <a:pt x="64" y="13"/>
                        <a:pt x="65" y="15"/>
                      </a:cubicBezTo>
                      <a:cubicBezTo>
                        <a:pt x="65" y="17"/>
                        <a:pt x="65" y="19"/>
                        <a:pt x="65" y="22"/>
                      </a:cubicBezTo>
                      <a:cubicBezTo>
                        <a:pt x="35" y="211"/>
                        <a:pt x="35" y="211"/>
                        <a:pt x="35" y="211"/>
                      </a:cubicBezTo>
                      <a:cubicBezTo>
                        <a:pt x="35" y="214"/>
                        <a:pt x="34" y="216"/>
                        <a:pt x="33" y="218"/>
                      </a:cubicBezTo>
                      <a:cubicBezTo>
                        <a:pt x="32" y="220"/>
                        <a:pt x="30" y="221"/>
                        <a:pt x="29" y="222"/>
                      </a:cubicBezTo>
                      <a:cubicBezTo>
                        <a:pt x="27" y="224"/>
                        <a:pt x="25" y="225"/>
                        <a:pt x="23" y="225"/>
                      </a:cubicBezTo>
                      <a:cubicBezTo>
                        <a:pt x="21" y="226"/>
                        <a:pt x="18" y="226"/>
                        <a:pt x="16" y="226"/>
                      </a:cubicBezTo>
                      <a:cubicBezTo>
                        <a:pt x="0" y="223"/>
                        <a:pt x="0" y="223"/>
                        <a:pt x="0" y="223"/>
                      </a:cubicBezTo>
                      <a:cubicBezTo>
                        <a:pt x="2" y="206"/>
                        <a:pt x="2" y="206"/>
                        <a:pt x="2" y="206"/>
                      </a:cubicBezTo>
                      <a:cubicBezTo>
                        <a:pt x="19" y="209"/>
                        <a:pt x="19" y="209"/>
                        <a:pt x="19" y="209"/>
                      </a:cubicBezTo>
                      <a:cubicBezTo>
                        <a:pt x="49" y="19"/>
                        <a:pt x="49" y="19"/>
                        <a:pt x="49" y="19"/>
                      </a:cubicBezTo>
                      <a:cubicBezTo>
                        <a:pt x="32" y="17"/>
                        <a:pt x="32" y="17"/>
                        <a:pt x="32" y="17"/>
                      </a:cubicBezTo>
                      <a:cubicBezTo>
                        <a:pt x="32" y="15"/>
                        <a:pt x="32" y="15"/>
                        <a:pt x="32" y="15"/>
                      </a:cubicBezTo>
                      <a:cubicBezTo>
                        <a:pt x="33" y="13"/>
                        <a:pt x="33" y="12"/>
                        <a:pt x="33" y="11"/>
                      </a:cubicBezTo>
                      <a:cubicBezTo>
                        <a:pt x="33" y="9"/>
                        <a:pt x="33" y="8"/>
                        <a:pt x="33" y="7"/>
                      </a:cubicBezTo>
                      <a:cubicBezTo>
                        <a:pt x="32" y="6"/>
                        <a:pt x="32" y="4"/>
                        <a:pt x="32" y="3"/>
                      </a:cubicBezTo>
                      <a:cubicBezTo>
                        <a:pt x="32" y="2"/>
                        <a:pt x="31" y="1"/>
                        <a:pt x="31" y="0"/>
                      </a:cubicBezTo>
                      <a:lnTo>
                        <a:pt x="51" y="2"/>
                      </a:lnTo>
                      <a:close/>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sp>
              <p:nvSpPr>
                <p:cNvPr id="43" name="Freeform 45"/>
                <p:cNvSpPr>
                  <a:spLocks/>
                </p:cNvSpPr>
                <p:nvPr/>
              </p:nvSpPr>
              <p:spPr bwMode="auto">
                <a:xfrm>
                  <a:off x="7289295" y="6917491"/>
                  <a:ext cx="224063" cy="774037"/>
                </a:xfrm>
                <a:custGeom>
                  <a:avLst/>
                  <a:gdLst>
                    <a:gd name="T0" fmla="*/ 52 w 66"/>
                    <a:gd name="T1" fmla="*/ 3 h 227"/>
                    <a:gd name="T2" fmla="*/ 58 w 66"/>
                    <a:gd name="T3" fmla="*/ 5 h 227"/>
                    <a:gd name="T4" fmla="*/ 63 w 66"/>
                    <a:gd name="T5" fmla="*/ 9 h 227"/>
                    <a:gd name="T6" fmla="*/ 65 w 66"/>
                    <a:gd name="T7" fmla="*/ 15 h 227"/>
                    <a:gd name="T8" fmla="*/ 66 w 66"/>
                    <a:gd name="T9" fmla="*/ 22 h 227"/>
                    <a:gd name="T10" fmla="*/ 36 w 66"/>
                    <a:gd name="T11" fmla="*/ 212 h 227"/>
                    <a:gd name="T12" fmla="*/ 33 w 66"/>
                    <a:gd name="T13" fmla="*/ 219 h 227"/>
                    <a:gd name="T14" fmla="*/ 29 w 66"/>
                    <a:gd name="T15" fmla="*/ 224 h 227"/>
                    <a:gd name="T16" fmla="*/ 23 w 66"/>
                    <a:gd name="T17" fmla="*/ 227 h 227"/>
                    <a:gd name="T18" fmla="*/ 17 w 66"/>
                    <a:gd name="T19" fmla="*/ 227 h 227"/>
                    <a:gd name="T20" fmla="*/ 0 w 66"/>
                    <a:gd name="T21" fmla="*/ 224 h 227"/>
                    <a:gd name="T22" fmla="*/ 3 w 66"/>
                    <a:gd name="T23" fmla="*/ 207 h 227"/>
                    <a:gd name="T24" fmla="*/ 19 w 66"/>
                    <a:gd name="T25" fmla="*/ 210 h 227"/>
                    <a:gd name="T26" fmla="*/ 49 w 66"/>
                    <a:gd name="T27" fmla="*/ 20 h 227"/>
                    <a:gd name="T28" fmla="*/ 32 w 66"/>
                    <a:gd name="T29" fmla="*/ 17 h 227"/>
                    <a:gd name="T30" fmla="*/ 33 w 66"/>
                    <a:gd name="T31" fmla="*/ 15 h 227"/>
                    <a:gd name="T32" fmla="*/ 33 w 66"/>
                    <a:gd name="T33" fmla="*/ 11 h 227"/>
                    <a:gd name="T34" fmla="*/ 33 w 66"/>
                    <a:gd name="T35" fmla="*/ 7 h 227"/>
                    <a:gd name="T36" fmla="*/ 32 w 66"/>
                    <a:gd name="T37" fmla="*/ 3 h 227"/>
                    <a:gd name="T38" fmla="*/ 31 w 66"/>
                    <a:gd name="T39" fmla="*/ 0 h 227"/>
                    <a:gd name="T40" fmla="*/ 52 w 66"/>
                    <a:gd name="T41" fmla="*/ 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227">
                      <a:moveTo>
                        <a:pt x="52" y="3"/>
                      </a:moveTo>
                      <a:cubicBezTo>
                        <a:pt x="54" y="3"/>
                        <a:pt x="56" y="4"/>
                        <a:pt x="58" y="5"/>
                      </a:cubicBezTo>
                      <a:cubicBezTo>
                        <a:pt x="60" y="6"/>
                        <a:pt x="61" y="7"/>
                        <a:pt x="63" y="9"/>
                      </a:cubicBezTo>
                      <a:cubicBezTo>
                        <a:pt x="64" y="11"/>
                        <a:pt x="65" y="13"/>
                        <a:pt x="65" y="15"/>
                      </a:cubicBezTo>
                      <a:cubicBezTo>
                        <a:pt x="66" y="17"/>
                        <a:pt x="66" y="19"/>
                        <a:pt x="66" y="22"/>
                      </a:cubicBezTo>
                      <a:cubicBezTo>
                        <a:pt x="36" y="212"/>
                        <a:pt x="36" y="212"/>
                        <a:pt x="36" y="212"/>
                      </a:cubicBezTo>
                      <a:cubicBezTo>
                        <a:pt x="35" y="215"/>
                        <a:pt x="35" y="217"/>
                        <a:pt x="33" y="219"/>
                      </a:cubicBezTo>
                      <a:cubicBezTo>
                        <a:pt x="32" y="221"/>
                        <a:pt x="31" y="222"/>
                        <a:pt x="29" y="224"/>
                      </a:cubicBezTo>
                      <a:cubicBezTo>
                        <a:pt x="27" y="225"/>
                        <a:pt x="25" y="226"/>
                        <a:pt x="23" y="227"/>
                      </a:cubicBezTo>
                      <a:cubicBezTo>
                        <a:pt x="21" y="227"/>
                        <a:pt x="19" y="227"/>
                        <a:pt x="17" y="227"/>
                      </a:cubicBezTo>
                      <a:cubicBezTo>
                        <a:pt x="0" y="224"/>
                        <a:pt x="0" y="224"/>
                        <a:pt x="0" y="224"/>
                      </a:cubicBezTo>
                      <a:cubicBezTo>
                        <a:pt x="3" y="207"/>
                        <a:pt x="3" y="207"/>
                        <a:pt x="3" y="207"/>
                      </a:cubicBezTo>
                      <a:cubicBezTo>
                        <a:pt x="19" y="210"/>
                        <a:pt x="19" y="210"/>
                        <a:pt x="19" y="210"/>
                      </a:cubicBezTo>
                      <a:cubicBezTo>
                        <a:pt x="49" y="20"/>
                        <a:pt x="49" y="20"/>
                        <a:pt x="49" y="20"/>
                      </a:cubicBezTo>
                      <a:cubicBezTo>
                        <a:pt x="32" y="17"/>
                        <a:pt x="32" y="17"/>
                        <a:pt x="32" y="17"/>
                      </a:cubicBezTo>
                      <a:cubicBezTo>
                        <a:pt x="33" y="15"/>
                        <a:pt x="33" y="15"/>
                        <a:pt x="33" y="15"/>
                      </a:cubicBezTo>
                      <a:cubicBezTo>
                        <a:pt x="33" y="14"/>
                        <a:pt x="33" y="12"/>
                        <a:pt x="33" y="11"/>
                      </a:cubicBezTo>
                      <a:cubicBezTo>
                        <a:pt x="33" y="10"/>
                        <a:pt x="33" y="8"/>
                        <a:pt x="33" y="7"/>
                      </a:cubicBezTo>
                      <a:cubicBezTo>
                        <a:pt x="33" y="6"/>
                        <a:pt x="32" y="5"/>
                        <a:pt x="32" y="3"/>
                      </a:cubicBezTo>
                      <a:cubicBezTo>
                        <a:pt x="32" y="2"/>
                        <a:pt x="31" y="1"/>
                        <a:pt x="31" y="0"/>
                      </a:cubicBezTo>
                      <a:lnTo>
                        <a:pt x="52" y="3"/>
                      </a:lnTo>
                      <a:close/>
                    </a:path>
                  </a:pathLst>
                </a:custGeom>
                <a:solidFill>
                  <a:srgbClr val="B9B9B9"/>
                </a:solidFill>
                <a:ln>
                  <a:noFill/>
                </a:ln>
                <a:extLst/>
              </p:spPr>
              <p:txBody>
                <a:bodyPr vert="horz" wrap="square" lIns="91403" tIns="45701" rIns="91403" bIns="45701" numCol="1" anchor="t" anchorCtr="0" compatLnSpc="1">
                  <a:prstTxWarp prst="textNoShape">
                    <a:avLst/>
                  </a:prstTxWarp>
                </a:bodyPr>
                <a:lstStyle/>
                <a:p>
                  <a:endParaRPr lang="en-GB" sz="1799" dirty="0"/>
                </a:p>
              </p:txBody>
            </p:sp>
            <p:grpSp>
              <p:nvGrpSpPr>
                <p:cNvPr id="44" name="Group 43"/>
                <p:cNvGrpSpPr>
                  <a:grpSpLocks noChangeAspect="1"/>
                </p:cNvGrpSpPr>
                <p:nvPr/>
              </p:nvGrpSpPr>
              <p:grpSpPr bwMode="auto">
                <a:xfrm rot="555670">
                  <a:off x="6247497" y="7250087"/>
                  <a:ext cx="652644" cy="511307"/>
                  <a:chOff x="3525" y="1914"/>
                  <a:chExt cx="628" cy="492"/>
                </a:xfrm>
              </p:grpSpPr>
              <p:sp>
                <p:nvSpPr>
                  <p:cNvPr id="45" name="AutoShape 10"/>
                  <p:cNvSpPr>
                    <a:spLocks noChangeAspect="1" noChangeArrowheads="1" noTextEdit="1"/>
                  </p:cNvSpPr>
                  <p:nvPr/>
                </p:nvSpPr>
                <p:spPr bwMode="auto">
                  <a:xfrm>
                    <a:off x="3525" y="1914"/>
                    <a:ext cx="628"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3" tIns="45701" rIns="91403" bIns="45701" numCol="1" anchor="t" anchorCtr="0" compatLnSpc="1">
                    <a:prstTxWarp prst="textNoShape">
                      <a:avLst/>
                    </a:prstTxWarp>
                  </a:bodyPr>
                  <a:lstStyle/>
                  <a:p>
                    <a:endParaRPr lang="en-GB" sz="1799" dirty="0"/>
                  </a:p>
                </p:txBody>
              </p:sp>
              <p:sp>
                <p:nvSpPr>
                  <p:cNvPr id="46" name="Freeform 12"/>
                  <p:cNvSpPr>
                    <a:spLocks/>
                  </p:cNvSpPr>
                  <p:nvPr/>
                </p:nvSpPr>
                <p:spPr bwMode="auto">
                  <a:xfrm>
                    <a:off x="3526" y="2057"/>
                    <a:ext cx="626" cy="349"/>
                  </a:xfrm>
                  <a:custGeom>
                    <a:avLst/>
                    <a:gdLst>
                      <a:gd name="T0" fmla="*/ 458 w 1150"/>
                      <a:gd name="T1" fmla="*/ 328 h 638"/>
                      <a:gd name="T2" fmla="*/ 0 w 1150"/>
                      <a:gd name="T3" fmla="*/ 0 h 638"/>
                      <a:gd name="T4" fmla="*/ 0 w 1150"/>
                      <a:gd name="T5" fmla="*/ 550 h 638"/>
                      <a:gd name="T6" fmla="*/ 88 w 1150"/>
                      <a:gd name="T7" fmla="*/ 638 h 638"/>
                      <a:gd name="T8" fmla="*/ 1062 w 1150"/>
                      <a:gd name="T9" fmla="*/ 638 h 638"/>
                      <a:gd name="T10" fmla="*/ 1150 w 1150"/>
                      <a:gd name="T11" fmla="*/ 550 h 638"/>
                      <a:gd name="T12" fmla="*/ 1150 w 1150"/>
                      <a:gd name="T13" fmla="*/ 0 h 638"/>
                      <a:gd name="T14" fmla="*/ 692 w 1150"/>
                      <a:gd name="T15" fmla="*/ 328 h 638"/>
                      <a:gd name="T16" fmla="*/ 458 w 1150"/>
                      <a:gd name="T17" fmla="*/ 32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0" h="638">
                        <a:moveTo>
                          <a:pt x="458" y="328"/>
                        </a:moveTo>
                        <a:cubicBezTo>
                          <a:pt x="0" y="0"/>
                          <a:pt x="0" y="0"/>
                          <a:pt x="0" y="0"/>
                        </a:cubicBezTo>
                        <a:cubicBezTo>
                          <a:pt x="0" y="550"/>
                          <a:pt x="0" y="550"/>
                          <a:pt x="0" y="550"/>
                        </a:cubicBezTo>
                        <a:cubicBezTo>
                          <a:pt x="0" y="598"/>
                          <a:pt x="40" y="638"/>
                          <a:pt x="88" y="638"/>
                        </a:cubicBezTo>
                        <a:cubicBezTo>
                          <a:pt x="1062" y="638"/>
                          <a:pt x="1062" y="638"/>
                          <a:pt x="1062" y="638"/>
                        </a:cubicBezTo>
                        <a:cubicBezTo>
                          <a:pt x="1111" y="638"/>
                          <a:pt x="1150" y="598"/>
                          <a:pt x="1150" y="550"/>
                        </a:cubicBezTo>
                        <a:cubicBezTo>
                          <a:pt x="1150" y="0"/>
                          <a:pt x="1150" y="0"/>
                          <a:pt x="1150" y="0"/>
                        </a:cubicBezTo>
                        <a:cubicBezTo>
                          <a:pt x="692" y="328"/>
                          <a:pt x="692" y="328"/>
                          <a:pt x="692" y="328"/>
                        </a:cubicBezTo>
                        <a:cubicBezTo>
                          <a:pt x="628" y="375"/>
                          <a:pt x="522" y="375"/>
                          <a:pt x="458" y="328"/>
                        </a:cubicBez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1" rIns="91403" bIns="45701" numCol="1" anchor="t" anchorCtr="0" compatLnSpc="1">
                    <a:prstTxWarp prst="textNoShape">
                      <a:avLst/>
                    </a:prstTxWarp>
                  </a:bodyPr>
                  <a:lstStyle/>
                  <a:p>
                    <a:endParaRPr lang="en-GB" sz="1799" dirty="0"/>
                  </a:p>
                </p:txBody>
              </p:sp>
              <p:sp>
                <p:nvSpPr>
                  <p:cNvPr id="47" name="Freeform 46"/>
                  <p:cNvSpPr>
                    <a:spLocks/>
                  </p:cNvSpPr>
                  <p:nvPr/>
                </p:nvSpPr>
                <p:spPr bwMode="auto">
                  <a:xfrm>
                    <a:off x="3526" y="1915"/>
                    <a:ext cx="626" cy="307"/>
                  </a:xfrm>
                  <a:custGeom>
                    <a:avLst/>
                    <a:gdLst>
                      <a:gd name="T0" fmla="*/ 1150 w 1150"/>
                      <a:gd name="T1" fmla="*/ 88 h 562"/>
                      <a:gd name="T2" fmla="*/ 1062 w 1150"/>
                      <a:gd name="T3" fmla="*/ 0 h 562"/>
                      <a:gd name="T4" fmla="*/ 88 w 1150"/>
                      <a:gd name="T5" fmla="*/ 0 h 562"/>
                      <a:gd name="T6" fmla="*/ 0 w 1150"/>
                      <a:gd name="T7" fmla="*/ 88 h 562"/>
                      <a:gd name="T8" fmla="*/ 0 w 1150"/>
                      <a:gd name="T9" fmla="*/ 187 h 562"/>
                      <a:gd name="T10" fmla="*/ 458 w 1150"/>
                      <a:gd name="T11" fmla="*/ 515 h 562"/>
                      <a:gd name="T12" fmla="*/ 692 w 1150"/>
                      <a:gd name="T13" fmla="*/ 515 h 562"/>
                      <a:gd name="T14" fmla="*/ 1150 w 1150"/>
                      <a:gd name="T15" fmla="*/ 187 h 562"/>
                      <a:gd name="T16" fmla="*/ 1150 w 1150"/>
                      <a:gd name="T17" fmla="*/ 8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0" h="562">
                        <a:moveTo>
                          <a:pt x="1150" y="88"/>
                        </a:moveTo>
                        <a:cubicBezTo>
                          <a:pt x="1150" y="39"/>
                          <a:pt x="1111" y="0"/>
                          <a:pt x="1062" y="0"/>
                        </a:cubicBezTo>
                        <a:cubicBezTo>
                          <a:pt x="88" y="0"/>
                          <a:pt x="88" y="0"/>
                          <a:pt x="88" y="0"/>
                        </a:cubicBezTo>
                        <a:cubicBezTo>
                          <a:pt x="40" y="0"/>
                          <a:pt x="0" y="39"/>
                          <a:pt x="0" y="88"/>
                        </a:cubicBezTo>
                        <a:cubicBezTo>
                          <a:pt x="0" y="187"/>
                          <a:pt x="0" y="187"/>
                          <a:pt x="0" y="187"/>
                        </a:cubicBezTo>
                        <a:cubicBezTo>
                          <a:pt x="458" y="515"/>
                          <a:pt x="458" y="515"/>
                          <a:pt x="458" y="515"/>
                        </a:cubicBezTo>
                        <a:cubicBezTo>
                          <a:pt x="522" y="562"/>
                          <a:pt x="628" y="562"/>
                          <a:pt x="692" y="515"/>
                        </a:cubicBezTo>
                        <a:cubicBezTo>
                          <a:pt x="1150" y="187"/>
                          <a:pt x="1150" y="187"/>
                          <a:pt x="1150" y="187"/>
                        </a:cubicBezTo>
                        <a:lnTo>
                          <a:pt x="1150" y="88"/>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1" rIns="91403" bIns="45701" numCol="1" anchor="t" anchorCtr="0" compatLnSpc="1">
                    <a:prstTxWarp prst="textNoShape">
                      <a:avLst/>
                    </a:prstTxWarp>
                  </a:bodyPr>
                  <a:lstStyle/>
                  <a:p>
                    <a:endParaRPr lang="en-GB" sz="1799" dirty="0"/>
                  </a:p>
                </p:txBody>
              </p:sp>
            </p:grpSp>
          </p:grpSp>
        </p:grpSp>
        <p:grpSp>
          <p:nvGrpSpPr>
            <p:cNvPr id="11" name="Group 10"/>
            <p:cNvGrpSpPr>
              <a:grpSpLocks noChangeAspect="1"/>
            </p:cNvGrpSpPr>
            <p:nvPr/>
          </p:nvGrpSpPr>
          <p:grpSpPr>
            <a:xfrm>
              <a:off x="8539240" y="2482529"/>
              <a:ext cx="362803" cy="283332"/>
              <a:chOff x="12896340" y="1073494"/>
              <a:chExt cx="457200" cy="357051"/>
            </a:xfrm>
          </p:grpSpPr>
          <p:sp>
            <p:nvSpPr>
              <p:cNvPr id="20" name="Rectangle 19"/>
              <p:cNvSpPr/>
              <p:nvPr/>
            </p:nvSpPr>
            <p:spPr bwMode="auto">
              <a:xfrm>
                <a:off x="12896340" y="1141411"/>
                <a:ext cx="457200" cy="265280"/>
              </a:xfrm>
              <a:prstGeom prst="rect">
                <a:avLst/>
              </a:prstGeom>
              <a:solidFill>
                <a:srgbClr val="EAEAE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15" tIns="44808" rIns="89615" bIns="44808" numCol="1" rtlCol="0" anchor="ctr" anchorCtr="0" compatLnSpc="1">
                <a:prstTxWarp prst="textNoShape">
                  <a:avLst/>
                </a:prstTxWarp>
              </a:bodyPr>
              <a:lstStyle/>
              <a:p>
                <a:pPr algn="ctr" defTabSz="895908" fontAlgn="base">
                  <a:lnSpc>
                    <a:spcPct val="90000"/>
                  </a:lnSpc>
                  <a:spcBef>
                    <a:spcPct val="0"/>
                  </a:spcBef>
                  <a:spcAft>
                    <a:spcPct val="0"/>
                  </a:spcAft>
                </a:pPr>
                <a:endParaRPr lang="en-US" sz="1960" spc="-49" dirty="0">
                  <a:gradFill>
                    <a:gsLst>
                      <a:gs pos="0">
                        <a:schemeClr val="bg1"/>
                      </a:gs>
                      <a:gs pos="100000">
                        <a:schemeClr val="bg1"/>
                      </a:gs>
                    </a:gsLst>
                    <a:lin ang="5400000" scaled="0"/>
                  </a:gradFill>
                </a:endParaRPr>
              </a:p>
            </p:txBody>
          </p:sp>
          <p:grpSp>
            <p:nvGrpSpPr>
              <p:cNvPr id="21" name="Group 20"/>
              <p:cNvGrpSpPr>
                <a:grpSpLocks noChangeAspect="1"/>
              </p:cNvGrpSpPr>
              <p:nvPr/>
            </p:nvGrpSpPr>
            <p:grpSpPr>
              <a:xfrm>
                <a:off x="12896340" y="1073494"/>
                <a:ext cx="457200" cy="357051"/>
                <a:chOff x="10097251" y="7280364"/>
                <a:chExt cx="650566" cy="508059"/>
              </a:xfrm>
              <a:solidFill>
                <a:schemeClr val="accent6"/>
              </a:solidFill>
            </p:grpSpPr>
            <p:sp>
              <p:nvSpPr>
                <p:cNvPr id="22" name="Freeform 12"/>
                <p:cNvSpPr>
                  <a:spLocks/>
                </p:cNvSpPr>
                <p:nvPr/>
              </p:nvSpPr>
              <p:spPr bwMode="auto">
                <a:xfrm>
                  <a:off x="10097251" y="7425728"/>
                  <a:ext cx="650566" cy="362695"/>
                </a:xfrm>
                <a:custGeom>
                  <a:avLst/>
                  <a:gdLst>
                    <a:gd name="T0" fmla="*/ 458 w 1150"/>
                    <a:gd name="T1" fmla="*/ 328 h 638"/>
                    <a:gd name="T2" fmla="*/ 0 w 1150"/>
                    <a:gd name="T3" fmla="*/ 0 h 638"/>
                    <a:gd name="T4" fmla="*/ 0 w 1150"/>
                    <a:gd name="T5" fmla="*/ 550 h 638"/>
                    <a:gd name="T6" fmla="*/ 88 w 1150"/>
                    <a:gd name="T7" fmla="*/ 638 h 638"/>
                    <a:gd name="T8" fmla="*/ 1062 w 1150"/>
                    <a:gd name="T9" fmla="*/ 638 h 638"/>
                    <a:gd name="T10" fmla="*/ 1150 w 1150"/>
                    <a:gd name="T11" fmla="*/ 550 h 638"/>
                    <a:gd name="T12" fmla="*/ 1150 w 1150"/>
                    <a:gd name="T13" fmla="*/ 0 h 638"/>
                    <a:gd name="T14" fmla="*/ 692 w 1150"/>
                    <a:gd name="T15" fmla="*/ 328 h 638"/>
                    <a:gd name="T16" fmla="*/ 458 w 1150"/>
                    <a:gd name="T17" fmla="*/ 32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0" h="638">
                      <a:moveTo>
                        <a:pt x="458" y="328"/>
                      </a:moveTo>
                      <a:cubicBezTo>
                        <a:pt x="0" y="0"/>
                        <a:pt x="0" y="0"/>
                        <a:pt x="0" y="0"/>
                      </a:cubicBezTo>
                      <a:cubicBezTo>
                        <a:pt x="0" y="550"/>
                        <a:pt x="0" y="550"/>
                        <a:pt x="0" y="550"/>
                      </a:cubicBezTo>
                      <a:cubicBezTo>
                        <a:pt x="0" y="598"/>
                        <a:pt x="40" y="638"/>
                        <a:pt x="88" y="638"/>
                      </a:cubicBezTo>
                      <a:cubicBezTo>
                        <a:pt x="1062" y="638"/>
                        <a:pt x="1062" y="638"/>
                        <a:pt x="1062" y="638"/>
                      </a:cubicBezTo>
                      <a:cubicBezTo>
                        <a:pt x="1111" y="638"/>
                        <a:pt x="1150" y="598"/>
                        <a:pt x="1150" y="550"/>
                      </a:cubicBezTo>
                      <a:cubicBezTo>
                        <a:pt x="1150" y="0"/>
                        <a:pt x="1150" y="0"/>
                        <a:pt x="1150" y="0"/>
                      </a:cubicBezTo>
                      <a:cubicBezTo>
                        <a:pt x="692" y="328"/>
                        <a:pt x="692" y="328"/>
                        <a:pt x="692" y="328"/>
                      </a:cubicBezTo>
                      <a:cubicBezTo>
                        <a:pt x="628" y="375"/>
                        <a:pt x="522" y="375"/>
                        <a:pt x="458" y="328"/>
                      </a:cubicBezTo>
                      <a:close/>
                    </a:path>
                  </a:pathLst>
                </a:custGeom>
                <a:solidFill>
                  <a:srgbClr val="00BB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1" rIns="91403" bIns="45701" numCol="1" anchor="t" anchorCtr="0" compatLnSpc="1">
                  <a:prstTxWarp prst="textNoShape">
                    <a:avLst/>
                  </a:prstTxWarp>
                </a:bodyPr>
                <a:lstStyle/>
                <a:p>
                  <a:endParaRPr lang="en-GB" sz="1799" dirty="0"/>
                </a:p>
              </p:txBody>
            </p:sp>
            <p:sp>
              <p:nvSpPr>
                <p:cNvPr id="23" name="Freeform 22"/>
                <p:cNvSpPr>
                  <a:spLocks/>
                </p:cNvSpPr>
                <p:nvPr/>
              </p:nvSpPr>
              <p:spPr bwMode="auto">
                <a:xfrm>
                  <a:off x="10097251" y="7280364"/>
                  <a:ext cx="650566" cy="319047"/>
                </a:xfrm>
                <a:custGeom>
                  <a:avLst/>
                  <a:gdLst>
                    <a:gd name="T0" fmla="*/ 1150 w 1150"/>
                    <a:gd name="T1" fmla="*/ 88 h 562"/>
                    <a:gd name="T2" fmla="*/ 1062 w 1150"/>
                    <a:gd name="T3" fmla="*/ 0 h 562"/>
                    <a:gd name="T4" fmla="*/ 88 w 1150"/>
                    <a:gd name="T5" fmla="*/ 0 h 562"/>
                    <a:gd name="T6" fmla="*/ 0 w 1150"/>
                    <a:gd name="T7" fmla="*/ 88 h 562"/>
                    <a:gd name="T8" fmla="*/ 0 w 1150"/>
                    <a:gd name="T9" fmla="*/ 187 h 562"/>
                    <a:gd name="T10" fmla="*/ 458 w 1150"/>
                    <a:gd name="T11" fmla="*/ 515 h 562"/>
                    <a:gd name="T12" fmla="*/ 692 w 1150"/>
                    <a:gd name="T13" fmla="*/ 515 h 562"/>
                    <a:gd name="T14" fmla="*/ 1150 w 1150"/>
                    <a:gd name="T15" fmla="*/ 187 h 562"/>
                    <a:gd name="T16" fmla="*/ 1150 w 1150"/>
                    <a:gd name="T17" fmla="*/ 8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0" h="562">
                      <a:moveTo>
                        <a:pt x="1150" y="88"/>
                      </a:moveTo>
                      <a:cubicBezTo>
                        <a:pt x="1150" y="39"/>
                        <a:pt x="1111" y="0"/>
                        <a:pt x="1062" y="0"/>
                      </a:cubicBezTo>
                      <a:cubicBezTo>
                        <a:pt x="88" y="0"/>
                        <a:pt x="88" y="0"/>
                        <a:pt x="88" y="0"/>
                      </a:cubicBezTo>
                      <a:cubicBezTo>
                        <a:pt x="40" y="0"/>
                        <a:pt x="0" y="39"/>
                        <a:pt x="0" y="88"/>
                      </a:cubicBezTo>
                      <a:cubicBezTo>
                        <a:pt x="0" y="187"/>
                        <a:pt x="0" y="187"/>
                        <a:pt x="0" y="187"/>
                      </a:cubicBezTo>
                      <a:cubicBezTo>
                        <a:pt x="458" y="515"/>
                        <a:pt x="458" y="515"/>
                        <a:pt x="458" y="515"/>
                      </a:cubicBezTo>
                      <a:cubicBezTo>
                        <a:pt x="522" y="562"/>
                        <a:pt x="628" y="562"/>
                        <a:pt x="692" y="515"/>
                      </a:cubicBezTo>
                      <a:cubicBezTo>
                        <a:pt x="1150" y="187"/>
                        <a:pt x="1150" y="187"/>
                        <a:pt x="1150" y="187"/>
                      </a:cubicBezTo>
                      <a:lnTo>
                        <a:pt x="1150" y="88"/>
                      </a:lnTo>
                      <a:close/>
                    </a:path>
                  </a:pathLst>
                </a:custGeom>
                <a:solidFill>
                  <a:srgbClr val="00BB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1" rIns="91403" bIns="45701" numCol="1" anchor="t" anchorCtr="0" compatLnSpc="1">
                  <a:prstTxWarp prst="textNoShape">
                    <a:avLst/>
                  </a:prstTxWarp>
                </a:bodyPr>
                <a:lstStyle/>
                <a:p>
                  <a:endParaRPr lang="en-GB" sz="1799" dirty="0"/>
                </a:p>
              </p:txBody>
            </p:sp>
          </p:grpSp>
        </p:grpSp>
        <p:sp>
          <p:nvSpPr>
            <p:cNvPr id="12" name="Freeform 11"/>
            <p:cNvSpPr>
              <a:spLocks noEditPoints="1"/>
            </p:cNvSpPr>
            <p:nvPr/>
          </p:nvSpPr>
          <p:spPr bwMode="auto">
            <a:xfrm rot="16200000">
              <a:off x="9057619" y="1417125"/>
              <a:ext cx="529385" cy="1214977"/>
            </a:xfrm>
            <a:custGeom>
              <a:avLst/>
              <a:gdLst>
                <a:gd name="T0" fmla="*/ 76 w 155"/>
                <a:gd name="T1" fmla="*/ 41 h 368"/>
                <a:gd name="T2" fmla="*/ 41 w 155"/>
                <a:gd name="T3" fmla="*/ 75 h 368"/>
                <a:gd name="T4" fmla="*/ 42 w 155"/>
                <a:gd name="T5" fmla="*/ 294 h 368"/>
                <a:gd name="T6" fmla="*/ 1 w 155"/>
                <a:gd name="T7" fmla="*/ 253 h 368"/>
                <a:gd name="T8" fmla="*/ 1 w 155"/>
                <a:gd name="T9" fmla="*/ 368 h 368"/>
                <a:gd name="T10" fmla="*/ 117 w 155"/>
                <a:gd name="T11" fmla="*/ 368 h 368"/>
                <a:gd name="T12" fmla="*/ 77 w 155"/>
                <a:gd name="T13" fmla="*/ 329 h 368"/>
                <a:gd name="T14" fmla="*/ 76 w 155"/>
                <a:gd name="T15" fmla="*/ 41 h 368"/>
                <a:gd name="T16" fmla="*/ 116 w 155"/>
                <a:gd name="T17" fmla="*/ 0 h 368"/>
                <a:gd name="T18" fmla="*/ 0 w 155"/>
                <a:gd name="T19" fmla="*/ 0 h 368"/>
                <a:gd name="T20" fmla="*/ 0 w 155"/>
                <a:gd name="T21" fmla="*/ 116 h 368"/>
                <a:gd name="T22" fmla="*/ 116 w 155"/>
                <a:gd name="T23"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368">
                  <a:moveTo>
                    <a:pt x="76" y="41"/>
                  </a:moveTo>
                  <a:cubicBezTo>
                    <a:pt x="41" y="75"/>
                    <a:pt x="41" y="75"/>
                    <a:pt x="41" y="75"/>
                  </a:cubicBezTo>
                  <a:cubicBezTo>
                    <a:pt x="101" y="136"/>
                    <a:pt x="102" y="233"/>
                    <a:pt x="42" y="294"/>
                  </a:cubicBezTo>
                  <a:cubicBezTo>
                    <a:pt x="1" y="253"/>
                    <a:pt x="1" y="253"/>
                    <a:pt x="1" y="253"/>
                  </a:cubicBezTo>
                  <a:cubicBezTo>
                    <a:pt x="1" y="368"/>
                    <a:pt x="1" y="368"/>
                    <a:pt x="1" y="368"/>
                  </a:cubicBezTo>
                  <a:cubicBezTo>
                    <a:pt x="117" y="368"/>
                    <a:pt x="117" y="368"/>
                    <a:pt x="117" y="368"/>
                  </a:cubicBezTo>
                  <a:cubicBezTo>
                    <a:pt x="77" y="329"/>
                    <a:pt x="77" y="329"/>
                    <a:pt x="77" y="329"/>
                  </a:cubicBezTo>
                  <a:cubicBezTo>
                    <a:pt x="155" y="249"/>
                    <a:pt x="155" y="120"/>
                    <a:pt x="76" y="41"/>
                  </a:cubicBezTo>
                  <a:close/>
                  <a:moveTo>
                    <a:pt x="116" y="0"/>
                  </a:moveTo>
                  <a:cubicBezTo>
                    <a:pt x="0" y="0"/>
                    <a:pt x="0" y="0"/>
                    <a:pt x="0" y="0"/>
                  </a:cubicBezTo>
                  <a:cubicBezTo>
                    <a:pt x="0" y="116"/>
                    <a:pt x="0" y="116"/>
                    <a:pt x="0" y="116"/>
                  </a:cubicBezTo>
                  <a:lnTo>
                    <a:pt x="116" y="0"/>
                  </a:lnTo>
                  <a:close/>
                </a:path>
              </a:pathLst>
            </a:custGeom>
            <a:solidFill>
              <a:schemeClr val="accent1"/>
            </a:solidFill>
            <a:ln w="0">
              <a:noFill/>
            </a:ln>
            <a:extLst/>
          </p:spPr>
          <p:txBody>
            <a:bodyPr vert="horz" wrap="square" lIns="91403" tIns="45701" rIns="91403" bIns="45701" numCol="1" anchor="t" anchorCtr="0" compatLnSpc="1">
              <a:prstTxWarp prst="textNoShape">
                <a:avLst/>
              </a:prstTxWarp>
            </a:bodyPr>
            <a:lstStyle/>
            <a:p>
              <a:pPr defTabSz="896167"/>
              <a:endParaRPr lang="en-US" sz="1799" dirty="0"/>
            </a:p>
          </p:txBody>
        </p:sp>
        <p:sp>
          <p:nvSpPr>
            <p:cNvPr id="13" name="Freeform 12"/>
            <p:cNvSpPr>
              <a:spLocks noEditPoints="1"/>
            </p:cNvSpPr>
            <p:nvPr/>
          </p:nvSpPr>
          <p:spPr bwMode="auto">
            <a:xfrm rot="1180757">
              <a:off x="10331697" y="3389506"/>
              <a:ext cx="529385" cy="1214977"/>
            </a:xfrm>
            <a:custGeom>
              <a:avLst/>
              <a:gdLst>
                <a:gd name="T0" fmla="*/ 76 w 155"/>
                <a:gd name="T1" fmla="*/ 41 h 368"/>
                <a:gd name="T2" fmla="*/ 41 w 155"/>
                <a:gd name="T3" fmla="*/ 75 h 368"/>
                <a:gd name="T4" fmla="*/ 42 w 155"/>
                <a:gd name="T5" fmla="*/ 294 h 368"/>
                <a:gd name="T6" fmla="*/ 1 w 155"/>
                <a:gd name="T7" fmla="*/ 253 h 368"/>
                <a:gd name="T8" fmla="*/ 1 w 155"/>
                <a:gd name="T9" fmla="*/ 368 h 368"/>
                <a:gd name="T10" fmla="*/ 117 w 155"/>
                <a:gd name="T11" fmla="*/ 368 h 368"/>
                <a:gd name="T12" fmla="*/ 77 w 155"/>
                <a:gd name="T13" fmla="*/ 329 h 368"/>
                <a:gd name="T14" fmla="*/ 76 w 155"/>
                <a:gd name="T15" fmla="*/ 41 h 368"/>
                <a:gd name="T16" fmla="*/ 116 w 155"/>
                <a:gd name="T17" fmla="*/ 0 h 368"/>
                <a:gd name="T18" fmla="*/ 0 w 155"/>
                <a:gd name="T19" fmla="*/ 0 h 368"/>
                <a:gd name="T20" fmla="*/ 0 w 155"/>
                <a:gd name="T21" fmla="*/ 116 h 368"/>
                <a:gd name="T22" fmla="*/ 116 w 155"/>
                <a:gd name="T23"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368">
                  <a:moveTo>
                    <a:pt x="76" y="41"/>
                  </a:moveTo>
                  <a:cubicBezTo>
                    <a:pt x="41" y="75"/>
                    <a:pt x="41" y="75"/>
                    <a:pt x="41" y="75"/>
                  </a:cubicBezTo>
                  <a:cubicBezTo>
                    <a:pt x="101" y="136"/>
                    <a:pt x="102" y="233"/>
                    <a:pt x="42" y="294"/>
                  </a:cubicBezTo>
                  <a:cubicBezTo>
                    <a:pt x="1" y="253"/>
                    <a:pt x="1" y="253"/>
                    <a:pt x="1" y="253"/>
                  </a:cubicBezTo>
                  <a:cubicBezTo>
                    <a:pt x="1" y="368"/>
                    <a:pt x="1" y="368"/>
                    <a:pt x="1" y="368"/>
                  </a:cubicBezTo>
                  <a:cubicBezTo>
                    <a:pt x="117" y="368"/>
                    <a:pt x="117" y="368"/>
                    <a:pt x="117" y="368"/>
                  </a:cubicBezTo>
                  <a:cubicBezTo>
                    <a:pt x="77" y="329"/>
                    <a:pt x="77" y="329"/>
                    <a:pt x="77" y="329"/>
                  </a:cubicBezTo>
                  <a:cubicBezTo>
                    <a:pt x="155" y="249"/>
                    <a:pt x="155" y="120"/>
                    <a:pt x="76" y="41"/>
                  </a:cubicBezTo>
                  <a:close/>
                  <a:moveTo>
                    <a:pt x="116" y="0"/>
                  </a:moveTo>
                  <a:cubicBezTo>
                    <a:pt x="0" y="0"/>
                    <a:pt x="0" y="0"/>
                    <a:pt x="0" y="0"/>
                  </a:cubicBezTo>
                  <a:cubicBezTo>
                    <a:pt x="0" y="116"/>
                    <a:pt x="0" y="116"/>
                    <a:pt x="0" y="116"/>
                  </a:cubicBezTo>
                  <a:lnTo>
                    <a:pt x="116" y="0"/>
                  </a:lnTo>
                  <a:close/>
                </a:path>
              </a:pathLst>
            </a:custGeom>
            <a:solidFill>
              <a:schemeClr val="accent1"/>
            </a:solidFill>
            <a:ln w="0">
              <a:noFill/>
            </a:ln>
            <a:extLst/>
          </p:spPr>
          <p:txBody>
            <a:bodyPr vert="horz" wrap="square" lIns="91403" tIns="45701" rIns="91403" bIns="45701" numCol="1" anchor="t" anchorCtr="0" compatLnSpc="1">
              <a:prstTxWarp prst="textNoShape">
                <a:avLst/>
              </a:prstTxWarp>
            </a:bodyPr>
            <a:lstStyle/>
            <a:p>
              <a:pPr defTabSz="896167"/>
              <a:endParaRPr lang="en-US" sz="1799" dirty="0"/>
            </a:p>
          </p:txBody>
        </p:sp>
        <p:sp>
          <p:nvSpPr>
            <p:cNvPr id="14" name="Freeform 13"/>
            <p:cNvSpPr>
              <a:spLocks noEditPoints="1"/>
            </p:cNvSpPr>
            <p:nvPr/>
          </p:nvSpPr>
          <p:spPr bwMode="auto">
            <a:xfrm rot="9130393">
              <a:off x="7775019" y="3389850"/>
              <a:ext cx="529385" cy="1214977"/>
            </a:xfrm>
            <a:custGeom>
              <a:avLst/>
              <a:gdLst>
                <a:gd name="T0" fmla="*/ 76 w 155"/>
                <a:gd name="T1" fmla="*/ 41 h 368"/>
                <a:gd name="T2" fmla="*/ 41 w 155"/>
                <a:gd name="T3" fmla="*/ 75 h 368"/>
                <a:gd name="T4" fmla="*/ 42 w 155"/>
                <a:gd name="T5" fmla="*/ 294 h 368"/>
                <a:gd name="T6" fmla="*/ 1 w 155"/>
                <a:gd name="T7" fmla="*/ 253 h 368"/>
                <a:gd name="T8" fmla="*/ 1 w 155"/>
                <a:gd name="T9" fmla="*/ 368 h 368"/>
                <a:gd name="T10" fmla="*/ 117 w 155"/>
                <a:gd name="T11" fmla="*/ 368 h 368"/>
                <a:gd name="T12" fmla="*/ 77 w 155"/>
                <a:gd name="T13" fmla="*/ 329 h 368"/>
                <a:gd name="T14" fmla="*/ 76 w 155"/>
                <a:gd name="T15" fmla="*/ 41 h 368"/>
                <a:gd name="T16" fmla="*/ 116 w 155"/>
                <a:gd name="T17" fmla="*/ 0 h 368"/>
                <a:gd name="T18" fmla="*/ 0 w 155"/>
                <a:gd name="T19" fmla="*/ 0 h 368"/>
                <a:gd name="T20" fmla="*/ 0 w 155"/>
                <a:gd name="T21" fmla="*/ 116 h 368"/>
                <a:gd name="T22" fmla="*/ 116 w 155"/>
                <a:gd name="T23"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368">
                  <a:moveTo>
                    <a:pt x="76" y="41"/>
                  </a:moveTo>
                  <a:cubicBezTo>
                    <a:pt x="41" y="75"/>
                    <a:pt x="41" y="75"/>
                    <a:pt x="41" y="75"/>
                  </a:cubicBezTo>
                  <a:cubicBezTo>
                    <a:pt x="101" y="136"/>
                    <a:pt x="102" y="233"/>
                    <a:pt x="42" y="294"/>
                  </a:cubicBezTo>
                  <a:cubicBezTo>
                    <a:pt x="1" y="253"/>
                    <a:pt x="1" y="253"/>
                    <a:pt x="1" y="253"/>
                  </a:cubicBezTo>
                  <a:cubicBezTo>
                    <a:pt x="1" y="368"/>
                    <a:pt x="1" y="368"/>
                    <a:pt x="1" y="368"/>
                  </a:cubicBezTo>
                  <a:cubicBezTo>
                    <a:pt x="117" y="368"/>
                    <a:pt x="117" y="368"/>
                    <a:pt x="117" y="368"/>
                  </a:cubicBezTo>
                  <a:cubicBezTo>
                    <a:pt x="77" y="329"/>
                    <a:pt x="77" y="329"/>
                    <a:pt x="77" y="329"/>
                  </a:cubicBezTo>
                  <a:cubicBezTo>
                    <a:pt x="155" y="249"/>
                    <a:pt x="155" y="120"/>
                    <a:pt x="76" y="41"/>
                  </a:cubicBezTo>
                  <a:close/>
                  <a:moveTo>
                    <a:pt x="116" y="0"/>
                  </a:moveTo>
                  <a:cubicBezTo>
                    <a:pt x="0" y="0"/>
                    <a:pt x="0" y="0"/>
                    <a:pt x="0" y="0"/>
                  </a:cubicBezTo>
                  <a:cubicBezTo>
                    <a:pt x="0" y="116"/>
                    <a:pt x="0" y="116"/>
                    <a:pt x="0" y="116"/>
                  </a:cubicBezTo>
                  <a:lnTo>
                    <a:pt x="116" y="0"/>
                  </a:lnTo>
                  <a:close/>
                </a:path>
              </a:pathLst>
            </a:custGeom>
            <a:solidFill>
              <a:schemeClr val="accent1"/>
            </a:solidFill>
            <a:ln w="0">
              <a:noFill/>
            </a:ln>
            <a:extLst/>
          </p:spPr>
          <p:txBody>
            <a:bodyPr vert="horz" wrap="square" lIns="91403" tIns="45701" rIns="91403" bIns="45701"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endParaRPr lang="en-US" sz="1799" dirty="0"/>
            </a:p>
          </p:txBody>
        </p:sp>
        <p:grpSp>
          <p:nvGrpSpPr>
            <p:cNvPr id="15" name="Group 14"/>
            <p:cNvGrpSpPr>
              <a:grpSpLocks noChangeAspect="1"/>
            </p:cNvGrpSpPr>
            <p:nvPr/>
          </p:nvGrpSpPr>
          <p:grpSpPr>
            <a:xfrm>
              <a:off x="10094585" y="2605212"/>
              <a:ext cx="362803" cy="283332"/>
              <a:chOff x="12896340" y="1073494"/>
              <a:chExt cx="457200" cy="357051"/>
            </a:xfrm>
          </p:grpSpPr>
          <p:sp>
            <p:nvSpPr>
              <p:cNvPr id="16" name="Rectangle 15"/>
              <p:cNvSpPr/>
              <p:nvPr/>
            </p:nvSpPr>
            <p:spPr bwMode="auto">
              <a:xfrm>
                <a:off x="12896340" y="1141411"/>
                <a:ext cx="457200" cy="265280"/>
              </a:xfrm>
              <a:prstGeom prst="rect">
                <a:avLst/>
              </a:prstGeom>
              <a:solidFill>
                <a:srgbClr val="EAEAEA"/>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15" tIns="44808" rIns="89615" bIns="44808" numCol="1" rtlCol="0" anchor="ctr" anchorCtr="0" compatLnSpc="1">
                <a:prstTxWarp prst="textNoShape">
                  <a:avLst/>
                </a:prstTxWarp>
              </a:bodyPr>
              <a:lstStyle/>
              <a:p>
                <a:pPr algn="ctr" defTabSz="895908" fontAlgn="base">
                  <a:lnSpc>
                    <a:spcPct val="90000"/>
                  </a:lnSpc>
                  <a:spcBef>
                    <a:spcPct val="0"/>
                  </a:spcBef>
                  <a:spcAft>
                    <a:spcPct val="0"/>
                  </a:spcAft>
                </a:pPr>
                <a:endParaRPr lang="en-US" sz="1960" spc="-49" dirty="0">
                  <a:gradFill>
                    <a:gsLst>
                      <a:gs pos="0">
                        <a:schemeClr val="bg1"/>
                      </a:gs>
                      <a:gs pos="100000">
                        <a:schemeClr val="bg1"/>
                      </a:gs>
                    </a:gsLst>
                    <a:lin ang="5400000" scaled="0"/>
                  </a:gradFill>
                </a:endParaRPr>
              </a:p>
            </p:txBody>
          </p:sp>
          <p:grpSp>
            <p:nvGrpSpPr>
              <p:cNvPr id="17" name="Group 16"/>
              <p:cNvGrpSpPr>
                <a:grpSpLocks noChangeAspect="1"/>
              </p:cNvGrpSpPr>
              <p:nvPr/>
            </p:nvGrpSpPr>
            <p:grpSpPr>
              <a:xfrm>
                <a:off x="12896340" y="1073494"/>
                <a:ext cx="457200" cy="357051"/>
                <a:chOff x="10097251" y="7280364"/>
                <a:chExt cx="650566" cy="508059"/>
              </a:xfrm>
              <a:solidFill>
                <a:schemeClr val="accent6"/>
              </a:solidFill>
            </p:grpSpPr>
            <p:sp>
              <p:nvSpPr>
                <p:cNvPr id="18" name="Freeform 12"/>
                <p:cNvSpPr>
                  <a:spLocks/>
                </p:cNvSpPr>
                <p:nvPr/>
              </p:nvSpPr>
              <p:spPr bwMode="auto">
                <a:xfrm>
                  <a:off x="10097251" y="7425728"/>
                  <a:ext cx="650566" cy="362695"/>
                </a:xfrm>
                <a:custGeom>
                  <a:avLst/>
                  <a:gdLst>
                    <a:gd name="T0" fmla="*/ 458 w 1150"/>
                    <a:gd name="T1" fmla="*/ 328 h 638"/>
                    <a:gd name="T2" fmla="*/ 0 w 1150"/>
                    <a:gd name="T3" fmla="*/ 0 h 638"/>
                    <a:gd name="T4" fmla="*/ 0 w 1150"/>
                    <a:gd name="T5" fmla="*/ 550 h 638"/>
                    <a:gd name="T6" fmla="*/ 88 w 1150"/>
                    <a:gd name="T7" fmla="*/ 638 h 638"/>
                    <a:gd name="T8" fmla="*/ 1062 w 1150"/>
                    <a:gd name="T9" fmla="*/ 638 h 638"/>
                    <a:gd name="T10" fmla="*/ 1150 w 1150"/>
                    <a:gd name="T11" fmla="*/ 550 h 638"/>
                    <a:gd name="T12" fmla="*/ 1150 w 1150"/>
                    <a:gd name="T13" fmla="*/ 0 h 638"/>
                    <a:gd name="T14" fmla="*/ 692 w 1150"/>
                    <a:gd name="T15" fmla="*/ 328 h 638"/>
                    <a:gd name="T16" fmla="*/ 458 w 1150"/>
                    <a:gd name="T17" fmla="*/ 32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0" h="638">
                      <a:moveTo>
                        <a:pt x="458" y="328"/>
                      </a:moveTo>
                      <a:cubicBezTo>
                        <a:pt x="0" y="0"/>
                        <a:pt x="0" y="0"/>
                        <a:pt x="0" y="0"/>
                      </a:cubicBezTo>
                      <a:cubicBezTo>
                        <a:pt x="0" y="550"/>
                        <a:pt x="0" y="550"/>
                        <a:pt x="0" y="550"/>
                      </a:cubicBezTo>
                      <a:cubicBezTo>
                        <a:pt x="0" y="598"/>
                        <a:pt x="40" y="638"/>
                        <a:pt x="88" y="638"/>
                      </a:cubicBezTo>
                      <a:cubicBezTo>
                        <a:pt x="1062" y="638"/>
                        <a:pt x="1062" y="638"/>
                        <a:pt x="1062" y="638"/>
                      </a:cubicBezTo>
                      <a:cubicBezTo>
                        <a:pt x="1111" y="638"/>
                        <a:pt x="1150" y="598"/>
                        <a:pt x="1150" y="550"/>
                      </a:cubicBezTo>
                      <a:cubicBezTo>
                        <a:pt x="1150" y="0"/>
                        <a:pt x="1150" y="0"/>
                        <a:pt x="1150" y="0"/>
                      </a:cubicBezTo>
                      <a:cubicBezTo>
                        <a:pt x="692" y="328"/>
                        <a:pt x="692" y="328"/>
                        <a:pt x="692" y="328"/>
                      </a:cubicBezTo>
                      <a:cubicBezTo>
                        <a:pt x="628" y="375"/>
                        <a:pt x="522" y="375"/>
                        <a:pt x="458" y="328"/>
                      </a:cubicBezTo>
                      <a:close/>
                    </a:path>
                  </a:pathLst>
                </a:custGeom>
                <a:solidFill>
                  <a:srgbClr val="00BB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1" rIns="91403" bIns="45701" numCol="1" anchor="t" anchorCtr="0" compatLnSpc="1">
                  <a:prstTxWarp prst="textNoShape">
                    <a:avLst/>
                  </a:prstTxWarp>
                </a:bodyPr>
                <a:lstStyle/>
                <a:p>
                  <a:endParaRPr lang="en-GB" sz="1799" dirty="0"/>
                </a:p>
              </p:txBody>
            </p:sp>
            <p:sp>
              <p:nvSpPr>
                <p:cNvPr id="19" name="Freeform 18"/>
                <p:cNvSpPr>
                  <a:spLocks/>
                </p:cNvSpPr>
                <p:nvPr/>
              </p:nvSpPr>
              <p:spPr bwMode="auto">
                <a:xfrm>
                  <a:off x="10097251" y="7280364"/>
                  <a:ext cx="650566" cy="319047"/>
                </a:xfrm>
                <a:custGeom>
                  <a:avLst/>
                  <a:gdLst>
                    <a:gd name="T0" fmla="*/ 1150 w 1150"/>
                    <a:gd name="T1" fmla="*/ 88 h 562"/>
                    <a:gd name="T2" fmla="*/ 1062 w 1150"/>
                    <a:gd name="T3" fmla="*/ 0 h 562"/>
                    <a:gd name="T4" fmla="*/ 88 w 1150"/>
                    <a:gd name="T5" fmla="*/ 0 h 562"/>
                    <a:gd name="T6" fmla="*/ 0 w 1150"/>
                    <a:gd name="T7" fmla="*/ 88 h 562"/>
                    <a:gd name="T8" fmla="*/ 0 w 1150"/>
                    <a:gd name="T9" fmla="*/ 187 h 562"/>
                    <a:gd name="T10" fmla="*/ 458 w 1150"/>
                    <a:gd name="T11" fmla="*/ 515 h 562"/>
                    <a:gd name="T12" fmla="*/ 692 w 1150"/>
                    <a:gd name="T13" fmla="*/ 515 h 562"/>
                    <a:gd name="T14" fmla="*/ 1150 w 1150"/>
                    <a:gd name="T15" fmla="*/ 187 h 562"/>
                    <a:gd name="T16" fmla="*/ 1150 w 1150"/>
                    <a:gd name="T17" fmla="*/ 8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0" h="562">
                      <a:moveTo>
                        <a:pt x="1150" y="88"/>
                      </a:moveTo>
                      <a:cubicBezTo>
                        <a:pt x="1150" y="39"/>
                        <a:pt x="1111" y="0"/>
                        <a:pt x="1062" y="0"/>
                      </a:cubicBezTo>
                      <a:cubicBezTo>
                        <a:pt x="88" y="0"/>
                        <a:pt x="88" y="0"/>
                        <a:pt x="88" y="0"/>
                      </a:cubicBezTo>
                      <a:cubicBezTo>
                        <a:pt x="40" y="0"/>
                        <a:pt x="0" y="39"/>
                        <a:pt x="0" y="88"/>
                      </a:cubicBezTo>
                      <a:cubicBezTo>
                        <a:pt x="0" y="187"/>
                        <a:pt x="0" y="187"/>
                        <a:pt x="0" y="187"/>
                      </a:cubicBezTo>
                      <a:cubicBezTo>
                        <a:pt x="458" y="515"/>
                        <a:pt x="458" y="515"/>
                        <a:pt x="458" y="515"/>
                      </a:cubicBezTo>
                      <a:cubicBezTo>
                        <a:pt x="522" y="562"/>
                        <a:pt x="628" y="562"/>
                        <a:pt x="692" y="515"/>
                      </a:cubicBezTo>
                      <a:cubicBezTo>
                        <a:pt x="1150" y="187"/>
                        <a:pt x="1150" y="187"/>
                        <a:pt x="1150" y="187"/>
                      </a:cubicBezTo>
                      <a:lnTo>
                        <a:pt x="1150" y="88"/>
                      </a:lnTo>
                      <a:close/>
                    </a:path>
                  </a:pathLst>
                </a:custGeom>
                <a:solidFill>
                  <a:srgbClr val="00BB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1" rIns="91403" bIns="45701" numCol="1" anchor="t" anchorCtr="0" compatLnSpc="1">
                  <a:prstTxWarp prst="textNoShape">
                    <a:avLst/>
                  </a:prstTxWarp>
                </a:bodyPr>
                <a:lstStyle/>
                <a:p>
                  <a:endParaRPr lang="en-GB" sz="1799" dirty="0"/>
                </a:p>
              </p:txBody>
            </p:sp>
          </p:grpSp>
        </p:grpSp>
      </p:grpSp>
    </p:spTree>
    <p:extLst>
      <p:ext uri="{BB962C8B-B14F-4D97-AF65-F5344CB8AC3E}">
        <p14:creationId xmlns:p14="http://schemas.microsoft.com/office/powerpoint/2010/main" val="474064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US" sz="8000" dirty="0" smtClean="0"/>
              <a:t>Windows Server Essentials With Office 365</a:t>
            </a:r>
            <a:endParaRPr lang="en-US" sz="8000" dirty="0"/>
          </a:p>
        </p:txBody>
      </p:sp>
      <p:sp>
        <p:nvSpPr>
          <p:cNvPr id="7" name="Text Placeholder 6"/>
          <p:cNvSpPr>
            <a:spLocks noGrp="1"/>
          </p:cNvSpPr>
          <p:nvPr>
            <p:ph type="body" sz="quarter" idx="11"/>
          </p:nvPr>
        </p:nvSpPr>
        <p:spPr/>
        <p:txBody>
          <a:bodyPr/>
          <a:lstStyle/>
          <a:p>
            <a:r>
              <a:rPr lang="en-US" dirty="0" smtClean="0"/>
              <a:t>Demonstration</a:t>
            </a:r>
            <a:endParaRPr lang="en-US" dirty="0"/>
          </a:p>
        </p:txBody>
      </p:sp>
      <p:sp>
        <p:nvSpPr>
          <p:cNvPr id="4" name="Slide Number Placeholder 3"/>
          <p:cNvSpPr>
            <a:spLocks noGrp="1"/>
          </p:cNvSpPr>
          <p:nvPr>
            <p:ph type="sldNum" sz="quarter" idx="4294967295"/>
          </p:nvPr>
        </p:nvSpPr>
        <p:spPr>
          <a:xfrm>
            <a:off x="0" y="6399213"/>
            <a:ext cx="560388" cy="219075"/>
          </a:xfrm>
          <a:prstGeom prst="rect">
            <a:avLst/>
          </a:prstGeom>
        </p:spPr>
        <p:txBody>
          <a:bodyPr/>
          <a:lstStyle/>
          <a:p>
            <a:fld id="{727B4C2D-45E2-4621-8491-2995EB46A674}" type="slidenum">
              <a:rPr lang="en-US" smtClean="0"/>
              <a:pPr/>
              <a:t>29</a:t>
            </a:fld>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823750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5" descr="\\MAGNUM\Projects\Microsoft\Cloud Power FY12\Design\ICONS_PNG\Increase.png"/>
          <p:cNvPicPr>
            <a:picLocks noChangeAspect="1" noChangeArrowheads="1"/>
          </p:cNvPicPr>
          <p:nvPr/>
        </p:nvPicPr>
        <p:blipFill>
          <a:blip r:embed="rId3" cstate="print"/>
          <a:srcRect/>
          <a:stretch>
            <a:fillRect/>
          </a:stretch>
        </p:blipFill>
        <p:spPr bwMode="auto">
          <a:xfrm>
            <a:off x="746218" y="4695457"/>
            <a:ext cx="894082" cy="894082"/>
          </a:xfrm>
          <a:prstGeom prst="rect">
            <a:avLst/>
          </a:prstGeom>
          <a:solidFill>
            <a:schemeClr val="bg2">
              <a:lumMod val="20000"/>
              <a:lumOff val="80000"/>
            </a:schemeClr>
          </a:solidFill>
          <a:ln>
            <a:noFill/>
            <a:headEnd type="none" w="med" len="med"/>
            <a:tailEnd type="none" w="med" len="med"/>
          </a:ln>
          <a:effectLst/>
        </p:spPr>
      </p:pic>
      <p:sp>
        <p:nvSpPr>
          <p:cNvPr id="3" name="Title 2"/>
          <p:cNvSpPr>
            <a:spLocks noGrp="1"/>
          </p:cNvSpPr>
          <p:nvPr>
            <p:ph type="title"/>
          </p:nvPr>
        </p:nvSpPr>
        <p:spPr/>
        <p:txBody>
          <a:bodyPr/>
          <a:lstStyle/>
          <a:p>
            <a:r>
              <a:rPr lang="en-US" dirty="0" smtClean="0"/>
              <a:t>Today’s Session</a:t>
            </a:r>
            <a:endParaRPr lang="en-US" dirty="0"/>
          </a:p>
        </p:txBody>
      </p:sp>
      <p:sp>
        <p:nvSpPr>
          <p:cNvPr id="6" name="Rectangle 5"/>
          <p:cNvSpPr/>
          <p:nvPr/>
        </p:nvSpPr>
        <p:spPr bwMode="auto">
          <a:xfrm>
            <a:off x="694521" y="2460763"/>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7" name="Rectangle 6"/>
          <p:cNvSpPr/>
          <p:nvPr/>
        </p:nvSpPr>
        <p:spPr bwMode="auto">
          <a:xfrm>
            <a:off x="694521" y="1372661"/>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8" name="Rectangle 7"/>
          <p:cNvSpPr/>
          <p:nvPr/>
        </p:nvSpPr>
        <p:spPr bwMode="auto">
          <a:xfrm>
            <a:off x="694521" y="4695457"/>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9" name="Rectangle 8"/>
          <p:cNvSpPr/>
          <p:nvPr/>
        </p:nvSpPr>
        <p:spPr bwMode="auto">
          <a:xfrm>
            <a:off x="1786721" y="2460763"/>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bg2"/>
                </a:solidFill>
                <a:latin typeface="+mj-lt"/>
                <a:ea typeface="Segoe UI" pitchFamily="34" charset="0"/>
                <a:cs typeface="Segoe UI" pitchFamily="34" charset="0"/>
              </a:rPr>
              <a:t>Windows Server 2012 R2</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Leveraging the Essentials role and much more</a:t>
            </a:r>
          </a:p>
        </p:txBody>
      </p:sp>
      <p:sp>
        <p:nvSpPr>
          <p:cNvPr id="12" name="Rectangle 11"/>
          <p:cNvSpPr/>
          <p:nvPr/>
        </p:nvSpPr>
        <p:spPr bwMode="auto">
          <a:xfrm>
            <a:off x="1786721" y="137266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bg2"/>
                </a:solidFill>
                <a:latin typeface="+mj-lt"/>
                <a:ea typeface="Segoe UI" pitchFamily="34" charset="0"/>
                <a:cs typeface="Segoe UI" pitchFamily="34" charset="0"/>
              </a:rPr>
              <a:t>Deliver the Best of Both Worlds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Benefits extend in both directions</a:t>
            </a:r>
          </a:p>
        </p:txBody>
      </p:sp>
      <p:sp>
        <p:nvSpPr>
          <p:cNvPr id="13" name="Rectangle 12"/>
          <p:cNvSpPr/>
          <p:nvPr/>
        </p:nvSpPr>
        <p:spPr bwMode="auto">
          <a:xfrm>
            <a:off x="1786721" y="4695457"/>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bg2"/>
                </a:solidFill>
                <a:latin typeface="+mj-lt"/>
                <a:ea typeface="Segoe UI" pitchFamily="34" charset="0"/>
                <a:cs typeface="Segoe UI" pitchFamily="34" charset="0"/>
              </a:rPr>
              <a:t>Migration Options For Your Customers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How to get from then to now</a:t>
            </a:r>
          </a:p>
        </p:txBody>
      </p:sp>
      <p:sp>
        <p:nvSpPr>
          <p:cNvPr id="15" name="Oval 3"/>
          <p:cNvSpPr/>
          <p:nvPr/>
        </p:nvSpPr>
        <p:spPr bwMode="auto">
          <a:xfrm>
            <a:off x="778068" y="1660809"/>
            <a:ext cx="830383" cy="474295"/>
          </a:xfrm>
          <a:custGeom>
            <a:avLst/>
            <a:gdLst/>
            <a:ahLst/>
            <a:cxnLst/>
            <a:rect l="l" t="t" r="r" b="b"/>
            <a:pathLst>
              <a:path w="3736341" h="2134108">
                <a:moveTo>
                  <a:pt x="2449029" y="1336087"/>
                </a:moveTo>
                <a:cubicBezTo>
                  <a:pt x="2481084" y="1339348"/>
                  <a:pt x="2504598" y="1366295"/>
                  <a:pt x="2501548" y="1396273"/>
                </a:cubicBezTo>
                <a:cubicBezTo>
                  <a:pt x="2498498" y="1426251"/>
                  <a:pt x="2470040" y="1447910"/>
                  <a:pt x="2437984" y="1444649"/>
                </a:cubicBezTo>
                <a:cubicBezTo>
                  <a:pt x="2405929" y="1441388"/>
                  <a:pt x="2382415" y="1414442"/>
                  <a:pt x="2385465" y="1384464"/>
                </a:cubicBezTo>
                <a:cubicBezTo>
                  <a:pt x="2388515" y="1354485"/>
                  <a:pt x="2416973" y="1332826"/>
                  <a:pt x="2449029" y="1336087"/>
                </a:cubicBezTo>
                <a:close/>
                <a:moveTo>
                  <a:pt x="2445172" y="1332126"/>
                </a:moveTo>
                <a:cubicBezTo>
                  <a:pt x="2409374" y="1328484"/>
                  <a:pt x="2377722" y="1351416"/>
                  <a:pt x="2374474" y="1383345"/>
                </a:cubicBezTo>
                <a:cubicBezTo>
                  <a:pt x="2371226" y="1415275"/>
                  <a:pt x="2397612" y="1444111"/>
                  <a:pt x="2433409" y="1447753"/>
                </a:cubicBezTo>
                <a:cubicBezTo>
                  <a:pt x="2469206" y="1451395"/>
                  <a:pt x="2500859" y="1428462"/>
                  <a:pt x="2504107" y="1396533"/>
                </a:cubicBezTo>
                <a:cubicBezTo>
                  <a:pt x="2507355" y="1364604"/>
                  <a:pt x="2480969" y="1335767"/>
                  <a:pt x="2445172" y="1332126"/>
                </a:cubicBezTo>
                <a:close/>
                <a:moveTo>
                  <a:pt x="1939956" y="1273082"/>
                </a:moveTo>
                <a:cubicBezTo>
                  <a:pt x="1963917" y="1275519"/>
                  <a:pt x="1981493" y="1295661"/>
                  <a:pt x="1979213" y="1318069"/>
                </a:cubicBezTo>
                <a:cubicBezTo>
                  <a:pt x="1976934" y="1340477"/>
                  <a:pt x="1955662" y="1356667"/>
                  <a:pt x="1931701" y="1354229"/>
                </a:cubicBezTo>
                <a:cubicBezTo>
                  <a:pt x="1907740" y="1351792"/>
                  <a:pt x="1890164" y="1331650"/>
                  <a:pt x="1892444" y="1309242"/>
                </a:cubicBezTo>
                <a:cubicBezTo>
                  <a:pt x="1894723" y="1286834"/>
                  <a:pt x="1915995" y="1270644"/>
                  <a:pt x="1939956" y="1273082"/>
                </a:cubicBezTo>
                <a:close/>
                <a:moveTo>
                  <a:pt x="1937073" y="1270121"/>
                </a:moveTo>
                <a:cubicBezTo>
                  <a:pt x="1910316" y="1267398"/>
                  <a:pt x="1886656" y="1284540"/>
                  <a:pt x="1884228" y="1308406"/>
                </a:cubicBezTo>
                <a:cubicBezTo>
                  <a:pt x="1881800" y="1332273"/>
                  <a:pt x="1901523" y="1353827"/>
                  <a:pt x="1928281" y="1356549"/>
                </a:cubicBezTo>
                <a:cubicBezTo>
                  <a:pt x="1955038" y="1359272"/>
                  <a:pt x="1978698" y="1342130"/>
                  <a:pt x="1981126" y="1318264"/>
                </a:cubicBezTo>
                <a:cubicBezTo>
                  <a:pt x="1983554" y="1294397"/>
                  <a:pt x="1963831" y="1272843"/>
                  <a:pt x="1937073" y="1270121"/>
                </a:cubicBezTo>
                <a:close/>
                <a:moveTo>
                  <a:pt x="2171747" y="1034919"/>
                </a:moveTo>
                <a:lnTo>
                  <a:pt x="2533950" y="1057916"/>
                </a:lnTo>
                <a:lnTo>
                  <a:pt x="2533950" y="1514982"/>
                </a:lnTo>
                <a:lnTo>
                  <a:pt x="2171747" y="1445991"/>
                </a:lnTo>
                <a:close/>
                <a:moveTo>
                  <a:pt x="1723301" y="1025081"/>
                </a:moveTo>
                <a:lnTo>
                  <a:pt x="2009823" y="1043273"/>
                </a:lnTo>
                <a:lnTo>
                  <a:pt x="2009823" y="1404836"/>
                </a:lnTo>
                <a:lnTo>
                  <a:pt x="1723301" y="1350260"/>
                </a:lnTo>
                <a:close/>
                <a:moveTo>
                  <a:pt x="1725575" y="940944"/>
                </a:moveTo>
                <a:lnTo>
                  <a:pt x="2012096" y="945491"/>
                </a:lnTo>
                <a:lnTo>
                  <a:pt x="2012096" y="1018259"/>
                </a:lnTo>
                <a:lnTo>
                  <a:pt x="1725575" y="1004615"/>
                </a:lnTo>
                <a:cubicBezTo>
                  <a:pt x="1726333" y="983392"/>
                  <a:pt x="1727090" y="962168"/>
                  <a:pt x="1725575" y="940944"/>
                </a:cubicBezTo>
                <a:close/>
                <a:moveTo>
                  <a:pt x="2174621" y="928558"/>
                </a:moveTo>
                <a:lnTo>
                  <a:pt x="2536825" y="934306"/>
                </a:lnTo>
                <a:lnTo>
                  <a:pt x="2536825" y="1026294"/>
                </a:lnTo>
                <a:lnTo>
                  <a:pt x="2174621" y="1009047"/>
                </a:lnTo>
                <a:cubicBezTo>
                  <a:pt x="2175580" y="982218"/>
                  <a:pt x="2176537" y="955388"/>
                  <a:pt x="2174621" y="928558"/>
                </a:cubicBezTo>
                <a:close/>
                <a:moveTo>
                  <a:pt x="2012096" y="845435"/>
                </a:moveTo>
                <a:lnTo>
                  <a:pt x="2012096" y="919485"/>
                </a:lnTo>
                <a:lnTo>
                  <a:pt x="1725575" y="916716"/>
                </a:lnTo>
                <a:cubicBezTo>
                  <a:pt x="1726333" y="895492"/>
                  <a:pt x="1727090" y="868934"/>
                  <a:pt x="1725575" y="847710"/>
                </a:cubicBezTo>
                <a:close/>
                <a:moveTo>
                  <a:pt x="2536825" y="807822"/>
                </a:moveTo>
                <a:lnTo>
                  <a:pt x="2536825" y="901431"/>
                </a:lnTo>
                <a:lnTo>
                  <a:pt x="2174621" y="897930"/>
                </a:lnTo>
                <a:cubicBezTo>
                  <a:pt x="2175580" y="871100"/>
                  <a:pt x="2176537" y="837527"/>
                  <a:pt x="2174621" y="810697"/>
                </a:cubicBezTo>
                <a:close/>
                <a:moveTo>
                  <a:pt x="2012096" y="747638"/>
                </a:moveTo>
                <a:lnTo>
                  <a:pt x="2012096" y="821687"/>
                </a:lnTo>
                <a:lnTo>
                  <a:pt x="1726464" y="827809"/>
                </a:lnTo>
                <a:cubicBezTo>
                  <a:pt x="1727222" y="806585"/>
                  <a:pt x="1727090" y="780916"/>
                  <a:pt x="1725575" y="759692"/>
                </a:cubicBezTo>
                <a:close/>
                <a:moveTo>
                  <a:pt x="2536825" y="684192"/>
                </a:moveTo>
                <a:lnTo>
                  <a:pt x="2536825" y="777801"/>
                </a:lnTo>
                <a:lnTo>
                  <a:pt x="2175745" y="785539"/>
                </a:lnTo>
                <a:cubicBezTo>
                  <a:pt x="2176704" y="758709"/>
                  <a:pt x="2176537" y="726260"/>
                  <a:pt x="2174621" y="699430"/>
                </a:cubicBezTo>
                <a:close/>
                <a:moveTo>
                  <a:pt x="2012096" y="647174"/>
                </a:moveTo>
                <a:lnTo>
                  <a:pt x="2012096" y="721224"/>
                </a:lnTo>
                <a:lnTo>
                  <a:pt x="1726464" y="737124"/>
                </a:lnTo>
                <a:cubicBezTo>
                  <a:pt x="1727222" y="715901"/>
                  <a:pt x="1727090" y="692899"/>
                  <a:pt x="1725575" y="671675"/>
                </a:cubicBezTo>
                <a:close/>
                <a:moveTo>
                  <a:pt x="2536825" y="557191"/>
                </a:moveTo>
                <a:lnTo>
                  <a:pt x="2536825" y="650800"/>
                </a:lnTo>
                <a:lnTo>
                  <a:pt x="2175745" y="670901"/>
                </a:lnTo>
                <a:cubicBezTo>
                  <a:pt x="2176704" y="644072"/>
                  <a:pt x="2176537" y="614994"/>
                  <a:pt x="2174621" y="588164"/>
                </a:cubicBezTo>
                <a:close/>
                <a:moveTo>
                  <a:pt x="2012096" y="547598"/>
                </a:moveTo>
                <a:lnTo>
                  <a:pt x="2012096" y="621648"/>
                </a:lnTo>
                <a:lnTo>
                  <a:pt x="1726464" y="648217"/>
                </a:lnTo>
                <a:cubicBezTo>
                  <a:pt x="1727222" y="626994"/>
                  <a:pt x="1727979" y="603103"/>
                  <a:pt x="1726464" y="581879"/>
                </a:cubicBezTo>
                <a:close/>
                <a:moveTo>
                  <a:pt x="2012096" y="448912"/>
                </a:moveTo>
                <a:lnTo>
                  <a:pt x="2012096" y="522962"/>
                </a:lnTo>
                <a:lnTo>
                  <a:pt x="1727353" y="559311"/>
                </a:lnTo>
                <a:cubicBezTo>
                  <a:pt x="1728111" y="538088"/>
                  <a:pt x="1727979" y="514197"/>
                  <a:pt x="1726464" y="492973"/>
                </a:cubicBezTo>
                <a:close/>
                <a:moveTo>
                  <a:pt x="2536825" y="431313"/>
                </a:moveTo>
                <a:lnTo>
                  <a:pt x="2536825" y="524923"/>
                </a:lnTo>
                <a:lnTo>
                  <a:pt x="2175745" y="558510"/>
                </a:lnTo>
                <a:cubicBezTo>
                  <a:pt x="2176704" y="531681"/>
                  <a:pt x="2177661" y="501479"/>
                  <a:pt x="2175745" y="474649"/>
                </a:cubicBezTo>
                <a:close/>
                <a:moveTo>
                  <a:pt x="2536825" y="306561"/>
                </a:moveTo>
                <a:lnTo>
                  <a:pt x="2536825" y="400170"/>
                </a:lnTo>
                <a:lnTo>
                  <a:pt x="2176869" y="446121"/>
                </a:lnTo>
                <a:cubicBezTo>
                  <a:pt x="2177827" y="419291"/>
                  <a:pt x="2177661" y="389089"/>
                  <a:pt x="2175745" y="362260"/>
                </a:cubicBezTo>
                <a:close/>
                <a:moveTo>
                  <a:pt x="2556213" y="276383"/>
                </a:moveTo>
                <a:lnTo>
                  <a:pt x="2130767" y="348250"/>
                </a:lnTo>
                <a:lnTo>
                  <a:pt x="2130767" y="1384395"/>
                </a:lnTo>
                <a:cubicBezTo>
                  <a:pt x="2128878" y="1385285"/>
                  <a:pt x="2118232" y="1390406"/>
                  <a:pt x="2116281" y="1391330"/>
                </a:cubicBezTo>
                <a:lnTo>
                  <a:pt x="2121997" y="1388543"/>
                </a:lnTo>
                <a:lnTo>
                  <a:pt x="2124363" y="465367"/>
                </a:lnTo>
                <a:cubicBezTo>
                  <a:pt x="2124587" y="465455"/>
                  <a:pt x="2124807" y="465549"/>
                  <a:pt x="2125028" y="465644"/>
                </a:cubicBezTo>
                <a:lnTo>
                  <a:pt x="2124377" y="459815"/>
                </a:lnTo>
                <a:lnTo>
                  <a:pt x="2124363" y="465367"/>
                </a:lnTo>
                <a:lnTo>
                  <a:pt x="2027434" y="425040"/>
                </a:lnTo>
                <a:lnTo>
                  <a:pt x="1690884" y="481891"/>
                </a:lnTo>
                <a:lnTo>
                  <a:pt x="1690884" y="1213128"/>
                </a:lnTo>
                <a:cubicBezTo>
                  <a:pt x="1558672" y="1265316"/>
                  <a:pt x="1477329" y="1337245"/>
                  <a:pt x="1477329" y="1416556"/>
                </a:cubicBezTo>
                <a:cubicBezTo>
                  <a:pt x="1477329" y="1577878"/>
                  <a:pt x="1813868" y="1708656"/>
                  <a:pt x="2229010" y="1708656"/>
                </a:cubicBezTo>
                <a:cubicBezTo>
                  <a:pt x="2644152" y="1708656"/>
                  <a:pt x="2980691" y="1577878"/>
                  <a:pt x="2980691" y="1416556"/>
                </a:cubicBezTo>
                <a:cubicBezTo>
                  <a:pt x="2980691" y="1337415"/>
                  <a:pt x="2899698" y="1265625"/>
                  <a:pt x="2767966" y="1213513"/>
                </a:cubicBezTo>
                <a:lnTo>
                  <a:pt x="2767966" y="1220029"/>
                </a:lnTo>
                <a:cubicBezTo>
                  <a:pt x="2875103" y="1265121"/>
                  <a:pt x="2939416" y="1325716"/>
                  <a:pt x="2939416" y="1391950"/>
                </a:cubicBezTo>
                <a:cubicBezTo>
                  <a:pt x="2939416" y="1539244"/>
                  <a:pt x="2621356" y="1658650"/>
                  <a:pt x="2229010" y="1658650"/>
                </a:cubicBezTo>
                <a:cubicBezTo>
                  <a:pt x="1836664" y="1658650"/>
                  <a:pt x="1518604" y="1539244"/>
                  <a:pt x="1518604" y="1391950"/>
                </a:cubicBezTo>
                <a:cubicBezTo>
                  <a:pt x="1518604" y="1325546"/>
                  <a:pt x="1583251" y="1264809"/>
                  <a:pt x="1690884" y="1219690"/>
                </a:cubicBezTo>
                <a:lnTo>
                  <a:pt x="1690884" y="1375565"/>
                </a:lnTo>
                <a:lnTo>
                  <a:pt x="2013789" y="1446058"/>
                </a:lnTo>
                <a:lnTo>
                  <a:pt x="2125028" y="1387187"/>
                </a:lnTo>
                <a:lnTo>
                  <a:pt x="2130767" y="1384398"/>
                </a:lnTo>
                <a:lnTo>
                  <a:pt x="2130767" y="1477980"/>
                </a:lnTo>
                <a:lnTo>
                  <a:pt x="2538965" y="1567093"/>
                </a:lnTo>
                <a:lnTo>
                  <a:pt x="2766061" y="1449232"/>
                </a:lnTo>
                <a:lnTo>
                  <a:pt x="2766061" y="365497"/>
                </a:lnTo>
                <a:close/>
                <a:moveTo>
                  <a:pt x="2281881" y="0"/>
                </a:moveTo>
                <a:cubicBezTo>
                  <a:pt x="2745996" y="0"/>
                  <a:pt x="3122233" y="321790"/>
                  <a:pt x="3122233" y="718740"/>
                </a:cubicBezTo>
                <a:lnTo>
                  <a:pt x="3109413" y="830992"/>
                </a:lnTo>
                <a:cubicBezTo>
                  <a:pt x="3152048" y="818443"/>
                  <a:pt x="3197772" y="812729"/>
                  <a:pt x="3245056" y="812729"/>
                </a:cubicBezTo>
                <a:cubicBezTo>
                  <a:pt x="3516386" y="812729"/>
                  <a:pt x="3736341" y="1000854"/>
                  <a:pt x="3736341" y="1232917"/>
                </a:cubicBezTo>
                <a:cubicBezTo>
                  <a:pt x="3736341" y="1464981"/>
                  <a:pt x="3516386" y="1653105"/>
                  <a:pt x="3245056" y="1653105"/>
                </a:cubicBezTo>
                <a:cubicBezTo>
                  <a:pt x="3201834" y="1653105"/>
                  <a:pt x="3159915" y="1648332"/>
                  <a:pt x="3120468" y="1637778"/>
                </a:cubicBezTo>
                <a:cubicBezTo>
                  <a:pt x="3065236" y="1757018"/>
                  <a:pt x="2929063" y="1841083"/>
                  <a:pt x="2769933" y="1841083"/>
                </a:cubicBezTo>
                <a:cubicBezTo>
                  <a:pt x="2696916" y="1841083"/>
                  <a:pt x="2628731" y="1823384"/>
                  <a:pt x="2574472" y="1787835"/>
                </a:cubicBezTo>
                <a:cubicBezTo>
                  <a:pt x="2525696" y="1943128"/>
                  <a:pt x="2359505" y="2056707"/>
                  <a:pt x="2162293" y="2056707"/>
                </a:cubicBezTo>
                <a:cubicBezTo>
                  <a:pt x="2029714" y="2056707"/>
                  <a:pt x="1911152" y="2005374"/>
                  <a:pt x="1836672" y="1921553"/>
                </a:cubicBezTo>
                <a:cubicBezTo>
                  <a:pt x="1715765" y="2051957"/>
                  <a:pt x="1528454" y="2134108"/>
                  <a:pt x="1318709" y="2134108"/>
                </a:cubicBezTo>
                <a:cubicBezTo>
                  <a:pt x="987988" y="2134108"/>
                  <a:pt x="713045" y="1929862"/>
                  <a:pt x="658385" y="1660579"/>
                </a:cubicBezTo>
                <a:cubicBezTo>
                  <a:pt x="599942" y="1684490"/>
                  <a:pt x="534438" y="1697336"/>
                  <a:pt x="465428" y="1697336"/>
                </a:cubicBezTo>
                <a:cubicBezTo>
                  <a:pt x="208379" y="1697336"/>
                  <a:pt x="0" y="1519112"/>
                  <a:pt x="0" y="1299262"/>
                </a:cubicBezTo>
                <a:cubicBezTo>
                  <a:pt x="0" y="1079413"/>
                  <a:pt x="208379" y="901189"/>
                  <a:pt x="465428" y="901189"/>
                </a:cubicBezTo>
                <a:lnTo>
                  <a:pt x="508257" y="904883"/>
                </a:lnTo>
                <a:cubicBezTo>
                  <a:pt x="484017" y="853278"/>
                  <a:pt x="471888" y="796897"/>
                  <a:pt x="471888" y="738092"/>
                </a:cubicBezTo>
                <a:cubicBezTo>
                  <a:pt x="471888" y="467861"/>
                  <a:pt x="728021" y="248795"/>
                  <a:pt x="1043976" y="248795"/>
                </a:cubicBezTo>
                <a:cubicBezTo>
                  <a:pt x="1233241" y="248795"/>
                  <a:pt x="1401041" y="327404"/>
                  <a:pt x="1503780" y="449408"/>
                </a:cubicBezTo>
                <a:cubicBezTo>
                  <a:pt x="1627414" y="185725"/>
                  <a:pt x="1929287" y="0"/>
                  <a:pt x="2281881" y="0"/>
                </a:cubicBezTo>
                <a:close/>
              </a:path>
            </a:pathLst>
          </a:custGeom>
          <a:solidFill>
            <a:schemeClr val="bg1"/>
          </a:solidFill>
          <a:ln w="1270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spAutoFit/>
          </a:bodyPr>
          <a:lstStyle/>
          <a:p>
            <a:pPr algn="ctr" defTabSz="914159">
              <a:lnSpc>
                <a:spcPct val="90000"/>
              </a:lnSpc>
              <a:spcBef>
                <a:spcPts val="630"/>
              </a:spcBef>
              <a:buClr>
                <a:srgbClr val="FFFF99"/>
              </a:buClr>
              <a:buSzPct val="120000"/>
            </a:pPr>
            <a:endParaRPr lang="en-US" sz="20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endParaRPr>
          </a:p>
        </p:txBody>
      </p:sp>
      <p:sp>
        <p:nvSpPr>
          <p:cNvPr id="17" name="Freeform 21"/>
          <p:cNvSpPr>
            <a:spLocks noEditPoints="1"/>
          </p:cNvSpPr>
          <p:nvPr/>
        </p:nvSpPr>
        <p:spPr bwMode="black">
          <a:xfrm>
            <a:off x="877446" y="2706562"/>
            <a:ext cx="631625" cy="505879"/>
          </a:xfrm>
          <a:custGeom>
            <a:avLst/>
            <a:gdLst>
              <a:gd name="T0" fmla="*/ 22 w 300"/>
              <a:gd name="T1" fmla="*/ 45 h 240"/>
              <a:gd name="T2" fmla="*/ 22 w 300"/>
              <a:gd name="T3" fmla="*/ 141 h 240"/>
              <a:gd name="T4" fmla="*/ 0 w 300"/>
              <a:gd name="T5" fmla="*/ 149 h 240"/>
              <a:gd name="T6" fmla="*/ 0 w 300"/>
              <a:gd name="T7" fmla="*/ 34 h 240"/>
              <a:gd name="T8" fmla="*/ 22 w 300"/>
              <a:gd name="T9" fmla="*/ 45 h 240"/>
              <a:gd name="T10" fmla="*/ 223 w 300"/>
              <a:gd name="T11" fmla="*/ 19 h 240"/>
              <a:gd name="T12" fmla="*/ 105 w 300"/>
              <a:gd name="T13" fmla="*/ 19 h 240"/>
              <a:gd name="T14" fmla="*/ 34 w 300"/>
              <a:gd name="T15" fmla="*/ 44 h 240"/>
              <a:gd name="T16" fmla="*/ 34 w 300"/>
              <a:gd name="T17" fmla="*/ 141 h 240"/>
              <a:gd name="T18" fmla="*/ 53 w 300"/>
              <a:gd name="T19" fmla="*/ 145 h 240"/>
              <a:gd name="T20" fmla="*/ 125 w 300"/>
              <a:gd name="T21" fmla="*/ 149 h 240"/>
              <a:gd name="T22" fmla="*/ 142 w 300"/>
              <a:gd name="T23" fmla="*/ 133 h 240"/>
              <a:gd name="T24" fmla="*/ 139 w 300"/>
              <a:gd name="T25" fmla="*/ 123 h 240"/>
              <a:gd name="T26" fmla="*/ 141 w 300"/>
              <a:gd name="T27" fmla="*/ 114 h 240"/>
              <a:gd name="T28" fmla="*/ 149 w 300"/>
              <a:gd name="T29" fmla="*/ 100 h 240"/>
              <a:gd name="T30" fmla="*/ 146 w 300"/>
              <a:gd name="T31" fmla="*/ 92 h 240"/>
              <a:gd name="T32" fmla="*/ 148 w 300"/>
              <a:gd name="T33" fmla="*/ 82 h 240"/>
              <a:gd name="T34" fmla="*/ 155 w 300"/>
              <a:gd name="T35" fmla="*/ 69 h 240"/>
              <a:gd name="T36" fmla="*/ 151 w 300"/>
              <a:gd name="T37" fmla="*/ 59 h 240"/>
              <a:gd name="T38" fmla="*/ 151 w 300"/>
              <a:gd name="T39" fmla="*/ 50 h 240"/>
              <a:gd name="T40" fmla="*/ 225 w 300"/>
              <a:gd name="T41" fmla="*/ 50 h 240"/>
              <a:gd name="T42" fmla="*/ 243 w 300"/>
              <a:gd name="T43" fmla="*/ 36 h 240"/>
              <a:gd name="T44" fmla="*/ 223 w 300"/>
              <a:gd name="T45" fmla="*/ 19 h 240"/>
              <a:gd name="T46" fmla="*/ 278 w 300"/>
              <a:gd name="T47" fmla="*/ 15 h 240"/>
              <a:gd name="T48" fmla="*/ 258 w 300"/>
              <a:gd name="T49" fmla="*/ 15 h 240"/>
              <a:gd name="T50" fmla="*/ 258 w 300"/>
              <a:gd name="T51" fmla="*/ 54 h 240"/>
              <a:gd name="T52" fmla="*/ 278 w 300"/>
              <a:gd name="T53" fmla="*/ 54 h 240"/>
              <a:gd name="T54" fmla="*/ 278 w 300"/>
              <a:gd name="T55" fmla="*/ 15 h 240"/>
              <a:gd name="T56" fmla="*/ 300 w 300"/>
              <a:gd name="T57" fmla="*/ 0 h 240"/>
              <a:gd name="T58" fmla="*/ 285 w 300"/>
              <a:gd name="T59" fmla="*/ 0 h 240"/>
              <a:gd name="T60" fmla="*/ 285 w 300"/>
              <a:gd name="T61" fmla="*/ 69 h 240"/>
              <a:gd name="T62" fmla="*/ 300 w 300"/>
              <a:gd name="T63" fmla="*/ 69 h 240"/>
              <a:gd name="T64" fmla="*/ 300 w 300"/>
              <a:gd name="T65" fmla="*/ 0 h 240"/>
              <a:gd name="T66" fmla="*/ 300 w 300"/>
              <a:gd name="T67" fmla="*/ 81 h 240"/>
              <a:gd name="T68" fmla="*/ 291 w 300"/>
              <a:gd name="T69" fmla="*/ 81 h 240"/>
              <a:gd name="T70" fmla="*/ 291 w 300"/>
              <a:gd name="T71" fmla="*/ 231 h 240"/>
              <a:gd name="T72" fmla="*/ 0 w 300"/>
              <a:gd name="T73" fmla="*/ 231 h 240"/>
              <a:gd name="T74" fmla="*/ 0 w 300"/>
              <a:gd name="T75" fmla="*/ 240 h 240"/>
              <a:gd name="T76" fmla="*/ 300 w 300"/>
              <a:gd name="T77" fmla="*/ 240 h 240"/>
              <a:gd name="T78" fmla="*/ 300 w 30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0" h="240">
                <a:moveTo>
                  <a:pt x="22" y="45"/>
                </a:moveTo>
                <a:cubicBezTo>
                  <a:pt x="22" y="141"/>
                  <a:pt x="22" y="141"/>
                  <a:pt x="22" y="141"/>
                </a:cubicBezTo>
                <a:cubicBezTo>
                  <a:pt x="22" y="149"/>
                  <a:pt x="22" y="149"/>
                  <a:pt x="0" y="149"/>
                </a:cubicBezTo>
                <a:cubicBezTo>
                  <a:pt x="0" y="125"/>
                  <a:pt x="0" y="74"/>
                  <a:pt x="0" y="34"/>
                </a:cubicBezTo>
                <a:cubicBezTo>
                  <a:pt x="22" y="34"/>
                  <a:pt x="22" y="34"/>
                  <a:pt x="22" y="45"/>
                </a:cubicBezTo>
                <a:close/>
                <a:moveTo>
                  <a:pt x="223" y="19"/>
                </a:moveTo>
                <a:cubicBezTo>
                  <a:pt x="105" y="19"/>
                  <a:pt x="105" y="19"/>
                  <a:pt x="105" y="19"/>
                </a:cubicBezTo>
                <a:cubicBezTo>
                  <a:pt x="80" y="19"/>
                  <a:pt x="60" y="40"/>
                  <a:pt x="34" y="44"/>
                </a:cubicBezTo>
                <a:cubicBezTo>
                  <a:pt x="34" y="141"/>
                  <a:pt x="34" y="141"/>
                  <a:pt x="34" y="141"/>
                </a:cubicBezTo>
                <a:cubicBezTo>
                  <a:pt x="41" y="141"/>
                  <a:pt x="46" y="142"/>
                  <a:pt x="53" y="145"/>
                </a:cubicBezTo>
                <a:cubicBezTo>
                  <a:pt x="73" y="152"/>
                  <a:pt x="125" y="149"/>
                  <a:pt x="125" y="149"/>
                </a:cubicBezTo>
                <a:cubicBezTo>
                  <a:pt x="135" y="149"/>
                  <a:pt x="142" y="142"/>
                  <a:pt x="142" y="133"/>
                </a:cubicBezTo>
                <a:cubicBezTo>
                  <a:pt x="142" y="129"/>
                  <a:pt x="141" y="126"/>
                  <a:pt x="139" y="123"/>
                </a:cubicBezTo>
                <a:cubicBezTo>
                  <a:pt x="140" y="120"/>
                  <a:pt x="140" y="117"/>
                  <a:pt x="141" y="114"/>
                </a:cubicBezTo>
                <a:cubicBezTo>
                  <a:pt x="146" y="111"/>
                  <a:pt x="149" y="106"/>
                  <a:pt x="149" y="100"/>
                </a:cubicBezTo>
                <a:cubicBezTo>
                  <a:pt x="149" y="97"/>
                  <a:pt x="148" y="94"/>
                  <a:pt x="146" y="92"/>
                </a:cubicBezTo>
                <a:cubicBezTo>
                  <a:pt x="147" y="88"/>
                  <a:pt x="148" y="85"/>
                  <a:pt x="148" y="82"/>
                </a:cubicBezTo>
                <a:cubicBezTo>
                  <a:pt x="153" y="79"/>
                  <a:pt x="155" y="75"/>
                  <a:pt x="155" y="69"/>
                </a:cubicBezTo>
                <a:cubicBezTo>
                  <a:pt x="155" y="63"/>
                  <a:pt x="153" y="62"/>
                  <a:pt x="151" y="59"/>
                </a:cubicBezTo>
                <a:cubicBezTo>
                  <a:pt x="151" y="56"/>
                  <a:pt x="151" y="53"/>
                  <a:pt x="151" y="50"/>
                </a:cubicBezTo>
                <a:cubicBezTo>
                  <a:pt x="151" y="49"/>
                  <a:pt x="218" y="50"/>
                  <a:pt x="225" y="50"/>
                </a:cubicBezTo>
                <a:cubicBezTo>
                  <a:pt x="232" y="50"/>
                  <a:pt x="243" y="47"/>
                  <a:pt x="243" y="36"/>
                </a:cubicBezTo>
                <a:cubicBezTo>
                  <a:pt x="243" y="24"/>
                  <a:pt x="232" y="19"/>
                  <a:pt x="223" y="19"/>
                </a:cubicBezTo>
                <a:close/>
                <a:moveTo>
                  <a:pt x="278" y="15"/>
                </a:moveTo>
                <a:cubicBezTo>
                  <a:pt x="258" y="15"/>
                  <a:pt x="258" y="15"/>
                  <a:pt x="258" y="15"/>
                </a:cubicBezTo>
                <a:cubicBezTo>
                  <a:pt x="258" y="54"/>
                  <a:pt x="258" y="54"/>
                  <a:pt x="258" y="54"/>
                </a:cubicBezTo>
                <a:cubicBezTo>
                  <a:pt x="278" y="54"/>
                  <a:pt x="278" y="54"/>
                  <a:pt x="278" y="54"/>
                </a:cubicBezTo>
                <a:lnTo>
                  <a:pt x="278" y="15"/>
                </a:lnTo>
                <a:close/>
                <a:moveTo>
                  <a:pt x="300" y="0"/>
                </a:moveTo>
                <a:cubicBezTo>
                  <a:pt x="285" y="0"/>
                  <a:pt x="285" y="0"/>
                  <a:pt x="285" y="0"/>
                </a:cubicBezTo>
                <a:cubicBezTo>
                  <a:pt x="285" y="69"/>
                  <a:pt x="285" y="69"/>
                  <a:pt x="285" y="69"/>
                </a:cubicBezTo>
                <a:cubicBezTo>
                  <a:pt x="300" y="69"/>
                  <a:pt x="300" y="69"/>
                  <a:pt x="300" y="69"/>
                </a:cubicBezTo>
                <a:lnTo>
                  <a:pt x="300" y="0"/>
                </a:lnTo>
                <a:close/>
                <a:moveTo>
                  <a:pt x="300" y="81"/>
                </a:moveTo>
                <a:cubicBezTo>
                  <a:pt x="291" y="81"/>
                  <a:pt x="291" y="81"/>
                  <a:pt x="291" y="81"/>
                </a:cubicBezTo>
                <a:cubicBezTo>
                  <a:pt x="291" y="231"/>
                  <a:pt x="291" y="231"/>
                  <a:pt x="291" y="231"/>
                </a:cubicBezTo>
                <a:cubicBezTo>
                  <a:pt x="0" y="231"/>
                  <a:pt x="0" y="231"/>
                  <a:pt x="0" y="231"/>
                </a:cubicBezTo>
                <a:cubicBezTo>
                  <a:pt x="0" y="240"/>
                  <a:pt x="0" y="240"/>
                  <a:pt x="0" y="240"/>
                </a:cubicBezTo>
                <a:cubicBezTo>
                  <a:pt x="300" y="240"/>
                  <a:pt x="300" y="240"/>
                  <a:pt x="300" y="240"/>
                </a:cubicBezTo>
                <a:lnTo>
                  <a:pt x="300" y="81"/>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14" name="Rectangle 13"/>
          <p:cNvSpPr/>
          <p:nvPr/>
        </p:nvSpPr>
        <p:spPr bwMode="auto">
          <a:xfrm>
            <a:off x="694521" y="3578110"/>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p:cNvSpPr/>
          <p:nvPr/>
        </p:nvSpPr>
        <p:spPr bwMode="auto">
          <a:xfrm>
            <a:off x="1786721" y="357811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Office 365</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What is it and how is it different to previous offerings</a:t>
            </a: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44085" y="3817846"/>
            <a:ext cx="498346" cy="603670"/>
          </a:xfrm>
          <a:prstGeom prst="rect">
            <a:avLst/>
          </a:prstGeom>
        </p:spPr>
      </p:pic>
      <p:sp>
        <p:nvSpPr>
          <p:cNvPr id="19" name="Rectangle 18"/>
          <p:cNvSpPr/>
          <p:nvPr/>
        </p:nvSpPr>
        <p:spPr bwMode="auto">
          <a:xfrm>
            <a:off x="694521" y="4711928"/>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pic>
        <p:nvPicPr>
          <p:cNvPr id="21" name="Picture 5" descr="\\MAGNUM\Projects\Microsoft\Cloud Power FY12\Design\ICONS_PNG\Increase.png"/>
          <p:cNvPicPr>
            <a:picLocks noChangeAspect="1" noChangeArrowheads="1"/>
          </p:cNvPicPr>
          <p:nvPr/>
        </p:nvPicPr>
        <p:blipFill>
          <a:blip r:embed="rId3" cstate="print">
            <a:lum bright="100000"/>
          </a:blip>
          <a:srcRect/>
          <a:stretch>
            <a:fillRect/>
          </a:stretch>
        </p:blipFill>
        <p:spPr bwMode="auto">
          <a:xfrm>
            <a:off x="746218" y="4711928"/>
            <a:ext cx="894082" cy="894082"/>
          </a:xfrm>
          <a:prstGeom prst="rect">
            <a:avLst/>
          </a:prstGeom>
          <a:noFill/>
        </p:spPr>
      </p:pic>
    </p:spTree>
    <p:extLst>
      <p:ext uri="{BB962C8B-B14F-4D97-AF65-F5344CB8AC3E}">
        <p14:creationId xmlns:p14="http://schemas.microsoft.com/office/powerpoint/2010/main" val="1630109987"/>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Title 27"/>
          <p:cNvSpPr>
            <a:spLocks noGrp="1"/>
          </p:cNvSpPr>
          <p:nvPr>
            <p:ph type="title"/>
          </p:nvPr>
        </p:nvSpPr>
        <p:spPr>
          <a:xfrm>
            <a:off x="368970" y="261495"/>
            <a:ext cx="11651152" cy="899175"/>
          </a:xfrm>
        </p:spPr>
        <p:txBody>
          <a:bodyPr/>
          <a:lstStyle/>
          <a:p>
            <a:r>
              <a:rPr lang="en-US" sz="4799" dirty="0"/>
              <a:t>Office 365 Offerings for Every Customer Type</a:t>
            </a:r>
          </a:p>
        </p:txBody>
      </p:sp>
      <p:sp>
        <p:nvSpPr>
          <p:cNvPr id="70" name="Rectangle 69"/>
          <p:cNvSpPr/>
          <p:nvPr/>
        </p:nvSpPr>
        <p:spPr>
          <a:xfrm>
            <a:off x="9053052" y="1533550"/>
            <a:ext cx="2628970" cy="1137570"/>
          </a:xfrm>
          <a:prstGeom prst="rect">
            <a:avLst/>
          </a:prstGeom>
          <a:solidFill>
            <a:srgbClr val="EB3C00"/>
          </a:solidFill>
          <a:ln w="9525" cap="flat" cmpd="sng" algn="ctr">
            <a:noFill/>
            <a:prstDash val="solid"/>
            <a:headEnd type="none" w="med" len="med"/>
            <a:tailEnd type="none" w="med" len="med"/>
          </a:ln>
          <a:effectLst/>
        </p:spPr>
        <p:txBody>
          <a:bodyPr rot="0" spcFirstLastPara="0" vertOverflow="overflow" horzOverflow="overflow" vert="horz" wrap="square" lIns="81127" tIns="81127" rIns="81127" bIns="81127" numCol="1" spcCol="0" rtlCol="0" fromWordArt="0" anchor="ctr" anchorCtr="0" forceAA="0" compatLnSpc="1">
            <a:prstTxWarp prst="textNoShape">
              <a:avLst/>
            </a:prstTxWarp>
            <a:noAutofit/>
          </a:bodyPr>
          <a:lstStyle/>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Office 365 </a:t>
            </a:r>
          </a:p>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Enterprise /</a:t>
            </a:r>
          </a:p>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Government</a:t>
            </a:r>
          </a:p>
        </p:txBody>
      </p:sp>
      <p:sp>
        <p:nvSpPr>
          <p:cNvPr id="72" name="Rectangle 71"/>
          <p:cNvSpPr/>
          <p:nvPr/>
        </p:nvSpPr>
        <p:spPr>
          <a:xfrm>
            <a:off x="2018334" y="1533554"/>
            <a:ext cx="1339323" cy="1137570"/>
          </a:xfrm>
          <a:prstGeom prst="rect">
            <a:avLst/>
          </a:prstGeom>
          <a:solidFill>
            <a:srgbClr val="007233"/>
          </a:solidFill>
          <a:ln w="9525" cap="flat" cmpd="sng" algn="ctr">
            <a:noFill/>
            <a:prstDash val="solid"/>
            <a:headEnd type="none" w="med" len="med"/>
            <a:tailEnd type="none" w="med" len="med"/>
          </a:ln>
          <a:effectLst/>
        </p:spPr>
        <p:txBody>
          <a:bodyPr rot="0" spcFirstLastPara="0" vertOverflow="overflow" horzOverflow="overflow" vert="horz" wrap="square" lIns="81127" tIns="81127" rIns="121790" bIns="81127" numCol="1" spcCol="0" rtlCol="0" fromWordArt="0" anchor="ctr" anchorCtr="0" forceAA="0" compatLnSpc="1">
            <a:prstTxWarp prst="textNoShape">
              <a:avLst/>
            </a:prstTxWarp>
            <a:noAutofit/>
          </a:bodyPr>
          <a:lstStyle/>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Office 365 </a:t>
            </a:r>
          </a:p>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University</a:t>
            </a:r>
            <a:r>
              <a:rPr lang="en-US" sz="1371" kern="0" baseline="30000" dirty="0">
                <a:gradFill>
                  <a:gsLst>
                    <a:gs pos="0">
                      <a:srgbClr val="FFFFFF"/>
                    </a:gs>
                    <a:gs pos="100000">
                      <a:srgbClr val="FFFFFF"/>
                    </a:gs>
                  </a:gsLst>
                  <a:lin ang="5400000" scaled="0"/>
                </a:gradFill>
                <a:ea typeface="Segoe UI" pitchFamily="34" charset="0"/>
                <a:cs typeface="Segoe UI" pitchFamily="34" charset="0"/>
              </a:rPr>
              <a:t>1,2</a:t>
            </a:r>
            <a:endParaRPr lang="en-US" sz="1371" kern="0" dirty="0">
              <a:gradFill>
                <a:gsLst>
                  <a:gs pos="0">
                    <a:srgbClr val="FFFFFF"/>
                  </a:gs>
                  <a:gs pos="100000">
                    <a:srgbClr val="FFFFFF"/>
                  </a:gs>
                </a:gsLst>
                <a:lin ang="5400000" scaled="0"/>
              </a:gradFill>
              <a:ea typeface="Segoe UI" pitchFamily="34" charset="0"/>
              <a:cs typeface="Segoe UI" pitchFamily="34" charset="0"/>
            </a:endParaRPr>
          </a:p>
        </p:txBody>
      </p:sp>
      <p:pic>
        <p:nvPicPr>
          <p:cNvPr id="76" name="Picture 3"/>
          <p:cNvPicPr>
            <a:picLocks noChangeAspect="1" noChangeArrowheads="1"/>
          </p:cNvPicPr>
          <p:nvPr/>
        </p:nvPicPr>
        <p:blipFill rotWithShape="1">
          <a:blip r:embed="rId10">
            <a:extLst>
              <a:ext uri="{28A0092B-C50C-407E-A947-70E740481C1C}">
                <a14:useLocalDpi xmlns:a14="http://schemas.microsoft.com/office/drawing/2010/main" val="0"/>
              </a:ext>
            </a:extLst>
          </a:blip>
          <a:srcRect/>
          <a:stretch/>
        </p:blipFill>
        <p:spPr bwMode="auto">
          <a:xfrm>
            <a:off x="3474064" y="2879427"/>
            <a:ext cx="1306255" cy="108803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 name="Rectangle 87"/>
          <p:cNvSpPr/>
          <p:nvPr>
            <p:custDataLst>
              <p:tags r:id="rId1"/>
            </p:custDataLst>
          </p:nvPr>
        </p:nvSpPr>
        <p:spPr>
          <a:xfrm>
            <a:off x="4896246" y="4052371"/>
            <a:ext cx="1312922" cy="376409"/>
          </a:xfrm>
          <a:prstGeom prst="rect">
            <a:avLst/>
          </a:prstGeom>
          <a:solidFill>
            <a:schemeClr val="bg1">
              <a:lumMod val="65000"/>
            </a:schemeClr>
          </a:solidFill>
          <a:ln w="9525" cap="flat" cmpd="sng" algn="ctr">
            <a:noFill/>
            <a:prstDash val="solid"/>
            <a:headEnd type="none" w="med" len="med"/>
            <a:tailEnd type="none" w="med" len="med"/>
          </a:ln>
          <a:effectLst/>
        </p:spPr>
        <p:txBody>
          <a:bodyPr rot="0" spcFirstLastPara="0" vertOverflow="overflow" horzOverflow="overflow" vert="horz" wrap="square" lIns="60895" tIns="0" rIns="60895" bIns="0" numCol="1" spcCol="0" rtlCol="0" fromWordArt="0" anchor="ctr" anchorCtr="0" forceAA="0" compatLnSpc="1">
            <a:prstTxWarp prst="textNoShape">
              <a:avLst/>
            </a:prstTxWarp>
            <a:noAutofit/>
          </a:bodyPr>
          <a:lstStyle/>
          <a:p>
            <a:pPr algn="ctr" defTabSz="913143" fontAlgn="base">
              <a:lnSpc>
                <a:spcPct val="90000"/>
              </a:lnSpc>
              <a:spcBef>
                <a:spcPct val="0"/>
              </a:spcBef>
              <a:spcAft>
                <a:spcPct val="0"/>
              </a:spcAft>
              <a:defRPr/>
            </a:pPr>
            <a:r>
              <a:rPr lang="en-US" sz="1371" kern="0" dirty="0">
                <a:solidFill>
                  <a:srgbClr val="FFFFFF"/>
                </a:solidFill>
                <a:latin typeface="Segoe UI Light" panose="020B0502040204020203" pitchFamily="34" charset="0"/>
                <a:ea typeface="Segoe UI" pitchFamily="34" charset="0"/>
                <a:cs typeface="Segoe UI Light" panose="020B0502040204020203" pitchFamily="34" charset="0"/>
              </a:rPr>
              <a:t>1-10 </a:t>
            </a:r>
          </a:p>
        </p:txBody>
      </p:sp>
      <p:pic>
        <p:nvPicPr>
          <p:cNvPr id="89" name="Picture 4" descr="H:\Design IN-OUT\Designer Resources\MS Resources\images\MS Brand 2012\online\MSC12_Brian_002.jpg"/>
          <p:cNvPicPr>
            <a:picLocks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4896246" y="2879428"/>
            <a:ext cx="1312922" cy="108803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6" name="Rectangle 85"/>
          <p:cNvSpPr/>
          <p:nvPr>
            <p:custDataLst>
              <p:tags r:id="rId2"/>
            </p:custDataLst>
          </p:nvPr>
        </p:nvSpPr>
        <p:spPr>
          <a:xfrm>
            <a:off x="9053534" y="4052368"/>
            <a:ext cx="2628970" cy="376409"/>
          </a:xfrm>
          <a:prstGeom prst="rect">
            <a:avLst/>
          </a:prstGeom>
          <a:solidFill>
            <a:schemeClr val="bg1">
              <a:lumMod val="65000"/>
            </a:schemeClr>
          </a:solidFill>
          <a:ln w="9525" cap="flat" cmpd="sng" algn="ctr">
            <a:noFill/>
            <a:prstDash val="solid"/>
            <a:headEnd type="none" w="med" len="med"/>
            <a:tailEnd type="none" w="med" len="med"/>
          </a:ln>
          <a:effectLst/>
        </p:spPr>
        <p:txBody>
          <a:bodyPr rot="0" spcFirstLastPara="0" vertOverflow="overflow" horzOverflow="overflow" vert="horz" wrap="square" lIns="60895" tIns="0" rIns="60895" bIns="0" numCol="1" spcCol="0" rtlCol="0" fromWordArt="0" anchor="ctr" anchorCtr="0" forceAA="0" compatLnSpc="1">
            <a:prstTxWarp prst="textNoShape">
              <a:avLst/>
            </a:prstTxWarp>
            <a:noAutofit/>
          </a:bodyPr>
          <a:lstStyle/>
          <a:p>
            <a:pPr algn="ctr" defTabSz="913143" fontAlgn="base">
              <a:lnSpc>
                <a:spcPct val="90000"/>
              </a:lnSpc>
              <a:spcBef>
                <a:spcPct val="0"/>
              </a:spcBef>
              <a:spcAft>
                <a:spcPct val="0"/>
              </a:spcAft>
              <a:defRPr/>
            </a:pPr>
            <a:r>
              <a:rPr lang="en-US" sz="1371" kern="0" dirty="0">
                <a:solidFill>
                  <a:srgbClr val="FFFFFF"/>
                </a:solidFill>
                <a:latin typeface="Segoe UI Light" panose="020B0502040204020203" pitchFamily="34" charset="0"/>
                <a:ea typeface="Segoe UI" pitchFamily="34" charset="0"/>
                <a:cs typeface="Segoe UI Light" panose="020B0502040204020203" pitchFamily="34" charset="0"/>
              </a:rPr>
              <a:t>Advanced IT Needs</a:t>
            </a:r>
          </a:p>
        </p:txBody>
      </p:sp>
      <p:pic>
        <p:nvPicPr>
          <p:cNvPr id="87" name="Picture 86"/>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9053534" y="2879427"/>
            <a:ext cx="2628970" cy="1088038"/>
          </a:xfrm>
          <a:prstGeom prst="rect">
            <a:avLst/>
          </a:prstGeom>
          <a:ln>
            <a:noFill/>
          </a:ln>
        </p:spPr>
      </p:pic>
      <p:sp>
        <p:nvSpPr>
          <p:cNvPr id="84" name="Rectangle 83"/>
          <p:cNvSpPr/>
          <p:nvPr>
            <p:custDataLst>
              <p:tags r:id="rId3"/>
            </p:custDataLst>
          </p:nvPr>
        </p:nvSpPr>
        <p:spPr>
          <a:xfrm>
            <a:off x="6318429" y="4052370"/>
            <a:ext cx="2625846" cy="376409"/>
          </a:xfrm>
          <a:prstGeom prst="rect">
            <a:avLst/>
          </a:prstGeom>
          <a:solidFill>
            <a:schemeClr val="bg1">
              <a:lumMod val="65000"/>
            </a:schemeClr>
          </a:solidFill>
          <a:ln w="9525" cap="flat" cmpd="sng" algn="ctr">
            <a:noFill/>
            <a:prstDash val="solid"/>
            <a:headEnd type="none" w="med" len="med"/>
            <a:tailEnd type="none" w="med" len="med"/>
          </a:ln>
          <a:effectLst/>
        </p:spPr>
        <p:txBody>
          <a:bodyPr rot="0" spcFirstLastPara="0" vertOverflow="overflow" horzOverflow="overflow" vert="horz" wrap="square" lIns="60895" tIns="0" rIns="60895" bIns="0" numCol="1" spcCol="0" rtlCol="0" fromWordArt="0" anchor="ctr" anchorCtr="0" forceAA="0" compatLnSpc="1">
            <a:prstTxWarp prst="textNoShape">
              <a:avLst/>
            </a:prstTxWarp>
            <a:noAutofit/>
          </a:bodyPr>
          <a:lstStyle/>
          <a:p>
            <a:pPr algn="ctr" defTabSz="913143" fontAlgn="base">
              <a:lnSpc>
                <a:spcPct val="90000"/>
              </a:lnSpc>
              <a:spcBef>
                <a:spcPct val="0"/>
              </a:spcBef>
              <a:spcAft>
                <a:spcPct val="0"/>
              </a:spcAft>
              <a:defRPr/>
            </a:pPr>
            <a:r>
              <a:rPr lang="en-US" sz="1371" kern="0" dirty="0">
                <a:solidFill>
                  <a:srgbClr val="FFFFFF"/>
                </a:solidFill>
                <a:latin typeface="Segoe UI Light" panose="020B0502040204020203" pitchFamily="34" charset="0"/>
                <a:ea typeface="Segoe UI" pitchFamily="34" charset="0"/>
                <a:cs typeface="Segoe UI Light" panose="020B0502040204020203" pitchFamily="34" charset="0"/>
              </a:rPr>
              <a:t>11 - 250</a:t>
            </a:r>
          </a:p>
        </p:txBody>
      </p:sp>
      <p:pic>
        <p:nvPicPr>
          <p:cNvPr id="85" name="Picture 7" descr="H:\Design IN-OUT\Designer Resources\MS Resources\images\MS Brand 2012\online\MSC12_Gloria_001.jpg"/>
          <p:cNvPicPr>
            <a:picLocks noChangeArrowheads="1"/>
          </p:cNvPicPr>
          <p:nvPr/>
        </p:nvPicPr>
        <p:blipFill rotWithShape="1">
          <a:blip r:embed="rId13" cstate="print">
            <a:extLst>
              <a:ext uri="{28A0092B-C50C-407E-A947-70E740481C1C}">
                <a14:useLocalDpi xmlns:a14="http://schemas.microsoft.com/office/drawing/2010/main" val="0"/>
              </a:ext>
            </a:extLst>
          </a:blip>
          <a:srcRect/>
          <a:stretch/>
        </p:blipFill>
        <p:spPr bwMode="auto">
          <a:xfrm>
            <a:off x="6317947" y="2879612"/>
            <a:ext cx="2626807" cy="108785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1" name="Rectangle 80"/>
          <p:cNvSpPr/>
          <p:nvPr>
            <p:custDataLst>
              <p:tags r:id="rId4"/>
            </p:custDataLst>
          </p:nvPr>
        </p:nvSpPr>
        <p:spPr>
          <a:xfrm>
            <a:off x="3470732" y="4052371"/>
            <a:ext cx="1316256" cy="376408"/>
          </a:xfrm>
          <a:prstGeom prst="rect">
            <a:avLst/>
          </a:prstGeom>
          <a:solidFill>
            <a:schemeClr val="bg1">
              <a:lumMod val="65000"/>
            </a:schemeClr>
          </a:solidFill>
          <a:ln w="9525" cap="flat" cmpd="sng" algn="ctr">
            <a:noFill/>
            <a:prstDash val="solid"/>
            <a:headEnd type="none" w="med" len="med"/>
            <a:tailEnd type="none" w="med" len="med"/>
          </a:ln>
          <a:effectLst/>
        </p:spPr>
        <p:txBody>
          <a:bodyPr rot="0" spcFirstLastPara="0" vertOverflow="overflow" horzOverflow="overflow" vert="horz" wrap="square" lIns="60895" tIns="0" rIns="60895" bIns="0" numCol="1" spcCol="0" rtlCol="0" fromWordArt="0" anchor="ctr" anchorCtr="0" forceAA="0" compatLnSpc="1">
            <a:prstTxWarp prst="textNoShape">
              <a:avLst/>
            </a:prstTxWarp>
            <a:noAutofit/>
          </a:bodyPr>
          <a:lstStyle/>
          <a:p>
            <a:pPr algn="ctr" defTabSz="913143" fontAlgn="base">
              <a:lnSpc>
                <a:spcPct val="90000"/>
              </a:lnSpc>
              <a:spcBef>
                <a:spcPct val="0"/>
              </a:spcBef>
              <a:spcAft>
                <a:spcPct val="0"/>
              </a:spcAft>
              <a:defRPr/>
            </a:pPr>
            <a:r>
              <a:rPr lang="en-US" sz="1371" kern="0" dirty="0">
                <a:solidFill>
                  <a:srgbClr val="FFFFFF"/>
                </a:solidFill>
                <a:latin typeface="Segoe UI Light" panose="020B0502040204020203" pitchFamily="34" charset="0"/>
                <a:ea typeface="Segoe UI" pitchFamily="34" charset="0"/>
                <a:cs typeface="Segoe UI Light" panose="020B0502040204020203" pitchFamily="34" charset="0"/>
              </a:rPr>
              <a:t>Home/K-12</a:t>
            </a:r>
          </a:p>
        </p:txBody>
      </p:sp>
      <p:sp>
        <p:nvSpPr>
          <p:cNvPr id="82" name="Rectangle 81"/>
          <p:cNvSpPr/>
          <p:nvPr>
            <p:custDataLst>
              <p:tags r:id="rId5"/>
            </p:custDataLst>
          </p:nvPr>
        </p:nvSpPr>
        <p:spPr>
          <a:xfrm>
            <a:off x="2045214" y="4052372"/>
            <a:ext cx="1312923" cy="376408"/>
          </a:xfrm>
          <a:prstGeom prst="rect">
            <a:avLst/>
          </a:prstGeom>
          <a:solidFill>
            <a:schemeClr val="bg1">
              <a:lumMod val="65000"/>
            </a:schemeClr>
          </a:solidFill>
          <a:ln w="9525" cap="flat" cmpd="sng" algn="ctr">
            <a:noFill/>
            <a:prstDash val="solid"/>
            <a:headEnd type="none" w="med" len="med"/>
            <a:tailEnd type="none" w="med" len="med"/>
          </a:ln>
          <a:effectLst/>
        </p:spPr>
        <p:txBody>
          <a:bodyPr rot="0" spcFirstLastPara="0" vertOverflow="overflow" horzOverflow="overflow" vert="horz" wrap="square" lIns="60895" tIns="0" rIns="60895" bIns="0" numCol="1" spcCol="0" rtlCol="0" fromWordArt="0" anchor="ctr" anchorCtr="0" forceAA="0" compatLnSpc="1">
            <a:prstTxWarp prst="textNoShape">
              <a:avLst/>
            </a:prstTxWarp>
            <a:noAutofit/>
          </a:bodyPr>
          <a:lstStyle/>
          <a:p>
            <a:pPr algn="ctr" defTabSz="913143" fontAlgn="base">
              <a:lnSpc>
                <a:spcPct val="90000"/>
              </a:lnSpc>
              <a:spcBef>
                <a:spcPct val="0"/>
              </a:spcBef>
              <a:spcAft>
                <a:spcPct val="0"/>
              </a:spcAft>
              <a:defRPr/>
            </a:pPr>
            <a:r>
              <a:rPr lang="en-US" sz="1371" kern="0">
                <a:solidFill>
                  <a:srgbClr val="FFFFFF"/>
                </a:solidFill>
                <a:latin typeface="Segoe UI Light" panose="020B0502040204020203" pitchFamily="34" charset="0"/>
                <a:ea typeface="Segoe UI" pitchFamily="34" charset="0"/>
                <a:cs typeface="Segoe UI Light" panose="020B0502040204020203" pitchFamily="34" charset="0"/>
              </a:rPr>
              <a:t>Higher Ed. </a:t>
            </a:r>
            <a:r>
              <a:rPr lang="en-US" sz="1371" kern="0" dirty="0">
                <a:solidFill>
                  <a:srgbClr val="FFFFFF"/>
                </a:solidFill>
                <a:latin typeface="Segoe UI Light" panose="020B0502040204020203" pitchFamily="34" charset="0"/>
                <a:ea typeface="Segoe UI" pitchFamily="34" charset="0"/>
                <a:cs typeface="Segoe UI Light" panose="020B0502040204020203" pitchFamily="34" charset="0"/>
              </a:rPr>
              <a:t>Student</a:t>
            </a:r>
          </a:p>
        </p:txBody>
      </p:sp>
      <p:pic>
        <p:nvPicPr>
          <p:cNvPr id="83"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045215" y="2879429"/>
            <a:ext cx="1312922" cy="108803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ctangle 68"/>
          <p:cNvSpPr/>
          <p:nvPr/>
        </p:nvSpPr>
        <p:spPr>
          <a:xfrm>
            <a:off x="4888615" y="1533553"/>
            <a:ext cx="1320071" cy="1137570"/>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1127" tIns="81127" rIns="81127" bIns="81127" numCol="1" spcCol="0" rtlCol="0" fromWordArt="0" anchor="ctr" anchorCtr="0" forceAA="0" compatLnSpc="1">
            <a:prstTxWarp prst="textNoShape">
              <a:avLst/>
            </a:prstTxWarp>
            <a:noAutofit/>
          </a:bodyPr>
          <a:lstStyle/>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Office 365 </a:t>
            </a:r>
          </a:p>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Small Business Premium </a:t>
            </a:r>
          </a:p>
        </p:txBody>
      </p:sp>
      <p:sp>
        <p:nvSpPr>
          <p:cNvPr id="71" name="Rectangle 70"/>
          <p:cNvSpPr/>
          <p:nvPr/>
        </p:nvSpPr>
        <p:spPr>
          <a:xfrm>
            <a:off x="6317947" y="1533553"/>
            <a:ext cx="2625846" cy="1137570"/>
          </a:xfrm>
          <a:prstGeom prst="rect">
            <a:avLst/>
          </a:prstGeom>
          <a:solidFill>
            <a:srgbClr val="00188F"/>
          </a:solidFill>
          <a:ln w="9525" cap="flat" cmpd="sng" algn="ctr">
            <a:noFill/>
            <a:prstDash val="solid"/>
            <a:headEnd type="none" w="med" len="med"/>
            <a:tailEnd type="none" w="med" len="med"/>
          </a:ln>
          <a:effectLst/>
        </p:spPr>
        <p:txBody>
          <a:bodyPr rot="0" spcFirstLastPara="0" vertOverflow="overflow" horzOverflow="overflow" vert="horz" wrap="square" lIns="81127" tIns="81127" rIns="81127" bIns="81127" numCol="1" spcCol="0" rtlCol="0" fromWordArt="0" anchor="ctr" anchorCtr="0" forceAA="0" compatLnSpc="1">
            <a:prstTxWarp prst="textNoShape">
              <a:avLst/>
            </a:prstTxWarp>
            <a:noAutofit/>
          </a:bodyPr>
          <a:lstStyle/>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Office 365 </a:t>
            </a:r>
          </a:p>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Midsize Business </a:t>
            </a:r>
          </a:p>
        </p:txBody>
      </p:sp>
      <p:sp>
        <p:nvSpPr>
          <p:cNvPr id="73" name="Rectangle 72"/>
          <p:cNvSpPr/>
          <p:nvPr/>
        </p:nvSpPr>
        <p:spPr>
          <a:xfrm>
            <a:off x="3470251" y="1533553"/>
            <a:ext cx="1312922" cy="1137570"/>
          </a:xfrm>
          <a:prstGeom prst="rect">
            <a:avLst/>
          </a:prstGeom>
          <a:solidFill>
            <a:srgbClr val="007233"/>
          </a:solidFill>
          <a:ln w="9525" cap="flat" cmpd="sng" algn="ctr">
            <a:noFill/>
            <a:prstDash val="solid"/>
            <a:headEnd type="none" w="med" len="med"/>
            <a:tailEnd type="none" w="med" len="med"/>
          </a:ln>
          <a:effectLst/>
        </p:spPr>
        <p:txBody>
          <a:bodyPr rot="0" spcFirstLastPara="0" vertOverflow="overflow" horzOverflow="overflow" vert="horz" wrap="square" lIns="81127" tIns="81127" rIns="121790" bIns="81127" numCol="1" spcCol="0" rtlCol="0" fromWordArt="0" anchor="ctr" anchorCtr="0" forceAA="0" compatLnSpc="1">
            <a:prstTxWarp prst="textNoShape">
              <a:avLst/>
            </a:prstTxWarp>
            <a:noAutofit/>
          </a:bodyPr>
          <a:lstStyle/>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Office 365 </a:t>
            </a:r>
          </a:p>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Home </a:t>
            </a:r>
          </a:p>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Premium</a:t>
            </a:r>
            <a:r>
              <a:rPr lang="en-US" sz="1371" kern="0" baseline="30000" dirty="0">
                <a:gradFill>
                  <a:gsLst>
                    <a:gs pos="0">
                      <a:srgbClr val="FFFFFF"/>
                    </a:gs>
                    <a:gs pos="100000">
                      <a:srgbClr val="FFFFFF"/>
                    </a:gs>
                  </a:gsLst>
                  <a:lin ang="5400000" scaled="0"/>
                </a:gradFill>
                <a:ea typeface="Segoe UI" pitchFamily="34" charset="0"/>
                <a:cs typeface="Segoe UI" pitchFamily="34" charset="0"/>
              </a:rPr>
              <a:t>1</a:t>
            </a:r>
            <a:endParaRPr lang="en-US" sz="1371" kern="0" dirty="0">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p:cNvSpPr/>
          <p:nvPr/>
        </p:nvSpPr>
        <p:spPr>
          <a:xfrm>
            <a:off x="9053534" y="4513680"/>
            <a:ext cx="2628970" cy="1137570"/>
          </a:xfrm>
          <a:prstGeom prst="rect">
            <a:avLst/>
          </a:prstGeom>
          <a:solidFill>
            <a:srgbClr val="EB3C00"/>
          </a:solidFill>
          <a:ln w="9525" cap="flat" cmpd="sng" algn="ctr">
            <a:noFill/>
            <a:prstDash val="solid"/>
            <a:headEnd type="none" w="med" len="med"/>
            <a:tailEnd type="none" w="med" len="med"/>
          </a:ln>
          <a:effectLst/>
        </p:spPr>
        <p:txBody>
          <a:bodyPr rot="0" spcFirstLastPara="0" vertOverflow="overflow" horzOverflow="overflow" vert="horz" wrap="square" lIns="81127" tIns="81127" rIns="81127" bIns="81127" numCol="1" spcCol="0" rtlCol="0" fromWordArt="0" anchor="ctr" anchorCtr="0" forceAA="0" compatLnSpc="1">
            <a:prstTxWarp prst="textNoShape">
              <a:avLst/>
            </a:prstTxWarp>
            <a:noAutofit/>
          </a:bodyPr>
          <a:lstStyle/>
          <a:p>
            <a:pPr algn="ctr" defTabSz="1216917" fontAlgn="base">
              <a:spcBef>
                <a:spcPct val="0"/>
              </a:spcBef>
              <a:spcAft>
                <a:spcPct val="0"/>
              </a:spcAft>
            </a:pPr>
            <a:r>
              <a:rPr lang="en-US" sz="1371" dirty="0">
                <a:gradFill>
                  <a:gsLst>
                    <a:gs pos="0">
                      <a:srgbClr val="FFFFFF"/>
                    </a:gs>
                    <a:gs pos="100000">
                      <a:srgbClr val="FFFFFF"/>
                    </a:gs>
                  </a:gsLst>
                  <a:lin ang="5400000" scaled="0"/>
                </a:gradFill>
                <a:ea typeface="Segoe UI" pitchFamily="34" charset="0"/>
                <a:cs typeface="Segoe UI" pitchFamily="34" charset="0"/>
              </a:rPr>
              <a:t> Office Professional Plus </a:t>
            </a:r>
            <a:br>
              <a:rPr lang="en-US" sz="1371" dirty="0">
                <a:gradFill>
                  <a:gsLst>
                    <a:gs pos="0">
                      <a:srgbClr val="FFFFFF"/>
                    </a:gs>
                    <a:gs pos="100000">
                      <a:srgbClr val="FFFFFF"/>
                    </a:gs>
                  </a:gsLst>
                  <a:lin ang="5400000" scaled="0"/>
                </a:gradFill>
                <a:ea typeface="Segoe UI" pitchFamily="34" charset="0"/>
                <a:cs typeface="Segoe UI" pitchFamily="34" charset="0"/>
              </a:rPr>
            </a:br>
            <a:r>
              <a:rPr lang="en-US" sz="1371" dirty="0">
                <a:gradFill>
                  <a:gsLst>
                    <a:gs pos="0">
                      <a:srgbClr val="FFFFFF"/>
                    </a:gs>
                    <a:gs pos="100000">
                      <a:srgbClr val="FFFFFF"/>
                    </a:gs>
                  </a:gsLst>
                  <a:lin ang="5400000" scaled="0"/>
                </a:gradFill>
                <a:ea typeface="Segoe UI" pitchFamily="34" charset="0"/>
                <a:cs typeface="Segoe UI" pitchFamily="34" charset="0"/>
              </a:rPr>
              <a:t>2013</a:t>
            </a:r>
          </a:p>
        </p:txBody>
      </p:sp>
      <p:sp>
        <p:nvSpPr>
          <p:cNvPr id="45" name="Rectangle 44"/>
          <p:cNvSpPr/>
          <p:nvPr/>
        </p:nvSpPr>
        <p:spPr>
          <a:xfrm>
            <a:off x="4896246" y="4513682"/>
            <a:ext cx="1312922" cy="537725"/>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1127" tIns="81127" rIns="81127" bIns="81127" numCol="1" spcCol="0" rtlCol="0" fromWordArt="0" anchor="ctr" anchorCtr="0" forceAA="0" compatLnSpc="1">
            <a:prstTxWarp prst="textNoShape">
              <a:avLst/>
            </a:prstTxWarp>
            <a:noAutofit/>
          </a:bodyPr>
          <a:lstStyle/>
          <a:p>
            <a:pPr algn="ctr" defTabSz="1216917" fontAlgn="base">
              <a:spcBef>
                <a:spcPct val="0"/>
              </a:spcBef>
              <a:spcAft>
                <a:spcPct val="0"/>
              </a:spcAft>
            </a:pPr>
            <a:r>
              <a:rPr lang="en-US" sz="1200" dirty="0">
                <a:gradFill>
                  <a:gsLst>
                    <a:gs pos="0">
                      <a:srgbClr val="FFFFFF"/>
                    </a:gs>
                    <a:gs pos="100000">
                      <a:srgbClr val="FFFFFF"/>
                    </a:gs>
                  </a:gsLst>
                  <a:lin ang="5400000" scaled="0"/>
                </a:gradFill>
                <a:ea typeface="Segoe UI" pitchFamily="34" charset="0"/>
                <a:cs typeface="Segoe UI" pitchFamily="34" charset="0"/>
              </a:rPr>
              <a:t>Office Home &amp; Business 2013</a:t>
            </a:r>
          </a:p>
        </p:txBody>
      </p:sp>
      <p:sp>
        <p:nvSpPr>
          <p:cNvPr id="46" name="Rectangle 45"/>
          <p:cNvSpPr/>
          <p:nvPr/>
        </p:nvSpPr>
        <p:spPr>
          <a:xfrm>
            <a:off x="6318429" y="4513683"/>
            <a:ext cx="2625846" cy="1137570"/>
          </a:xfrm>
          <a:prstGeom prst="rect">
            <a:avLst/>
          </a:prstGeom>
          <a:solidFill>
            <a:srgbClr val="00188F"/>
          </a:solidFill>
          <a:ln w="9525" cap="flat" cmpd="sng" algn="ctr">
            <a:noFill/>
            <a:prstDash val="solid"/>
            <a:headEnd type="none" w="med" len="med"/>
            <a:tailEnd type="none" w="med" len="med"/>
          </a:ln>
          <a:effectLst/>
        </p:spPr>
        <p:txBody>
          <a:bodyPr rot="0" spcFirstLastPara="0" vertOverflow="overflow" horzOverflow="overflow" vert="horz" wrap="square" lIns="81127" tIns="81127" rIns="81127" bIns="81127" numCol="1" spcCol="0" rtlCol="0" fromWordArt="0" anchor="ctr" anchorCtr="0" forceAA="0" compatLnSpc="1">
            <a:prstTxWarp prst="textNoShape">
              <a:avLst/>
            </a:prstTxWarp>
            <a:noAutofit/>
          </a:bodyPr>
          <a:lstStyle/>
          <a:p>
            <a:pPr algn="ctr" defTabSz="1216917" fontAlgn="base">
              <a:spcBef>
                <a:spcPct val="0"/>
              </a:spcBef>
              <a:spcAft>
                <a:spcPct val="0"/>
              </a:spcAft>
            </a:pPr>
            <a:r>
              <a:rPr lang="en-US" sz="1371" dirty="0">
                <a:gradFill>
                  <a:gsLst>
                    <a:gs pos="0">
                      <a:srgbClr val="FFFFFF"/>
                    </a:gs>
                    <a:gs pos="100000">
                      <a:srgbClr val="FFFFFF"/>
                    </a:gs>
                  </a:gsLst>
                  <a:lin ang="5400000" scaled="0"/>
                </a:gradFill>
                <a:ea typeface="Segoe UI" pitchFamily="34" charset="0"/>
                <a:cs typeface="Segoe UI" pitchFamily="34" charset="0"/>
              </a:rPr>
              <a:t>Office Standard 2013</a:t>
            </a:r>
          </a:p>
        </p:txBody>
      </p:sp>
      <p:sp>
        <p:nvSpPr>
          <p:cNvPr id="47" name="Rectangle 46"/>
          <p:cNvSpPr/>
          <p:nvPr/>
        </p:nvSpPr>
        <p:spPr>
          <a:xfrm>
            <a:off x="2045214" y="4513683"/>
            <a:ext cx="2738441" cy="1137570"/>
          </a:xfrm>
          <a:prstGeom prst="rect">
            <a:avLst/>
          </a:prstGeom>
          <a:solidFill>
            <a:srgbClr val="007233"/>
          </a:solidFill>
          <a:ln w="9525" cap="flat" cmpd="sng" algn="ctr">
            <a:noFill/>
            <a:prstDash val="solid"/>
            <a:headEnd type="none" w="med" len="med"/>
            <a:tailEnd type="none" w="med" len="med"/>
          </a:ln>
          <a:effectLst/>
        </p:spPr>
        <p:txBody>
          <a:bodyPr rot="0" spcFirstLastPara="0" vertOverflow="overflow" horzOverflow="overflow" vert="horz" wrap="square" lIns="81127" tIns="81127" rIns="121790" bIns="81127" numCol="1" spcCol="0" rtlCol="0" fromWordArt="0" anchor="ctr" anchorCtr="0" forceAA="0" compatLnSpc="1">
            <a:prstTxWarp prst="textNoShape">
              <a:avLst/>
            </a:prstTxWarp>
            <a:noAutofit/>
          </a:bodyPr>
          <a:lstStyle/>
          <a:p>
            <a:pPr algn="ctr" defTabSz="1216553" fontAlgn="base">
              <a:spcBef>
                <a:spcPct val="0"/>
              </a:spcBef>
              <a:spcAft>
                <a:spcPct val="0"/>
              </a:spcAft>
              <a:defRPr/>
            </a:pPr>
            <a:r>
              <a:rPr lang="en-US" sz="1371" kern="0" dirty="0">
                <a:gradFill>
                  <a:gsLst>
                    <a:gs pos="0">
                      <a:srgbClr val="FFFFFF"/>
                    </a:gs>
                    <a:gs pos="100000">
                      <a:srgbClr val="FFFFFF"/>
                    </a:gs>
                  </a:gsLst>
                  <a:lin ang="5400000" scaled="0"/>
                </a:gradFill>
                <a:ea typeface="Segoe UI" pitchFamily="34" charset="0"/>
                <a:cs typeface="Segoe UI" pitchFamily="34" charset="0"/>
              </a:rPr>
              <a:t>Office Home &amp; Student 2013</a:t>
            </a:r>
            <a:r>
              <a:rPr lang="en-US" sz="1371" kern="0" baseline="30000" dirty="0">
                <a:gradFill>
                  <a:gsLst>
                    <a:gs pos="0">
                      <a:srgbClr val="FFFFFF"/>
                    </a:gs>
                    <a:gs pos="100000">
                      <a:srgbClr val="FFFFFF"/>
                    </a:gs>
                  </a:gsLst>
                  <a:lin ang="5400000" scaled="0"/>
                </a:gradFill>
                <a:ea typeface="Segoe UI" pitchFamily="34" charset="0"/>
                <a:cs typeface="Segoe UI" pitchFamily="34" charset="0"/>
              </a:rPr>
              <a:t>1</a:t>
            </a:r>
            <a:endParaRPr lang="en-US" sz="1371" kern="0" dirty="0">
              <a:gradFill>
                <a:gsLst>
                  <a:gs pos="0">
                    <a:srgbClr val="FFFFFF"/>
                  </a:gs>
                  <a:gs pos="100000">
                    <a:srgbClr val="FFFFFF"/>
                  </a:gs>
                </a:gsLst>
                <a:lin ang="5400000" scaled="0"/>
              </a:gradFill>
              <a:ea typeface="Segoe UI" pitchFamily="34" charset="0"/>
              <a:cs typeface="Segoe UI" pitchFamily="34" charset="0"/>
            </a:endParaRPr>
          </a:p>
        </p:txBody>
      </p:sp>
      <p:sp>
        <p:nvSpPr>
          <p:cNvPr id="35" name="Rectangle 34"/>
          <p:cNvSpPr/>
          <p:nvPr>
            <p:custDataLst>
              <p:tags r:id="rId6"/>
            </p:custDataLst>
          </p:nvPr>
        </p:nvSpPr>
        <p:spPr>
          <a:xfrm>
            <a:off x="589483" y="1533550"/>
            <a:ext cx="1312923" cy="1137570"/>
          </a:xfrm>
          <a:prstGeom prst="rect">
            <a:avLst/>
          </a:prstGeom>
          <a:solidFill>
            <a:schemeClr val="bg1">
              <a:lumMod val="65000"/>
            </a:schemeClr>
          </a:solidFill>
          <a:ln w="9525" cap="flat" cmpd="sng" algn="ctr">
            <a:noFill/>
            <a:prstDash val="solid"/>
            <a:headEnd type="none" w="med" len="med"/>
            <a:tailEnd type="none" w="med" len="med"/>
          </a:ln>
          <a:effectLst/>
        </p:spPr>
        <p:txBody>
          <a:bodyPr rot="0" spcFirstLastPara="0" vertOverflow="overflow" horzOverflow="overflow" vert="horz" wrap="square" lIns="60895" tIns="0" rIns="60895" bIns="0" numCol="1" spcCol="0" rtlCol="0" fromWordArt="0" anchor="ctr" anchorCtr="0" forceAA="0" compatLnSpc="1">
            <a:prstTxWarp prst="textNoShape">
              <a:avLst/>
            </a:prstTxWarp>
            <a:noAutofit/>
          </a:bodyPr>
          <a:lstStyle/>
          <a:p>
            <a:pPr algn="ctr" defTabSz="913143" fontAlgn="base">
              <a:lnSpc>
                <a:spcPct val="90000"/>
              </a:lnSpc>
              <a:spcBef>
                <a:spcPct val="0"/>
              </a:spcBef>
              <a:spcAft>
                <a:spcPct val="0"/>
              </a:spcAft>
              <a:defRPr/>
            </a:pPr>
            <a:r>
              <a:rPr lang="en-US" sz="1960" kern="0" dirty="0">
                <a:solidFill>
                  <a:srgbClr val="FFFFFF"/>
                </a:solidFill>
                <a:latin typeface="Segoe UI Light" panose="020B0502040204020203" pitchFamily="34" charset="0"/>
                <a:ea typeface="Segoe UI" pitchFamily="34" charset="0"/>
                <a:cs typeface="Segoe UI Light" panose="020B0502040204020203" pitchFamily="34" charset="0"/>
              </a:rPr>
              <a:t>Office 365</a:t>
            </a:r>
          </a:p>
          <a:p>
            <a:pPr algn="ctr" defTabSz="913143" fontAlgn="base">
              <a:lnSpc>
                <a:spcPct val="90000"/>
              </a:lnSpc>
              <a:spcBef>
                <a:spcPct val="0"/>
              </a:spcBef>
              <a:spcAft>
                <a:spcPct val="0"/>
              </a:spcAft>
              <a:defRPr/>
            </a:pPr>
            <a:r>
              <a:rPr lang="en-US" sz="1960" kern="0" dirty="0">
                <a:solidFill>
                  <a:srgbClr val="FFFFFF"/>
                </a:solidFill>
                <a:latin typeface="Segoe UI Light" panose="020B0502040204020203" pitchFamily="34" charset="0"/>
                <a:ea typeface="Segoe UI" pitchFamily="34" charset="0"/>
                <a:cs typeface="Segoe UI Light" panose="020B0502040204020203" pitchFamily="34" charset="0"/>
              </a:rPr>
              <a:t>SKUs:</a:t>
            </a:r>
          </a:p>
        </p:txBody>
      </p:sp>
      <p:sp>
        <p:nvSpPr>
          <p:cNvPr id="36" name="Rectangle 35"/>
          <p:cNvSpPr/>
          <p:nvPr>
            <p:custDataLst>
              <p:tags r:id="rId7"/>
            </p:custDataLst>
          </p:nvPr>
        </p:nvSpPr>
        <p:spPr>
          <a:xfrm>
            <a:off x="589965" y="4513680"/>
            <a:ext cx="1312923" cy="1137570"/>
          </a:xfrm>
          <a:prstGeom prst="rect">
            <a:avLst/>
          </a:prstGeom>
          <a:solidFill>
            <a:schemeClr val="bg1">
              <a:lumMod val="65000"/>
            </a:schemeClr>
          </a:solidFill>
          <a:ln w="9525" cap="flat" cmpd="sng" algn="ctr">
            <a:noFill/>
            <a:prstDash val="solid"/>
            <a:headEnd type="none" w="med" len="med"/>
            <a:tailEnd type="none" w="med" len="med"/>
          </a:ln>
          <a:effectLst/>
        </p:spPr>
        <p:txBody>
          <a:bodyPr rot="0" spcFirstLastPara="0" vertOverflow="overflow" horzOverflow="overflow" vert="horz" wrap="square" lIns="60895" tIns="0" rIns="60895" bIns="0" numCol="1" spcCol="0" rtlCol="0" fromWordArt="0" anchor="ctr" anchorCtr="0" forceAA="0" compatLnSpc="1">
            <a:prstTxWarp prst="textNoShape">
              <a:avLst/>
            </a:prstTxWarp>
            <a:noAutofit/>
          </a:bodyPr>
          <a:lstStyle/>
          <a:p>
            <a:pPr algn="ctr" defTabSz="913143" fontAlgn="base">
              <a:lnSpc>
                <a:spcPct val="90000"/>
              </a:lnSpc>
              <a:spcBef>
                <a:spcPct val="0"/>
              </a:spcBef>
              <a:spcAft>
                <a:spcPct val="0"/>
              </a:spcAft>
              <a:defRPr/>
            </a:pPr>
            <a:r>
              <a:rPr lang="en-US" sz="1960" kern="0" dirty="0">
                <a:solidFill>
                  <a:srgbClr val="FFFFFF"/>
                </a:solidFill>
                <a:latin typeface="Segoe UI Light" panose="020B0502040204020203" pitchFamily="34" charset="0"/>
                <a:ea typeface="Segoe UI" pitchFamily="34" charset="0"/>
                <a:cs typeface="Segoe UI Light" panose="020B0502040204020203" pitchFamily="34" charset="0"/>
              </a:rPr>
              <a:t>Office 2013</a:t>
            </a:r>
          </a:p>
          <a:p>
            <a:pPr algn="ctr" defTabSz="913143" fontAlgn="base">
              <a:lnSpc>
                <a:spcPct val="90000"/>
              </a:lnSpc>
              <a:spcBef>
                <a:spcPct val="0"/>
              </a:spcBef>
              <a:spcAft>
                <a:spcPct val="0"/>
              </a:spcAft>
              <a:defRPr/>
            </a:pPr>
            <a:r>
              <a:rPr lang="en-US" sz="1960" kern="0" dirty="0">
                <a:solidFill>
                  <a:srgbClr val="FFFFFF"/>
                </a:solidFill>
                <a:latin typeface="Segoe UI Light" panose="020B0502040204020203" pitchFamily="34" charset="0"/>
                <a:ea typeface="Segoe UI" pitchFamily="34" charset="0"/>
                <a:cs typeface="Segoe UI Light" panose="020B0502040204020203" pitchFamily="34" charset="0"/>
              </a:rPr>
              <a:t>SKUs:</a:t>
            </a:r>
          </a:p>
        </p:txBody>
      </p:sp>
      <p:sp>
        <p:nvSpPr>
          <p:cNvPr id="39" name="Rectangle 38"/>
          <p:cNvSpPr/>
          <p:nvPr/>
        </p:nvSpPr>
        <p:spPr>
          <a:xfrm>
            <a:off x="4876669" y="5149782"/>
            <a:ext cx="1317877" cy="498819"/>
          </a:xfrm>
          <a:prstGeom prst="rect">
            <a:avLst/>
          </a:prstGeom>
          <a:solidFill>
            <a:srgbClr val="68217A"/>
          </a:solidFill>
          <a:ln w="9525" cap="flat" cmpd="sng" algn="ctr">
            <a:noFill/>
            <a:prstDash val="solid"/>
            <a:headEnd type="none" w="med" len="med"/>
            <a:tailEnd type="none" w="med" len="med"/>
          </a:ln>
          <a:effectLst/>
        </p:spPr>
        <p:txBody>
          <a:bodyPr rot="0" spcFirstLastPara="0" vertOverflow="overflow" horzOverflow="overflow" vert="horz" wrap="square" lIns="82753" tIns="82753" rIns="82753" bIns="82753" numCol="1" spcCol="0" rtlCol="0" fromWordArt="0" anchor="ctr" anchorCtr="0" forceAA="0" compatLnSpc="1">
            <a:prstTxWarp prst="textNoShape">
              <a:avLst/>
            </a:prstTxWarp>
            <a:noAutofit/>
          </a:bodyPr>
          <a:lstStyle/>
          <a:p>
            <a:pPr algn="ctr" defTabSz="1241372" fontAlgn="base">
              <a:spcBef>
                <a:spcPct val="0"/>
              </a:spcBef>
              <a:spcAft>
                <a:spcPct val="0"/>
              </a:spcAft>
            </a:pPr>
            <a:r>
              <a:rPr lang="en-US" sz="1200" dirty="0">
                <a:gradFill>
                  <a:gsLst>
                    <a:gs pos="0">
                      <a:srgbClr val="FFFFFF"/>
                    </a:gs>
                    <a:gs pos="100000">
                      <a:srgbClr val="FFFFFF"/>
                    </a:gs>
                  </a:gsLst>
                  <a:lin ang="5400000" scaled="0"/>
                </a:gradFill>
                <a:ea typeface="Segoe UI" pitchFamily="34" charset="0"/>
                <a:cs typeface="Segoe UI" pitchFamily="34" charset="0"/>
              </a:rPr>
              <a:t>Professional 2013</a:t>
            </a:r>
            <a:r>
              <a:rPr lang="en-US" sz="1200" baseline="30000" dirty="0">
                <a:gradFill>
                  <a:gsLst>
                    <a:gs pos="0">
                      <a:srgbClr val="FFFFFF"/>
                    </a:gs>
                    <a:gs pos="100000">
                      <a:srgbClr val="FFFFFF"/>
                    </a:gs>
                  </a:gsLst>
                  <a:lin ang="5400000" scaled="0"/>
                </a:gradFill>
                <a:ea typeface="Segoe UI" pitchFamily="34" charset="0"/>
                <a:cs typeface="Segoe UI" pitchFamily="34" charset="0"/>
              </a:rPr>
              <a:t>3</a:t>
            </a:r>
          </a:p>
        </p:txBody>
      </p:sp>
      <p:sp>
        <p:nvSpPr>
          <p:cNvPr id="37" name="TextBox 36"/>
          <p:cNvSpPr txBox="1"/>
          <p:nvPr/>
        </p:nvSpPr>
        <p:spPr>
          <a:xfrm>
            <a:off x="238513" y="6117984"/>
            <a:ext cx="5001409" cy="962256"/>
          </a:xfrm>
          <a:prstGeom prst="rect">
            <a:avLst/>
          </a:prstGeom>
          <a:noFill/>
        </p:spPr>
        <p:txBody>
          <a:bodyPr wrap="square" lIns="179238" tIns="143391" rIns="179238" bIns="143391" rtlCol="0">
            <a:spAutoFit/>
          </a:bodyPr>
          <a:lstStyle/>
          <a:p>
            <a:pPr>
              <a:lnSpc>
                <a:spcPct val="90000"/>
              </a:lnSpc>
            </a:pPr>
            <a:r>
              <a:rPr lang="en-US" sz="1078" baseline="30000" dirty="0">
                <a:gradFill>
                  <a:gsLst>
                    <a:gs pos="2917">
                      <a:schemeClr val="tx1"/>
                    </a:gs>
                    <a:gs pos="30000">
                      <a:schemeClr val="tx1"/>
                    </a:gs>
                  </a:gsLst>
                  <a:lin ang="5400000" scaled="0"/>
                </a:gradFill>
              </a:rPr>
              <a:t>1 </a:t>
            </a:r>
            <a:r>
              <a:rPr lang="en-US" sz="1078" dirty="0">
                <a:gradFill>
                  <a:gsLst>
                    <a:gs pos="2917">
                      <a:schemeClr val="tx1"/>
                    </a:gs>
                    <a:gs pos="30000">
                      <a:schemeClr val="tx1"/>
                    </a:gs>
                  </a:gsLst>
                  <a:lin ang="5400000" scaled="0"/>
                </a:gradFill>
              </a:rPr>
              <a:t>For non-commercial use</a:t>
            </a:r>
          </a:p>
          <a:p>
            <a:pPr>
              <a:lnSpc>
                <a:spcPct val="90000"/>
              </a:lnSpc>
            </a:pPr>
            <a:r>
              <a:rPr lang="en-US" sz="1078" baseline="30000" dirty="0">
                <a:gradFill>
                  <a:gsLst>
                    <a:gs pos="2917">
                      <a:schemeClr val="tx1"/>
                    </a:gs>
                    <a:gs pos="30000">
                      <a:schemeClr val="tx1"/>
                    </a:gs>
                  </a:gsLst>
                  <a:lin ang="5400000" scaled="0"/>
                </a:gradFill>
              </a:rPr>
              <a:t>2 </a:t>
            </a:r>
            <a:r>
              <a:rPr lang="en-US" sz="1078" dirty="0">
                <a:gradFill>
                  <a:gsLst>
                    <a:gs pos="2917">
                      <a:schemeClr val="tx1"/>
                    </a:gs>
                    <a:gs pos="30000">
                      <a:schemeClr val="tx1"/>
                    </a:gs>
                  </a:gsLst>
                  <a:lin ang="5400000" scaled="0"/>
                </a:gradFill>
              </a:rPr>
              <a:t>Qualified higher education students/faculty</a:t>
            </a:r>
          </a:p>
          <a:p>
            <a:pPr>
              <a:lnSpc>
                <a:spcPct val="90000"/>
              </a:lnSpc>
              <a:spcAft>
                <a:spcPts val="588"/>
              </a:spcAft>
            </a:pPr>
            <a:r>
              <a:rPr lang="en-US" sz="1078" baseline="30000" dirty="0">
                <a:gradFill>
                  <a:gsLst>
                    <a:gs pos="2917">
                      <a:schemeClr val="tx1"/>
                    </a:gs>
                    <a:gs pos="30000">
                      <a:schemeClr val="tx1"/>
                    </a:gs>
                  </a:gsLst>
                  <a:lin ang="5400000" scaled="0"/>
                </a:gradFill>
              </a:rPr>
              <a:t>3 </a:t>
            </a:r>
            <a:r>
              <a:rPr lang="en-US" sz="1078" dirty="0">
                <a:gradFill>
                  <a:gsLst>
                    <a:gs pos="2917">
                      <a:schemeClr val="tx1"/>
                    </a:gs>
                    <a:gs pos="30000">
                      <a:schemeClr val="tx1"/>
                    </a:gs>
                  </a:gsLst>
                  <a:lin ang="5400000" scaled="0"/>
                </a:gradFill>
              </a:rPr>
              <a:t>Available as ESD product only</a:t>
            </a:r>
          </a:p>
          <a:p>
            <a:pPr>
              <a:lnSpc>
                <a:spcPct val="90000"/>
              </a:lnSpc>
              <a:spcAft>
                <a:spcPts val="588"/>
              </a:spcAft>
            </a:pPr>
            <a:endParaRPr lang="en-US" sz="1078"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147277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ppt_x"/>
                                          </p:val>
                                        </p:tav>
                                        <p:tav tm="100000">
                                          <p:val>
                                            <p:strVal val="#ppt_x"/>
                                          </p:val>
                                        </p:tav>
                                      </p:tavLst>
                                    </p:anim>
                                    <p:anim calcmode="lin" valueType="num">
                                      <p:cBhvr additive="base">
                                        <p:cTn id="12" dur="500" fill="hold"/>
                                        <p:tgtEl>
                                          <p:spTgt spid="7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500" fill="hold"/>
                                        <p:tgtEl>
                                          <p:spTgt spid="76"/>
                                        </p:tgtEl>
                                        <p:attrNameLst>
                                          <p:attrName>ppt_x</p:attrName>
                                        </p:attrNameLst>
                                      </p:cBhvr>
                                      <p:tavLst>
                                        <p:tav tm="0">
                                          <p:val>
                                            <p:strVal val="#ppt_x"/>
                                          </p:val>
                                        </p:tav>
                                        <p:tav tm="100000">
                                          <p:val>
                                            <p:strVal val="#ppt_x"/>
                                          </p:val>
                                        </p:tav>
                                      </p:tavLst>
                                    </p:anim>
                                    <p:anim calcmode="lin" valueType="num">
                                      <p:cBhvr additive="base">
                                        <p:cTn id="16" dur="500" fill="hold"/>
                                        <p:tgtEl>
                                          <p:spTgt spid="7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8"/>
                                        </p:tgtEl>
                                        <p:attrNameLst>
                                          <p:attrName>style.visibility</p:attrName>
                                        </p:attrNameLst>
                                      </p:cBhvr>
                                      <p:to>
                                        <p:strVal val="visible"/>
                                      </p:to>
                                    </p:set>
                                    <p:anim calcmode="lin" valueType="num">
                                      <p:cBhvr additive="base">
                                        <p:cTn id="19" dur="500" fill="hold"/>
                                        <p:tgtEl>
                                          <p:spTgt spid="88"/>
                                        </p:tgtEl>
                                        <p:attrNameLst>
                                          <p:attrName>ppt_x</p:attrName>
                                        </p:attrNameLst>
                                      </p:cBhvr>
                                      <p:tavLst>
                                        <p:tav tm="0">
                                          <p:val>
                                            <p:strVal val="#ppt_x"/>
                                          </p:val>
                                        </p:tav>
                                        <p:tav tm="100000">
                                          <p:val>
                                            <p:strVal val="#ppt_x"/>
                                          </p:val>
                                        </p:tav>
                                      </p:tavLst>
                                    </p:anim>
                                    <p:anim calcmode="lin" valueType="num">
                                      <p:cBhvr additive="base">
                                        <p:cTn id="20" dur="500" fill="hold"/>
                                        <p:tgtEl>
                                          <p:spTgt spid="8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9"/>
                                        </p:tgtEl>
                                        <p:attrNameLst>
                                          <p:attrName>style.visibility</p:attrName>
                                        </p:attrNameLst>
                                      </p:cBhvr>
                                      <p:to>
                                        <p:strVal val="visible"/>
                                      </p:to>
                                    </p:set>
                                    <p:anim calcmode="lin" valueType="num">
                                      <p:cBhvr additive="base">
                                        <p:cTn id="23" dur="500" fill="hold"/>
                                        <p:tgtEl>
                                          <p:spTgt spid="89"/>
                                        </p:tgtEl>
                                        <p:attrNameLst>
                                          <p:attrName>ppt_x</p:attrName>
                                        </p:attrNameLst>
                                      </p:cBhvr>
                                      <p:tavLst>
                                        <p:tav tm="0">
                                          <p:val>
                                            <p:strVal val="#ppt_x"/>
                                          </p:val>
                                        </p:tav>
                                        <p:tav tm="100000">
                                          <p:val>
                                            <p:strVal val="#ppt_x"/>
                                          </p:val>
                                        </p:tav>
                                      </p:tavLst>
                                    </p:anim>
                                    <p:anim calcmode="lin" valueType="num">
                                      <p:cBhvr additive="base">
                                        <p:cTn id="24" dur="500" fill="hold"/>
                                        <p:tgtEl>
                                          <p:spTgt spid="8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500" fill="hold"/>
                                        <p:tgtEl>
                                          <p:spTgt spid="86"/>
                                        </p:tgtEl>
                                        <p:attrNameLst>
                                          <p:attrName>ppt_x</p:attrName>
                                        </p:attrNameLst>
                                      </p:cBhvr>
                                      <p:tavLst>
                                        <p:tav tm="0">
                                          <p:val>
                                            <p:strVal val="#ppt_x"/>
                                          </p:val>
                                        </p:tav>
                                        <p:tav tm="100000">
                                          <p:val>
                                            <p:strVal val="#ppt_x"/>
                                          </p:val>
                                        </p:tav>
                                      </p:tavLst>
                                    </p:anim>
                                    <p:anim calcmode="lin" valueType="num">
                                      <p:cBhvr additive="base">
                                        <p:cTn id="28" dur="500" fill="hold"/>
                                        <p:tgtEl>
                                          <p:spTgt spid="8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7"/>
                                        </p:tgtEl>
                                        <p:attrNameLst>
                                          <p:attrName>style.visibility</p:attrName>
                                        </p:attrNameLst>
                                      </p:cBhvr>
                                      <p:to>
                                        <p:strVal val="visible"/>
                                      </p:to>
                                    </p:set>
                                    <p:anim calcmode="lin" valueType="num">
                                      <p:cBhvr additive="base">
                                        <p:cTn id="31" dur="500" fill="hold"/>
                                        <p:tgtEl>
                                          <p:spTgt spid="87"/>
                                        </p:tgtEl>
                                        <p:attrNameLst>
                                          <p:attrName>ppt_x</p:attrName>
                                        </p:attrNameLst>
                                      </p:cBhvr>
                                      <p:tavLst>
                                        <p:tav tm="0">
                                          <p:val>
                                            <p:strVal val="#ppt_x"/>
                                          </p:val>
                                        </p:tav>
                                        <p:tav tm="100000">
                                          <p:val>
                                            <p:strVal val="#ppt_x"/>
                                          </p:val>
                                        </p:tav>
                                      </p:tavLst>
                                    </p:anim>
                                    <p:anim calcmode="lin" valueType="num">
                                      <p:cBhvr additive="base">
                                        <p:cTn id="32" dur="500" fill="hold"/>
                                        <p:tgtEl>
                                          <p:spTgt spid="8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 calcmode="lin" valueType="num">
                                      <p:cBhvr additive="base">
                                        <p:cTn id="35" dur="500" fill="hold"/>
                                        <p:tgtEl>
                                          <p:spTgt spid="84"/>
                                        </p:tgtEl>
                                        <p:attrNameLst>
                                          <p:attrName>ppt_x</p:attrName>
                                        </p:attrNameLst>
                                      </p:cBhvr>
                                      <p:tavLst>
                                        <p:tav tm="0">
                                          <p:val>
                                            <p:strVal val="#ppt_x"/>
                                          </p:val>
                                        </p:tav>
                                        <p:tav tm="100000">
                                          <p:val>
                                            <p:strVal val="#ppt_x"/>
                                          </p:val>
                                        </p:tav>
                                      </p:tavLst>
                                    </p:anim>
                                    <p:anim calcmode="lin" valueType="num">
                                      <p:cBhvr additive="base">
                                        <p:cTn id="36" dur="500" fill="hold"/>
                                        <p:tgtEl>
                                          <p:spTgt spid="8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ppt_x"/>
                                          </p:val>
                                        </p:tav>
                                        <p:tav tm="100000">
                                          <p:val>
                                            <p:strVal val="#ppt_x"/>
                                          </p:val>
                                        </p:tav>
                                      </p:tavLst>
                                    </p:anim>
                                    <p:anim calcmode="lin" valueType="num">
                                      <p:cBhvr additive="base">
                                        <p:cTn id="40" dur="500" fill="hold"/>
                                        <p:tgtEl>
                                          <p:spTgt spid="8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anim calcmode="lin" valueType="num">
                                      <p:cBhvr additive="base">
                                        <p:cTn id="43" dur="500" fill="hold"/>
                                        <p:tgtEl>
                                          <p:spTgt spid="81"/>
                                        </p:tgtEl>
                                        <p:attrNameLst>
                                          <p:attrName>ppt_x</p:attrName>
                                        </p:attrNameLst>
                                      </p:cBhvr>
                                      <p:tavLst>
                                        <p:tav tm="0">
                                          <p:val>
                                            <p:strVal val="#ppt_x"/>
                                          </p:val>
                                        </p:tav>
                                        <p:tav tm="100000">
                                          <p:val>
                                            <p:strVal val="#ppt_x"/>
                                          </p:val>
                                        </p:tav>
                                      </p:tavLst>
                                    </p:anim>
                                    <p:anim calcmode="lin" valueType="num">
                                      <p:cBhvr additive="base">
                                        <p:cTn id="44" dur="500" fill="hold"/>
                                        <p:tgtEl>
                                          <p:spTgt spid="8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anim calcmode="lin" valueType="num">
                                      <p:cBhvr additive="base">
                                        <p:cTn id="47" dur="500" fill="hold"/>
                                        <p:tgtEl>
                                          <p:spTgt spid="82"/>
                                        </p:tgtEl>
                                        <p:attrNameLst>
                                          <p:attrName>ppt_x</p:attrName>
                                        </p:attrNameLst>
                                      </p:cBhvr>
                                      <p:tavLst>
                                        <p:tav tm="0">
                                          <p:val>
                                            <p:strVal val="#ppt_x"/>
                                          </p:val>
                                        </p:tav>
                                        <p:tav tm="100000">
                                          <p:val>
                                            <p:strVal val="#ppt_x"/>
                                          </p:val>
                                        </p:tav>
                                      </p:tavLst>
                                    </p:anim>
                                    <p:anim calcmode="lin" valueType="num">
                                      <p:cBhvr additive="base">
                                        <p:cTn id="48" dur="500" fill="hold"/>
                                        <p:tgtEl>
                                          <p:spTgt spid="8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additive="base">
                                        <p:cTn id="51" dur="500" fill="hold"/>
                                        <p:tgtEl>
                                          <p:spTgt spid="83"/>
                                        </p:tgtEl>
                                        <p:attrNameLst>
                                          <p:attrName>ppt_x</p:attrName>
                                        </p:attrNameLst>
                                      </p:cBhvr>
                                      <p:tavLst>
                                        <p:tav tm="0">
                                          <p:val>
                                            <p:strVal val="#ppt_x"/>
                                          </p:val>
                                        </p:tav>
                                        <p:tav tm="100000">
                                          <p:val>
                                            <p:strVal val="#ppt_x"/>
                                          </p:val>
                                        </p:tav>
                                      </p:tavLst>
                                    </p:anim>
                                    <p:anim calcmode="lin" valueType="num">
                                      <p:cBhvr additive="base">
                                        <p:cTn id="52" dur="500" fill="hold"/>
                                        <p:tgtEl>
                                          <p:spTgt spid="8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anim calcmode="lin" valueType="num">
                                      <p:cBhvr additive="base">
                                        <p:cTn id="55" dur="500" fill="hold"/>
                                        <p:tgtEl>
                                          <p:spTgt spid="69"/>
                                        </p:tgtEl>
                                        <p:attrNameLst>
                                          <p:attrName>ppt_x</p:attrName>
                                        </p:attrNameLst>
                                      </p:cBhvr>
                                      <p:tavLst>
                                        <p:tav tm="0">
                                          <p:val>
                                            <p:strVal val="#ppt_x"/>
                                          </p:val>
                                        </p:tav>
                                        <p:tav tm="100000">
                                          <p:val>
                                            <p:strVal val="#ppt_x"/>
                                          </p:val>
                                        </p:tav>
                                      </p:tavLst>
                                    </p:anim>
                                    <p:anim calcmode="lin" valueType="num">
                                      <p:cBhvr additive="base">
                                        <p:cTn id="56" dur="500" fill="hold"/>
                                        <p:tgtEl>
                                          <p:spTgt spid="6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additive="base">
                                        <p:cTn id="59" dur="500" fill="hold"/>
                                        <p:tgtEl>
                                          <p:spTgt spid="71"/>
                                        </p:tgtEl>
                                        <p:attrNameLst>
                                          <p:attrName>ppt_x</p:attrName>
                                        </p:attrNameLst>
                                      </p:cBhvr>
                                      <p:tavLst>
                                        <p:tav tm="0">
                                          <p:val>
                                            <p:strVal val="#ppt_x"/>
                                          </p:val>
                                        </p:tav>
                                        <p:tav tm="100000">
                                          <p:val>
                                            <p:strVal val="#ppt_x"/>
                                          </p:val>
                                        </p:tav>
                                      </p:tavLst>
                                    </p:anim>
                                    <p:anim calcmode="lin" valueType="num">
                                      <p:cBhvr additive="base">
                                        <p:cTn id="60" dur="500" fill="hold"/>
                                        <p:tgtEl>
                                          <p:spTgt spid="7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fill="hold"/>
                                        <p:tgtEl>
                                          <p:spTgt spid="73"/>
                                        </p:tgtEl>
                                        <p:attrNameLst>
                                          <p:attrName>ppt_x</p:attrName>
                                        </p:attrNameLst>
                                      </p:cBhvr>
                                      <p:tavLst>
                                        <p:tav tm="0">
                                          <p:val>
                                            <p:strVal val="#ppt_x"/>
                                          </p:val>
                                        </p:tav>
                                        <p:tav tm="100000">
                                          <p:val>
                                            <p:strVal val="#ppt_x"/>
                                          </p:val>
                                        </p:tav>
                                      </p:tavLst>
                                    </p:anim>
                                    <p:anim calcmode="lin" valueType="num">
                                      <p:cBhvr additive="base">
                                        <p:cTn id="64" dur="500" fill="hold"/>
                                        <p:tgtEl>
                                          <p:spTgt spid="7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fill="hold"/>
                                        <p:tgtEl>
                                          <p:spTgt spid="35"/>
                                        </p:tgtEl>
                                        <p:attrNameLst>
                                          <p:attrName>ppt_x</p:attrName>
                                        </p:attrNameLst>
                                      </p:cBhvr>
                                      <p:tavLst>
                                        <p:tav tm="0">
                                          <p:val>
                                            <p:strVal val="#ppt_x"/>
                                          </p:val>
                                        </p:tav>
                                        <p:tav tm="100000">
                                          <p:val>
                                            <p:strVal val="#ppt_x"/>
                                          </p:val>
                                        </p:tav>
                                      </p:tavLst>
                                    </p:anim>
                                    <p:anim calcmode="lin" valueType="num">
                                      <p:cBhvr additive="base">
                                        <p:cTn id="6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additive="base">
                                        <p:cTn id="73" dur="500" fill="hold"/>
                                        <p:tgtEl>
                                          <p:spTgt spid="40"/>
                                        </p:tgtEl>
                                        <p:attrNameLst>
                                          <p:attrName>ppt_x</p:attrName>
                                        </p:attrNameLst>
                                      </p:cBhvr>
                                      <p:tavLst>
                                        <p:tav tm="0">
                                          <p:val>
                                            <p:strVal val="#ppt_x"/>
                                          </p:val>
                                        </p:tav>
                                        <p:tav tm="100000">
                                          <p:val>
                                            <p:strVal val="#ppt_x"/>
                                          </p:val>
                                        </p:tav>
                                      </p:tavLst>
                                    </p:anim>
                                    <p:anim calcmode="lin" valueType="num">
                                      <p:cBhvr additive="base">
                                        <p:cTn id="74" dur="500" fill="hold"/>
                                        <p:tgtEl>
                                          <p:spTgt spid="4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ppt_x"/>
                                          </p:val>
                                        </p:tav>
                                        <p:tav tm="100000">
                                          <p:val>
                                            <p:strVal val="#ppt_x"/>
                                          </p:val>
                                        </p:tav>
                                      </p:tavLst>
                                    </p:anim>
                                    <p:anim calcmode="lin" valueType="num">
                                      <p:cBhvr additive="base">
                                        <p:cTn id="78" dur="500" fill="hold"/>
                                        <p:tgtEl>
                                          <p:spTgt spid="4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6"/>
                                        </p:tgtEl>
                                        <p:attrNameLst>
                                          <p:attrName>style.visibility</p:attrName>
                                        </p:attrNameLst>
                                      </p:cBhvr>
                                      <p:to>
                                        <p:strVal val="visible"/>
                                      </p:to>
                                    </p:set>
                                    <p:anim calcmode="lin" valueType="num">
                                      <p:cBhvr additive="base">
                                        <p:cTn id="81" dur="500" fill="hold"/>
                                        <p:tgtEl>
                                          <p:spTgt spid="46"/>
                                        </p:tgtEl>
                                        <p:attrNameLst>
                                          <p:attrName>ppt_x</p:attrName>
                                        </p:attrNameLst>
                                      </p:cBhvr>
                                      <p:tavLst>
                                        <p:tav tm="0">
                                          <p:val>
                                            <p:strVal val="#ppt_x"/>
                                          </p:val>
                                        </p:tav>
                                        <p:tav tm="100000">
                                          <p:val>
                                            <p:strVal val="#ppt_x"/>
                                          </p:val>
                                        </p:tav>
                                      </p:tavLst>
                                    </p:anim>
                                    <p:anim calcmode="lin" valueType="num">
                                      <p:cBhvr additive="base">
                                        <p:cTn id="82" dur="500" fill="hold"/>
                                        <p:tgtEl>
                                          <p:spTgt spid="4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ppt_x"/>
                                          </p:val>
                                        </p:tav>
                                        <p:tav tm="100000">
                                          <p:val>
                                            <p:strVal val="#ppt_x"/>
                                          </p:val>
                                        </p:tav>
                                      </p:tavLst>
                                    </p:anim>
                                    <p:anim calcmode="lin" valueType="num">
                                      <p:cBhvr additive="base">
                                        <p:cTn id="86" dur="500" fill="hold"/>
                                        <p:tgtEl>
                                          <p:spTgt spid="4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500" fill="hold"/>
                                        <p:tgtEl>
                                          <p:spTgt spid="36"/>
                                        </p:tgtEl>
                                        <p:attrNameLst>
                                          <p:attrName>ppt_x</p:attrName>
                                        </p:attrNameLst>
                                      </p:cBhvr>
                                      <p:tavLst>
                                        <p:tav tm="0">
                                          <p:val>
                                            <p:strVal val="#ppt_x"/>
                                          </p:val>
                                        </p:tav>
                                        <p:tav tm="100000">
                                          <p:val>
                                            <p:strVal val="#ppt_x"/>
                                          </p:val>
                                        </p:tav>
                                      </p:tavLst>
                                    </p:anim>
                                    <p:anim calcmode="lin" valueType="num">
                                      <p:cBhvr additive="base">
                                        <p:cTn id="90" dur="500" fill="hold"/>
                                        <p:tgtEl>
                                          <p:spTgt spid="36"/>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39"/>
                                        </p:tgtEl>
                                        <p:attrNameLst>
                                          <p:attrName>style.visibility</p:attrName>
                                        </p:attrNameLst>
                                      </p:cBhvr>
                                      <p:to>
                                        <p:strVal val="visible"/>
                                      </p:to>
                                    </p:set>
                                    <p:anim calcmode="lin" valueType="num">
                                      <p:cBhvr additive="base">
                                        <p:cTn id="93" dur="500" fill="hold"/>
                                        <p:tgtEl>
                                          <p:spTgt spid="39"/>
                                        </p:tgtEl>
                                        <p:attrNameLst>
                                          <p:attrName>ppt_x</p:attrName>
                                        </p:attrNameLst>
                                      </p:cBhvr>
                                      <p:tavLst>
                                        <p:tav tm="0">
                                          <p:val>
                                            <p:strVal val="#ppt_x"/>
                                          </p:val>
                                        </p:tav>
                                        <p:tav tm="100000">
                                          <p:val>
                                            <p:strVal val="#ppt_x"/>
                                          </p:val>
                                        </p:tav>
                                      </p:tavLst>
                                    </p:anim>
                                    <p:anim calcmode="lin" valueType="num">
                                      <p:cBhvr additive="base">
                                        <p:cTn id="94" dur="500" fill="hold"/>
                                        <p:tgtEl>
                                          <p:spTgt spid="3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additive="base">
                                        <p:cTn id="97" dur="500" fill="hold"/>
                                        <p:tgtEl>
                                          <p:spTgt spid="37"/>
                                        </p:tgtEl>
                                        <p:attrNameLst>
                                          <p:attrName>ppt_x</p:attrName>
                                        </p:attrNameLst>
                                      </p:cBhvr>
                                      <p:tavLst>
                                        <p:tav tm="0">
                                          <p:val>
                                            <p:strVal val="#ppt_x"/>
                                          </p:val>
                                        </p:tav>
                                        <p:tav tm="100000">
                                          <p:val>
                                            <p:strVal val="#ppt_x"/>
                                          </p:val>
                                        </p:tav>
                                      </p:tavLst>
                                    </p:anim>
                                    <p:anim calcmode="lin" valueType="num">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88" grpId="0" animBg="1"/>
      <p:bldP spid="86" grpId="0" animBg="1"/>
      <p:bldP spid="84" grpId="0" animBg="1"/>
      <p:bldP spid="81" grpId="0" animBg="1"/>
      <p:bldP spid="82" grpId="0" animBg="1"/>
      <p:bldP spid="69" grpId="0" animBg="1"/>
      <p:bldP spid="71" grpId="0" animBg="1"/>
      <p:bldP spid="73" grpId="0" animBg="1"/>
      <p:bldP spid="40" grpId="0" animBg="1"/>
      <p:bldP spid="45" grpId="0" animBg="1"/>
      <p:bldP spid="46" grpId="0" animBg="1"/>
      <p:bldP spid="47" grpId="0" animBg="1"/>
      <p:bldP spid="35" grpId="0" animBg="1"/>
      <p:bldP spid="36" grpId="0" animBg="1"/>
      <p:bldP spid="39" grpId="0" animBg="1"/>
      <p:bldP spid="37"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8"/>
          <p:cNvSpPr>
            <a:spLocks noGrp="1"/>
          </p:cNvSpPr>
          <p:nvPr>
            <p:ph type="title"/>
          </p:nvPr>
        </p:nvSpPr>
        <p:spPr>
          <a:xfrm>
            <a:off x="119803" y="142965"/>
            <a:ext cx="11144529" cy="747596"/>
          </a:xfrm>
        </p:spPr>
        <p:txBody>
          <a:bodyPr>
            <a:noAutofit/>
          </a:bodyPr>
          <a:lstStyle/>
          <a:p>
            <a:r>
              <a:rPr lang="en-US" sz="4399" dirty="0"/>
              <a:t>Recommend the right Office to Consumers</a:t>
            </a:r>
          </a:p>
        </p:txBody>
      </p:sp>
      <p:graphicFrame>
        <p:nvGraphicFramePr>
          <p:cNvPr id="11" name="Table 10"/>
          <p:cNvGraphicFramePr>
            <a:graphicFrameLocks noGrp="1"/>
          </p:cNvGraphicFramePr>
          <p:nvPr>
            <p:extLst>
              <p:ext uri="{D42A27DB-BD31-4B8C-83A1-F6EECF244321}">
                <p14:modId xmlns:p14="http://schemas.microsoft.com/office/powerpoint/2010/main" val="2837027873"/>
              </p:ext>
            </p:extLst>
          </p:nvPr>
        </p:nvGraphicFramePr>
        <p:xfrm>
          <a:off x="157116" y="942329"/>
          <a:ext cx="12031711" cy="4096944"/>
        </p:xfrm>
        <a:graphic>
          <a:graphicData uri="http://schemas.openxmlformats.org/drawingml/2006/table">
            <a:tbl>
              <a:tblPr firstRow="1" firstCol="1" bandRow="1">
                <a:tableStyleId>{5940675A-B579-460E-94D1-54222C63F5DA}</a:tableStyleId>
              </a:tblPr>
              <a:tblGrid>
                <a:gridCol w="4443644"/>
                <a:gridCol w="1568335"/>
                <a:gridCol w="1493652"/>
                <a:gridCol w="1344287"/>
                <a:gridCol w="1568335"/>
                <a:gridCol w="1613458"/>
              </a:tblGrid>
              <a:tr h="807513">
                <a:tc>
                  <a:txBody>
                    <a:bodyPr/>
                    <a:lstStyle/>
                    <a:p>
                      <a:pPr>
                        <a:lnSpc>
                          <a:spcPct val="100000"/>
                        </a:lnSpc>
                      </a:pPr>
                      <a:endParaRPr lang="en-US" sz="1600" dirty="0">
                        <a:effectLst/>
                        <a:latin typeface="+mj-lt"/>
                      </a:endParaRPr>
                    </a:p>
                  </a:txBody>
                  <a:tcPr marL="120714" marR="120714" marT="45280" marB="4528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algn="ctr">
                        <a:lnSpc>
                          <a:spcPct val="100000"/>
                        </a:lnSpc>
                        <a:spcBef>
                          <a:spcPts val="0"/>
                        </a:spcBef>
                        <a:spcAft>
                          <a:spcPts val="1200"/>
                        </a:spcAft>
                      </a:pPr>
                      <a:r>
                        <a:rPr lang="en-US" sz="1600" b="1" kern="1200" dirty="0" smtClean="0">
                          <a:solidFill>
                            <a:schemeClr val="bg1"/>
                          </a:solidFill>
                          <a:effectLst/>
                          <a:latin typeface="+mj-lt"/>
                          <a:ea typeface="+mn-ea"/>
                          <a:cs typeface="+mn-cs"/>
                        </a:rPr>
                        <a:t>Home &amp; Student 2013</a:t>
                      </a:r>
                      <a:r>
                        <a:rPr lang="en-US" sz="1600" b="1" kern="1200" baseline="30000" dirty="0" smtClean="0">
                          <a:solidFill>
                            <a:schemeClr val="bg1"/>
                          </a:solidFill>
                          <a:effectLst/>
                          <a:latin typeface="+mj-lt"/>
                          <a:ea typeface="+mn-ea"/>
                          <a:cs typeface="+mn-cs"/>
                        </a:rPr>
                        <a:t>4</a:t>
                      </a:r>
                      <a:r>
                        <a:rPr lang="en-US" sz="1600" b="1" kern="1200" dirty="0" smtClean="0">
                          <a:solidFill>
                            <a:schemeClr val="bg1"/>
                          </a:solidFill>
                          <a:effectLst/>
                          <a:latin typeface="+mj-lt"/>
                          <a:ea typeface="+mn-ea"/>
                          <a:cs typeface="+mn-cs"/>
                        </a:rPr>
                        <a:t> </a:t>
                      </a:r>
                    </a:p>
                  </a:txBody>
                  <a:tcPr marL="120714" marR="120714" marT="45280" marB="4528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8DC73F"/>
                    </a:solidFill>
                  </a:tcPr>
                </a:tc>
                <a:tc>
                  <a:txBody>
                    <a:bodyPr/>
                    <a:lstStyle/>
                    <a:p>
                      <a:pPr marL="0" marR="0" algn="ctr" defTabSz="914363" rtl="0" eaLnBrk="1" latinLnBrk="0" hangingPunct="1">
                        <a:lnSpc>
                          <a:spcPct val="100000"/>
                        </a:lnSpc>
                        <a:spcBef>
                          <a:spcPts val="0"/>
                        </a:spcBef>
                        <a:spcAft>
                          <a:spcPts val="1200"/>
                        </a:spcAft>
                      </a:pPr>
                      <a:r>
                        <a:rPr lang="en-US" sz="1600" b="1" kern="1200" dirty="0" smtClean="0">
                          <a:solidFill>
                            <a:schemeClr val="bg1"/>
                          </a:solidFill>
                          <a:effectLst/>
                          <a:latin typeface="+mj-lt"/>
                          <a:ea typeface="+mn-ea"/>
                          <a:cs typeface="+mn-cs"/>
                        </a:rPr>
                        <a:t>Home &amp; Business 2013</a:t>
                      </a:r>
                    </a:p>
                  </a:txBody>
                  <a:tcPr marL="120714" marR="120714" marT="45280" marB="4528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B0F0"/>
                    </a:solidFill>
                  </a:tcPr>
                </a:tc>
                <a:tc>
                  <a:txBody>
                    <a:bodyPr/>
                    <a:lstStyle/>
                    <a:p>
                      <a:pPr algn="ctr">
                        <a:lnSpc>
                          <a:spcPct val="100000"/>
                        </a:lnSpc>
                        <a:spcAft>
                          <a:spcPts val="1200"/>
                        </a:spcAft>
                      </a:pPr>
                      <a:r>
                        <a:rPr lang="en-US" sz="1600" b="1" kern="1200" dirty="0" smtClean="0">
                          <a:solidFill>
                            <a:schemeClr val="bg1"/>
                          </a:solidFill>
                          <a:effectLst/>
                          <a:latin typeface="+mj-lt"/>
                          <a:ea typeface="+mn-ea"/>
                          <a:cs typeface="+mn-cs"/>
                        </a:rPr>
                        <a:t>Professional</a:t>
                      </a:r>
                      <a:r>
                        <a:rPr lang="en-US" sz="1600" b="1" kern="1200" baseline="0" dirty="0" smtClean="0">
                          <a:solidFill>
                            <a:schemeClr val="bg1"/>
                          </a:solidFill>
                          <a:effectLst/>
                          <a:latin typeface="+mj-lt"/>
                          <a:ea typeface="+mn-ea"/>
                          <a:cs typeface="+mn-cs"/>
                        </a:rPr>
                        <a:t>  </a:t>
                      </a:r>
                      <a:r>
                        <a:rPr lang="en-US" sz="1600" b="1" kern="1200" dirty="0" smtClean="0">
                          <a:solidFill>
                            <a:schemeClr val="bg1"/>
                          </a:solidFill>
                          <a:effectLst/>
                          <a:latin typeface="+mj-lt"/>
                          <a:ea typeface="+mn-ea"/>
                          <a:cs typeface="+mn-cs"/>
                        </a:rPr>
                        <a:t>2013</a:t>
                      </a:r>
                      <a:r>
                        <a:rPr lang="en-US" sz="1600" b="1" kern="1200" baseline="30000" dirty="0" smtClean="0">
                          <a:solidFill>
                            <a:schemeClr val="bg1"/>
                          </a:solidFill>
                          <a:effectLst/>
                          <a:latin typeface="+mn-lt"/>
                          <a:ea typeface="+mn-ea"/>
                          <a:cs typeface="+mn-cs"/>
                        </a:rPr>
                        <a:t>5</a:t>
                      </a:r>
                      <a:endParaRPr lang="en-US" sz="1600" b="1" kern="1200" dirty="0" smtClean="0">
                        <a:solidFill>
                          <a:schemeClr val="bg1"/>
                        </a:solidFill>
                        <a:effectLst/>
                        <a:latin typeface="+mj-lt"/>
                        <a:ea typeface="+mn-ea"/>
                        <a:cs typeface="+mn-cs"/>
                      </a:endParaRPr>
                    </a:p>
                  </a:txBody>
                  <a:tcPr marL="120714" marR="120714" marT="45280" marB="4528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2060"/>
                    </a:solidFill>
                  </a:tcPr>
                </a:tc>
                <a:tc>
                  <a:txBody>
                    <a:bodyPr/>
                    <a:lstStyle/>
                    <a:p>
                      <a:pPr marL="0" marR="0" algn="ctr">
                        <a:lnSpc>
                          <a:spcPct val="100000"/>
                        </a:lnSpc>
                        <a:spcBef>
                          <a:spcPts val="0"/>
                        </a:spcBef>
                        <a:spcAft>
                          <a:spcPts val="1200"/>
                        </a:spcAft>
                      </a:pPr>
                      <a:r>
                        <a:rPr lang="en-US" sz="1600" b="1" dirty="0" smtClean="0">
                          <a:solidFill>
                            <a:schemeClr val="bg1"/>
                          </a:solidFill>
                          <a:effectLst/>
                          <a:latin typeface="+mj-lt"/>
                        </a:rPr>
                        <a:t>Office 365 Home Premium</a:t>
                      </a:r>
                      <a:r>
                        <a:rPr lang="en-US" sz="1600" b="1" kern="1200" baseline="30000" dirty="0" smtClean="0">
                          <a:solidFill>
                            <a:schemeClr val="bg1"/>
                          </a:solidFill>
                          <a:effectLst/>
                          <a:latin typeface="+mj-lt"/>
                          <a:ea typeface="+mn-ea"/>
                          <a:cs typeface="+mn-cs"/>
                        </a:rPr>
                        <a:t>4</a:t>
                      </a:r>
                      <a:endParaRPr lang="en-US" sz="1600" b="1" dirty="0" smtClean="0">
                        <a:solidFill>
                          <a:schemeClr val="bg1"/>
                        </a:solidFill>
                        <a:effectLst/>
                        <a:latin typeface="+mj-lt"/>
                      </a:endParaRPr>
                    </a:p>
                  </a:txBody>
                  <a:tcPr marL="120714" marR="120714" marT="45280" marB="4528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marL="0" marR="0" algn="ctr">
                        <a:lnSpc>
                          <a:spcPct val="100000"/>
                        </a:lnSpc>
                        <a:spcBef>
                          <a:spcPts val="0"/>
                        </a:spcBef>
                        <a:spcAft>
                          <a:spcPts val="1200"/>
                        </a:spcAft>
                      </a:pPr>
                      <a:r>
                        <a:rPr lang="en-US" sz="1600" b="1" dirty="0" smtClean="0">
                          <a:solidFill>
                            <a:schemeClr val="bg1"/>
                          </a:solidFill>
                          <a:effectLst/>
                          <a:latin typeface="+mj-lt"/>
                          <a:ea typeface="Segoe Pro"/>
                          <a:cs typeface="Times New Roman"/>
                        </a:rPr>
                        <a:t>Office 365 University</a:t>
                      </a:r>
                      <a:r>
                        <a:rPr lang="en-US" sz="1600" b="1" kern="1200" baseline="30000" dirty="0" smtClean="0">
                          <a:solidFill>
                            <a:schemeClr val="bg1"/>
                          </a:solidFill>
                          <a:effectLst/>
                          <a:latin typeface="+mj-lt"/>
                          <a:ea typeface="+mn-ea"/>
                          <a:cs typeface="+mn-cs"/>
                        </a:rPr>
                        <a:t>4</a:t>
                      </a:r>
                      <a:endParaRPr lang="en-US" sz="1600" b="0" dirty="0">
                        <a:solidFill>
                          <a:schemeClr val="bg1"/>
                        </a:solidFill>
                        <a:effectLst/>
                        <a:latin typeface="+mj-lt"/>
                        <a:ea typeface="Segoe Pro"/>
                        <a:cs typeface="Times New Roman"/>
                      </a:endParaRPr>
                    </a:p>
                  </a:txBody>
                  <a:tcPr marL="120714" marR="120714" marT="45280" marB="4528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05050"/>
                    </a:solidFill>
                  </a:tcPr>
                </a:tc>
              </a:tr>
              <a:tr h="540437">
                <a:tc>
                  <a:txBody>
                    <a:bodyPr/>
                    <a:lstStyle/>
                    <a:p>
                      <a:pPr marL="0" marR="0">
                        <a:lnSpc>
                          <a:spcPct val="100000"/>
                        </a:lnSpc>
                        <a:spcBef>
                          <a:spcPts val="0"/>
                        </a:spcBef>
                        <a:spcAft>
                          <a:spcPts val="1000"/>
                        </a:spcAft>
                      </a:pPr>
                      <a:r>
                        <a:rPr lang="en-US" sz="1600" dirty="0" smtClean="0">
                          <a:solidFill>
                            <a:srgbClr val="505050"/>
                          </a:solidFill>
                          <a:effectLst/>
                          <a:latin typeface="+mj-lt"/>
                          <a:ea typeface="Segoe Pro"/>
                          <a:cs typeface="Times New Roman"/>
                        </a:rPr>
                        <a:t>Licenses</a:t>
                      </a:r>
                      <a:endParaRPr lang="en-US" sz="1600" dirty="0">
                        <a:solidFill>
                          <a:srgbClr val="505050"/>
                        </a:solidFill>
                        <a:effectLst/>
                        <a:latin typeface="+mj-lt"/>
                        <a:ea typeface="Segoe Pro"/>
                        <a:cs typeface="Times New Roman"/>
                      </a:endParaRPr>
                    </a:p>
                  </a:txBody>
                  <a:tcPr marL="97472" marR="60919" marT="0" marB="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pPr>
                      <a:r>
                        <a:rPr lang="en-US" sz="1400" b="1" dirty="0" smtClean="0">
                          <a:solidFill>
                            <a:srgbClr val="505050"/>
                          </a:solidFill>
                          <a:effectLst/>
                          <a:latin typeface="+mj-lt"/>
                          <a:ea typeface="Segoe Pro"/>
                          <a:cs typeface="Times New Roman"/>
                        </a:rPr>
                        <a:t>1 PC only</a:t>
                      </a:r>
                      <a:endParaRPr lang="en-US" sz="1400" b="1" dirty="0">
                        <a:solidFill>
                          <a:srgbClr val="505050"/>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pPr>
                      <a:r>
                        <a:rPr lang="en-US" sz="1400" b="1" dirty="0" smtClean="0">
                          <a:solidFill>
                            <a:srgbClr val="505050"/>
                          </a:solidFill>
                          <a:effectLst/>
                          <a:latin typeface="+mj-lt"/>
                          <a:ea typeface="Segoe Pro"/>
                          <a:cs typeface="Times New Roman"/>
                        </a:rPr>
                        <a:t>1 PC only</a:t>
                      </a:r>
                      <a:endParaRPr lang="en-US" sz="1400" b="1" dirty="0">
                        <a:solidFill>
                          <a:srgbClr val="505050"/>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pPr>
                      <a:r>
                        <a:rPr lang="en-US" sz="1400" b="1" dirty="0" smtClean="0">
                          <a:solidFill>
                            <a:srgbClr val="505050"/>
                          </a:solidFill>
                          <a:effectLst/>
                          <a:latin typeface="+mj-lt"/>
                          <a:ea typeface="Segoe Pro"/>
                          <a:cs typeface="Times New Roman"/>
                        </a:rPr>
                        <a:t>1 PC only</a:t>
                      </a:r>
                      <a:endParaRPr lang="en-US" sz="1400" b="1" dirty="0">
                        <a:solidFill>
                          <a:srgbClr val="505050"/>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pPr>
                      <a:r>
                        <a:rPr lang="en-US" sz="1400" b="1" dirty="0" smtClean="0">
                          <a:solidFill>
                            <a:srgbClr val="505050"/>
                          </a:solidFill>
                          <a:effectLst/>
                          <a:latin typeface="+mj-lt"/>
                          <a:ea typeface="Segoe Pro"/>
                          <a:cs typeface="Times New Roman"/>
                        </a:rPr>
                        <a:t>5 PCs/Macs</a:t>
                      </a:r>
                      <a:r>
                        <a:rPr lang="en-US" sz="1400" b="1" baseline="0" dirty="0" smtClean="0">
                          <a:solidFill>
                            <a:srgbClr val="505050"/>
                          </a:solidFill>
                          <a:effectLst/>
                          <a:latin typeface="+mj-lt"/>
                          <a:ea typeface="Segoe Pro"/>
                          <a:cs typeface="Times New Roman"/>
                        </a:rPr>
                        <a:t>, </a:t>
                      </a:r>
                      <a:br>
                        <a:rPr lang="en-US" sz="1400" b="1" baseline="0" dirty="0" smtClean="0">
                          <a:solidFill>
                            <a:srgbClr val="505050"/>
                          </a:solidFill>
                          <a:effectLst/>
                          <a:latin typeface="+mj-lt"/>
                          <a:ea typeface="Segoe Pro"/>
                          <a:cs typeface="Times New Roman"/>
                        </a:rPr>
                      </a:br>
                      <a:r>
                        <a:rPr lang="en-US" sz="1400" b="1" baseline="0" dirty="0" smtClean="0">
                          <a:solidFill>
                            <a:srgbClr val="505050"/>
                          </a:solidFill>
                          <a:effectLst/>
                          <a:latin typeface="+mj-lt"/>
                          <a:ea typeface="Segoe Pro"/>
                          <a:cs typeface="Times New Roman"/>
                        </a:rPr>
                        <a:t>&amp; </a:t>
                      </a:r>
                      <a:r>
                        <a:rPr lang="en-US" sz="1200" b="1" dirty="0" smtClean="0">
                          <a:solidFill>
                            <a:srgbClr val="505050"/>
                          </a:solidFill>
                          <a:effectLst/>
                          <a:latin typeface="+mj-lt"/>
                          <a:ea typeface="Segoe Pro"/>
                          <a:cs typeface="Times New Roman"/>
                        </a:rPr>
                        <a:t>5</a:t>
                      </a:r>
                      <a:r>
                        <a:rPr lang="en-US" sz="1400" b="1" dirty="0" smtClean="0">
                          <a:solidFill>
                            <a:srgbClr val="505050"/>
                          </a:solidFill>
                          <a:effectLst/>
                          <a:latin typeface="+mj-lt"/>
                          <a:ea typeface="Segoe Pro"/>
                          <a:cs typeface="Times New Roman"/>
                        </a:rPr>
                        <a:t> </a:t>
                      </a:r>
                      <a:r>
                        <a:rPr lang="en-US" sz="1200" b="1" dirty="0" smtClean="0">
                          <a:solidFill>
                            <a:srgbClr val="505050"/>
                          </a:solidFill>
                          <a:effectLst/>
                          <a:latin typeface="+mj-lt"/>
                          <a:ea typeface="Segoe Pro"/>
                          <a:cs typeface="Times New Roman"/>
                        </a:rPr>
                        <a:t>mobile devices</a:t>
                      </a:r>
                      <a:endParaRPr lang="en-US" sz="1400" b="1" dirty="0">
                        <a:solidFill>
                          <a:srgbClr val="505050"/>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400" b="1" dirty="0" smtClean="0">
                          <a:solidFill>
                            <a:srgbClr val="505050"/>
                          </a:solidFill>
                          <a:effectLst/>
                          <a:latin typeface="+mj-lt"/>
                          <a:ea typeface="Segoe Pro"/>
                          <a:cs typeface="Times New Roman"/>
                        </a:rPr>
                        <a:t>2</a:t>
                      </a:r>
                      <a:r>
                        <a:rPr lang="en-US" sz="1400" b="1" baseline="0" dirty="0" smtClean="0">
                          <a:solidFill>
                            <a:srgbClr val="505050"/>
                          </a:solidFill>
                          <a:effectLst/>
                          <a:latin typeface="+mj-lt"/>
                          <a:ea typeface="Segoe Pro"/>
                          <a:cs typeface="Times New Roman"/>
                        </a:rPr>
                        <a:t> </a:t>
                      </a:r>
                      <a:r>
                        <a:rPr lang="en-US" sz="1400" b="1" dirty="0" smtClean="0">
                          <a:solidFill>
                            <a:srgbClr val="505050"/>
                          </a:solidFill>
                          <a:effectLst/>
                          <a:latin typeface="+mj-lt"/>
                          <a:ea typeface="Segoe Pro"/>
                          <a:cs typeface="Times New Roman"/>
                        </a:rPr>
                        <a:t>PCs/Macs </a:t>
                      </a:r>
                      <a:r>
                        <a:rPr lang="en-US" sz="1400" b="0" dirty="0" smtClean="0">
                          <a:solidFill>
                            <a:srgbClr val="505050"/>
                          </a:solidFill>
                          <a:effectLst/>
                          <a:latin typeface="+mj-lt"/>
                          <a:ea typeface="Segoe Pro"/>
                          <a:cs typeface="Times New Roman"/>
                        </a:rPr>
                        <a:t/>
                      </a:r>
                      <a:br>
                        <a:rPr lang="en-US" sz="1400" b="0" dirty="0" smtClean="0">
                          <a:solidFill>
                            <a:srgbClr val="505050"/>
                          </a:solidFill>
                          <a:effectLst/>
                          <a:latin typeface="+mj-lt"/>
                          <a:ea typeface="Segoe Pro"/>
                          <a:cs typeface="Times New Roman"/>
                        </a:rPr>
                      </a:br>
                      <a:r>
                        <a:rPr lang="en-US" sz="1400" b="0" dirty="0" smtClean="0">
                          <a:solidFill>
                            <a:srgbClr val="505050"/>
                          </a:solidFill>
                          <a:effectLst/>
                          <a:latin typeface="+mj-lt"/>
                          <a:ea typeface="Segoe Pro"/>
                          <a:cs typeface="Times New Roman"/>
                        </a:rPr>
                        <a:t> </a:t>
                      </a:r>
                      <a:r>
                        <a:rPr lang="en-US" sz="1400" b="1" dirty="0" smtClean="0">
                          <a:solidFill>
                            <a:srgbClr val="505050"/>
                          </a:solidFill>
                          <a:effectLst/>
                          <a:latin typeface="+mj-lt"/>
                          <a:ea typeface="Segoe Pro"/>
                          <a:cs typeface="Times New Roman"/>
                        </a:rPr>
                        <a:t>&amp;</a:t>
                      </a:r>
                      <a:r>
                        <a:rPr lang="en-US" sz="1400" b="0" dirty="0" smtClean="0">
                          <a:solidFill>
                            <a:srgbClr val="505050"/>
                          </a:solidFill>
                          <a:effectLst/>
                          <a:latin typeface="+mj-lt"/>
                          <a:ea typeface="Segoe Pro"/>
                          <a:cs typeface="Times New Roman"/>
                        </a:rPr>
                        <a:t> </a:t>
                      </a:r>
                      <a:r>
                        <a:rPr lang="en-US" sz="1200" b="1" dirty="0" smtClean="0">
                          <a:solidFill>
                            <a:srgbClr val="505050"/>
                          </a:solidFill>
                          <a:effectLst/>
                          <a:latin typeface="+mj-lt"/>
                          <a:ea typeface="Segoe Pro"/>
                          <a:cs typeface="Times New Roman"/>
                        </a:rPr>
                        <a:t>2 mobile devices</a:t>
                      </a:r>
                      <a:endParaRPr lang="en-US" sz="1400" b="1" dirty="0" smtClean="0">
                        <a:solidFill>
                          <a:srgbClr val="505050"/>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r>
              <a:tr h="367437">
                <a:tc>
                  <a:txBody>
                    <a:bodyPr/>
                    <a:lstStyle/>
                    <a:p>
                      <a:pPr marL="0" marR="0">
                        <a:lnSpc>
                          <a:spcPct val="100000"/>
                        </a:lnSpc>
                        <a:spcBef>
                          <a:spcPts val="0"/>
                        </a:spcBef>
                        <a:spcAft>
                          <a:spcPts val="1000"/>
                        </a:spcAft>
                      </a:pPr>
                      <a:r>
                        <a:rPr lang="en-US" sz="1600" dirty="0" smtClean="0">
                          <a:solidFill>
                            <a:srgbClr val="505050"/>
                          </a:solidFill>
                          <a:effectLst/>
                          <a:latin typeface="+mj-lt"/>
                        </a:rPr>
                        <a:t>Word, Excel, PowerPoint, OneNote</a:t>
                      </a:r>
                      <a:r>
                        <a:rPr lang="en-US" sz="1600" baseline="30000" dirty="0" smtClean="0">
                          <a:solidFill>
                            <a:srgbClr val="505050"/>
                          </a:solidFill>
                          <a:effectLst/>
                          <a:latin typeface="+mj-lt"/>
                        </a:rPr>
                        <a:t>1</a:t>
                      </a:r>
                      <a:endParaRPr lang="en-US" sz="1600" baseline="30000" dirty="0">
                        <a:solidFill>
                          <a:srgbClr val="505050"/>
                        </a:solidFill>
                        <a:effectLst/>
                        <a:latin typeface="+mj-lt"/>
                        <a:ea typeface="Segoe Pro"/>
                        <a:cs typeface="Times New Roman"/>
                      </a:endParaRPr>
                    </a:p>
                  </a:txBody>
                  <a:tcPr marL="97472" marR="60919" marT="0" marB="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CE9AD"/>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7E4FF"/>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70C0"/>
                    </a:solidFill>
                  </a:tcPr>
                </a:tc>
                <a:tc>
                  <a:txBody>
                    <a:bodyPr/>
                    <a:lstStyle/>
                    <a:p>
                      <a:pPr marL="0" marR="0" indent="0" algn="ctr">
                        <a:lnSpc>
                          <a:spcPct val="120000"/>
                        </a:lnSpc>
                        <a:spcBef>
                          <a:spcPts val="0"/>
                        </a:spcBef>
                        <a:spcAft>
                          <a:spcPts val="0"/>
                        </a:spcAft>
                      </a:pPr>
                      <a:endParaRPr lang="en-US" sz="1600" dirty="0">
                        <a:solidFill>
                          <a:srgbClr val="FF0000"/>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0" indent="0" algn="ctr">
                        <a:lnSpc>
                          <a:spcPct val="120000"/>
                        </a:lnSpc>
                        <a:spcBef>
                          <a:spcPts val="0"/>
                        </a:spcBef>
                        <a:spcAft>
                          <a:spcPts val="0"/>
                        </a:spcAft>
                      </a:pPr>
                      <a:endParaRPr lang="en-US" sz="1600" dirty="0">
                        <a:solidFill>
                          <a:srgbClr val="FF0000"/>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lumMod val="50000"/>
                      </a:schemeClr>
                    </a:solidFill>
                  </a:tcPr>
                </a:tc>
              </a:tr>
              <a:tr h="338516">
                <a:tc>
                  <a:txBody>
                    <a:bodyPr/>
                    <a:lstStyle/>
                    <a:p>
                      <a:pPr marL="0" marR="0">
                        <a:lnSpc>
                          <a:spcPct val="100000"/>
                        </a:lnSpc>
                        <a:spcBef>
                          <a:spcPts val="0"/>
                        </a:spcBef>
                        <a:spcAft>
                          <a:spcPts val="1000"/>
                        </a:spcAft>
                      </a:pPr>
                      <a:r>
                        <a:rPr lang="en-US" sz="1600" dirty="0" smtClean="0">
                          <a:solidFill>
                            <a:srgbClr val="505050"/>
                          </a:solidFill>
                          <a:effectLst/>
                          <a:latin typeface="+mj-lt"/>
                        </a:rPr>
                        <a:t>Email,</a:t>
                      </a:r>
                      <a:r>
                        <a:rPr lang="en-US" sz="1600" baseline="0" dirty="0" smtClean="0">
                          <a:solidFill>
                            <a:srgbClr val="505050"/>
                          </a:solidFill>
                          <a:effectLst/>
                          <a:latin typeface="+mj-lt"/>
                        </a:rPr>
                        <a:t> calendar, tasks: </a:t>
                      </a:r>
                      <a:r>
                        <a:rPr lang="en-US" sz="1600" dirty="0" smtClean="0">
                          <a:solidFill>
                            <a:srgbClr val="505050"/>
                          </a:solidFill>
                          <a:effectLst/>
                          <a:latin typeface="+mj-lt"/>
                        </a:rPr>
                        <a:t>Outlook</a:t>
                      </a:r>
                      <a:endParaRPr lang="en-US" sz="1600" dirty="0">
                        <a:solidFill>
                          <a:srgbClr val="505050"/>
                        </a:solidFill>
                        <a:effectLst/>
                        <a:latin typeface="+mj-lt"/>
                        <a:ea typeface="Segoe Pro"/>
                        <a:cs typeface="Times New Roman"/>
                      </a:endParaRPr>
                    </a:p>
                  </a:txBody>
                  <a:tcPr marL="97472" marR="60919" marT="0" marB="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97E4FF"/>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70C0"/>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lumMod val="50000"/>
                      </a:schemeClr>
                    </a:solidFill>
                  </a:tcPr>
                </a:tc>
              </a:tr>
              <a:tr h="338516">
                <a:tc>
                  <a:txBody>
                    <a:bodyPr/>
                    <a:lstStyle/>
                    <a:p>
                      <a:pPr marL="0" marR="0">
                        <a:lnSpc>
                          <a:spcPct val="100000"/>
                        </a:lnSpc>
                        <a:spcBef>
                          <a:spcPts val="0"/>
                        </a:spcBef>
                        <a:spcAft>
                          <a:spcPts val="1000"/>
                        </a:spcAft>
                      </a:pPr>
                      <a:r>
                        <a:rPr lang="en-US" sz="1600" dirty="0" smtClean="0">
                          <a:solidFill>
                            <a:srgbClr val="505050"/>
                          </a:solidFill>
                          <a:effectLst/>
                          <a:latin typeface="+mj-lt"/>
                        </a:rPr>
                        <a:t>Publishing &amp; database:</a:t>
                      </a:r>
                      <a:r>
                        <a:rPr lang="en-US" sz="1600" baseline="0" dirty="0" smtClean="0">
                          <a:solidFill>
                            <a:srgbClr val="505050"/>
                          </a:solidFill>
                          <a:effectLst/>
                          <a:latin typeface="+mj-lt"/>
                        </a:rPr>
                        <a:t> </a:t>
                      </a:r>
                      <a:r>
                        <a:rPr lang="en-US" sz="1600" dirty="0" smtClean="0">
                          <a:solidFill>
                            <a:srgbClr val="505050"/>
                          </a:solidFill>
                          <a:effectLst/>
                          <a:latin typeface="+mj-lt"/>
                        </a:rPr>
                        <a:t>Publisher</a:t>
                      </a:r>
                      <a:r>
                        <a:rPr lang="en-US" sz="1600" baseline="30000" dirty="0" smtClean="0">
                          <a:solidFill>
                            <a:srgbClr val="505050"/>
                          </a:solidFill>
                          <a:effectLst/>
                          <a:latin typeface="+mj-lt"/>
                        </a:rPr>
                        <a:t>1</a:t>
                      </a:r>
                      <a:r>
                        <a:rPr lang="en-US" sz="1600" dirty="0" smtClean="0">
                          <a:solidFill>
                            <a:srgbClr val="505050"/>
                          </a:solidFill>
                          <a:effectLst/>
                          <a:latin typeface="+mj-lt"/>
                        </a:rPr>
                        <a:t>, Access</a:t>
                      </a:r>
                      <a:r>
                        <a:rPr lang="en-US" sz="1600" baseline="30000" dirty="0" smtClean="0">
                          <a:solidFill>
                            <a:srgbClr val="505050"/>
                          </a:solidFill>
                          <a:effectLst/>
                          <a:latin typeface="+mj-lt"/>
                        </a:rPr>
                        <a:t>1</a:t>
                      </a:r>
                      <a:endParaRPr lang="en-US" sz="1600" dirty="0">
                        <a:solidFill>
                          <a:srgbClr val="505050"/>
                        </a:solidFill>
                        <a:effectLst/>
                        <a:latin typeface="+mj-lt"/>
                        <a:ea typeface="Segoe Pro"/>
                        <a:cs typeface="Times New Roman"/>
                      </a:endParaRPr>
                    </a:p>
                  </a:txBody>
                  <a:tcPr marL="97472" marR="60919" marT="0" marB="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70C0"/>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lumMod val="50000"/>
                      </a:schemeClr>
                    </a:solidFill>
                  </a:tcPr>
                </a:tc>
              </a:tr>
              <a:tr h="338516">
                <a:tc>
                  <a:txBody>
                    <a:bodyPr/>
                    <a:lstStyle/>
                    <a:p>
                      <a:pPr marL="0" marR="0">
                        <a:lnSpc>
                          <a:spcPct val="100000"/>
                        </a:lnSpc>
                        <a:spcBef>
                          <a:spcPts val="0"/>
                        </a:spcBef>
                        <a:spcAft>
                          <a:spcPts val="1000"/>
                        </a:spcAft>
                      </a:pPr>
                      <a:r>
                        <a:rPr lang="en-US" sz="1600" dirty="0" smtClean="0">
                          <a:solidFill>
                            <a:srgbClr val="505050"/>
                          </a:solidFill>
                          <a:effectLst/>
                          <a:latin typeface="+mj-lt"/>
                        </a:rPr>
                        <a:t>Extra 1TB </a:t>
                      </a:r>
                      <a:r>
                        <a:rPr lang="en-US" sz="1600" b="1" dirty="0" smtClean="0">
                          <a:solidFill>
                            <a:srgbClr val="505050"/>
                          </a:solidFill>
                          <a:effectLst/>
                          <a:latin typeface="+mj-lt"/>
                        </a:rPr>
                        <a:t>online storage</a:t>
                      </a:r>
                      <a:r>
                        <a:rPr lang="en-US" sz="1600" b="0" dirty="0" smtClean="0">
                          <a:solidFill>
                            <a:srgbClr val="505050"/>
                          </a:solidFill>
                          <a:effectLst/>
                          <a:latin typeface="+mj-lt"/>
                        </a:rPr>
                        <a:t> per user</a:t>
                      </a:r>
                      <a:r>
                        <a:rPr lang="en-US" sz="1600" kern="1200" baseline="30000" dirty="0" smtClean="0">
                          <a:solidFill>
                            <a:srgbClr val="505050"/>
                          </a:solidFill>
                          <a:effectLst/>
                          <a:latin typeface="+mj-lt"/>
                          <a:ea typeface="+mn-ea"/>
                          <a:cs typeface="+mn-cs"/>
                        </a:rPr>
                        <a:t>2</a:t>
                      </a:r>
                      <a:r>
                        <a:rPr lang="en-US" sz="1600" b="0" dirty="0" smtClean="0">
                          <a:solidFill>
                            <a:srgbClr val="505050"/>
                          </a:solidFill>
                          <a:effectLst/>
                          <a:latin typeface="+mj-lt"/>
                        </a:rPr>
                        <a:t> </a:t>
                      </a:r>
                      <a:endParaRPr lang="en-US" sz="1600" b="1" dirty="0">
                        <a:solidFill>
                          <a:srgbClr val="505050"/>
                        </a:solidFill>
                        <a:effectLst/>
                        <a:latin typeface="+mj-lt"/>
                        <a:ea typeface="Segoe Pro"/>
                        <a:cs typeface="Times New Roman"/>
                      </a:endParaRPr>
                    </a:p>
                  </a:txBody>
                  <a:tcPr marL="97472" marR="60919" marT="0" marB="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1000"/>
                        </a:spcAft>
                      </a:pPr>
                      <a:r>
                        <a:rPr lang="en-US" sz="1600" dirty="0" smtClean="0">
                          <a:solidFill>
                            <a:schemeClr val="bg1"/>
                          </a:solidFill>
                          <a:effectLst/>
                          <a:latin typeface="+mj-lt"/>
                          <a:ea typeface="Segoe Pro"/>
                          <a:cs typeface="Times New Roman"/>
                        </a:rPr>
                        <a:t>up to 5</a:t>
                      </a:r>
                      <a:r>
                        <a:rPr lang="en-US" sz="1600" baseline="0" dirty="0" smtClean="0">
                          <a:solidFill>
                            <a:schemeClr val="bg1"/>
                          </a:solidFill>
                          <a:effectLst/>
                          <a:latin typeface="+mj-lt"/>
                          <a:ea typeface="Segoe Pro"/>
                          <a:cs typeface="Times New Roman"/>
                        </a:rPr>
                        <a:t> users</a:t>
                      </a:r>
                      <a:endParaRPr lang="en-US" sz="1600" dirty="0">
                        <a:solidFill>
                          <a:schemeClr val="bg1"/>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0" indent="0" algn="ctr">
                        <a:lnSpc>
                          <a:spcPct val="120000"/>
                        </a:lnSpc>
                        <a:spcBef>
                          <a:spcPts val="0"/>
                        </a:spcBef>
                        <a:spcAft>
                          <a:spcPts val="1000"/>
                        </a:spcAft>
                      </a:pPr>
                      <a:r>
                        <a:rPr lang="en-US" sz="1600" dirty="0" smtClean="0">
                          <a:solidFill>
                            <a:schemeClr val="bg1"/>
                          </a:solidFill>
                          <a:effectLst/>
                          <a:latin typeface="+mj-lt"/>
                          <a:ea typeface="Segoe Pro"/>
                          <a:cs typeface="Times New Roman"/>
                        </a:rPr>
                        <a:t>1 user only</a:t>
                      </a:r>
                      <a:endParaRPr lang="en-US" sz="1600" dirty="0">
                        <a:solidFill>
                          <a:schemeClr val="bg1"/>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lumMod val="50000"/>
                      </a:schemeClr>
                    </a:solidFill>
                  </a:tcPr>
                </a:tc>
              </a:tr>
              <a:tr h="328739">
                <a:tc>
                  <a:txBody>
                    <a:bodyPr/>
                    <a:lstStyle/>
                    <a:p>
                      <a:pPr marL="0" marR="0">
                        <a:lnSpc>
                          <a:spcPct val="100000"/>
                        </a:lnSpc>
                        <a:spcBef>
                          <a:spcPts val="0"/>
                        </a:spcBef>
                        <a:spcAft>
                          <a:spcPts val="1000"/>
                        </a:spcAft>
                      </a:pPr>
                      <a:r>
                        <a:rPr lang="en-US" sz="1600" b="1" dirty="0" smtClean="0">
                          <a:solidFill>
                            <a:srgbClr val="505050"/>
                          </a:solidFill>
                          <a:effectLst/>
                          <a:latin typeface="+mj-lt"/>
                        </a:rPr>
                        <a:t>60 Skype</a:t>
                      </a:r>
                      <a:r>
                        <a:rPr lang="en-US" sz="1600" dirty="0" smtClean="0">
                          <a:solidFill>
                            <a:srgbClr val="505050"/>
                          </a:solidFill>
                          <a:effectLst/>
                          <a:latin typeface="+mj-lt"/>
                        </a:rPr>
                        <a:t> world</a:t>
                      </a:r>
                      <a:r>
                        <a:rPr lang="en-US" sz="1600" baseline="0" dirty="0" smtClean="0">
                          <a:solidFill>
                            <a:srgbClr val="505050"/>
                          </a:solidFill>
                          <a:effectLst/>
                          <a:latin typeface="+mj-lt"/>
                        </a:rPr>
                        <a:t> minutes/mo.</a:t>
                      </a:r>
                      <a:r>
                        <a:rPr lang="en-US" sz="1600" baseline="30000" dirty="0" smtClean="0">
                          <a:solidFill>
                            <a:srgbClr val="505050"/>
                          </a:solidFill>
                          <a:effectLst/>
                          <a:latin typeface="+mj-lt"/>
                        </a:rPr>
                        <a:t>3</a:t>
                      </a:r>
                      <a:endParaRPr lang="en-US" sz="1600" baseline="30000" dirty="0">
                        <a:solidFill>
                          <a:srgbClr val="505050"/>
                        </a:solidFill>
                        <a:effectLst/>
                        <a:latin typeface="+mj-lt"/>
                        <a:ea typeface="Segoe Pro"/>
                        <a:cs typeface="Times New Roman"/>
                      </a:endParaRPr>
                    </a:p>
                  </a:txBody>
                  <a:tcPr marL="97472" marR="60919" marT="0" marB="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lumMod val="50000"/>
                      </a:schemeClr>
                    </a:solidFill>
                  </a:tcPr>
                </a:tc>
              </a:tr>
              <a:tr h="477969">
                <a:tc>
                  <a:txBody>
                    <a:bodyPr/>
                    <a:lstStyle/>
                    <a:p>
                      <a:pPr marL="0" marR="0">
                        <a:lnSpc>
                          <a:spcPct val="100000"/>
                        </a:lnSpc>
                        <a:spcBef>
                          <a:spcPts val="0"/>
                        </a:spcBef>
                        <a:spcAft>
                          <a:spcPts val="1000"/>
                        </a:spcAft>
                      </a:pPr>
                      <a:r>
                        <a:rPr lang="en-US" sz="1600" kern="1200" dirty="0" smtClean="0">
                          <a:solidFill>
                            <a:srgbClr val="505050"/>
                          </a:solidFill>
                          <a:effectLst/>
                          <a:latin typeface="+mn-lt"/>
                          <a:ea typeface="+mn-ea"/>
                          <a:cs typeface="+mn-cs"/>
                        </a:rPr>
                        <a:t>Mobile apps: View and edit</a:t>
                      </a:r>
                      <a:r>
                        <a:rPr lang="en-US" sz="1600" kern="1200" baseline="0" dirty="0" smtClean="0">
                          <a:solidFill>
                            <a:srgbClr val="505050"/>
                          </a:solidFill>
                          <a:effectLst/>
                          <a:latin typeface="+mn-lt"/>
                          <a:ea typeface="+mn-ea"/>
                          <a:cs typeface="+mn-cs"/>
                        </a:rPr>
                        <a:t> Office docs on your Android phone, iPhone &amp; Windows phone</a:t>
                      </a:r>
                      <a:endParaRPr lang="en-US" sz="1600" kern="1200" baseline="30000" dirty="0">
                        <a:solidFill>
                          <a:srgbClr val="505050"/>
                        </a:solidFill>
                        <a:effectLst/>
                        <a:latin typeface="+mn-lt"/>
                        <a:ea typeface="Segoe Pro"/>
                        <a:cs typeface="Times New Roman"/>
                      </a:endParaRPr>
                    </a:p>
                  </a:txBody>
                  <a:tcPr marL="97472" marR="60919" marT="0" marB="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a:txBody>
                    <a:bodyPr/>
                    <a:lstStyle/>
                    <a:p>
                      <a:pPr marL="0" marR="0" indent="0" algn="ctr">
                        <a:lnSpc>
                          <a:spcPct val="120000"/>
                        </a:lnSpc>
                        <a:spcBef>
                          <a:spcPts val="0"/>
                        </a:spcBef>
                        <a:spcAft>
                          <a:spcPts val="100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0" indent="0" algn="ctr">
                        <a:lnSpc>
                          <a:spcPct val="120000"/>
                        </a:lnSpc>
                        <a:spcBef>
                          <a:spcPts val="0"/>
                        </a:spcBef>
                        <a:spcAft>
                          <a:spcPts val="100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lumMod val="50000"/>
                      </a:schemeClr>
                    </a:solidFill>
                  </a:tcPr>
                </a:tc>
              </a:tr>
              <a:tr h="535023">
                <a:tc>
                  <a:txBody>
                    <a:bodyPr/>
                    <a:lstStyle/>
                    <a:p>
                      <a:pPr marL="0" marR="0" indent="0" algn="l" defTabSz="914363" rtl="0" eaLnBrk="1" fontAlgn="auto" latinLnBrk="0" hangingPunct="1">
                        <a:lnSpc>
                          <a:spcPct val="100000"/>
                        </a:lnSpc>
                        <a:spcBef>
                          <a:spcPts val="0"/>
                        </a:spcBef>
                        <a:spcAft>
                          <a:spcPts val="1000"/>
                        </a:spcAft>
                        <a:buClrTx/>
                        <a:buSzTx/>
                        <a:buFontTx/>
                        <a:buNone/>
                        <a:tabLst/>
                        <a:defRPr/>
                      </a:pPr>
                      <a:r>
                        <a:rPr lang="en-US" sz="1600" dirty="0" smtClean="0">
                          <a:solidFill>
                            <a:srgbClr val="505050"/>
                          </a:solidFill>
                          <a:effectLst/>
                          <a:latin typeface="+mj-lt"/>
                          <a:ea typeface="Segoe Pro"/>
                          <a:cs typeface="Times New Roman"/>
                        </a:rPr>
                        <a:t>Easy annual</a:t>
                      </a:r>
                      <a:r>
                        <a:rPr lang="en-US" sz="1600" baseline="0" dirty="0" smtClean="0">
                          <a:solidFill>
                            <a:srgbClr val="505050"/>
                          </a:solidFill>
                          <a:effectLst/>
                          <a:latin typeface="+mj-lt"/>
                          <a:ea typeface="Segoe Pro"/>
                          <a:cs typeface="Times New Roman"/>
                        </a:rPr>
                        <a:t> subscription with ongoing </a:t>
                      </a:r>
                      <a:r>
                        <a:rPr lang="en-US" sz="1600" b="1" baseline="0" dirty="0" smtClean="0">
                          <a:solidFill>
                            <a:srgbClr val="505050"/>
                          </a:solidFill>
                          <a:effectLst/>
                          <a:latin typeface="+mj-lt"/>
                          <a:ea typeface="Segoe Pro"/>
                          <a:cs typeface="Times New Roman"/>
                        </a:rPr>
                        <a:t>product </a:t>
                      </a:r>
                      <a:br>
                        <a:rPr lang="en-US" sz="1600" b="1" baseline="0" dirty="0" smtClean="0">
                          <a:solidFill>
                            <a:srgbClr val="505050"/>
                          </a:solidFill>
                          <a:effectLst/>
                          <a:latin typeface="+mj-lt"/>
                          <a:ea typeface="Segoe Pro"/>
                          <a:cs typeface="Times New Roman"/>
                        </a:rPr>
                      </a:br>
                      <a:r>
                        <a:rPr lang="en-US" sz="1600" b="1" baseline="0" dirty="0" smtClean="0">
                          <a:solidFill>
                            <a:srgbClr val="505050"/>
                          </a:solidFill>
                          <a:effectLst/>
                          <a:latin typeface="+mj-lt"/>
                          <a:ea typeface="Segoe Pro"/>
                          <a:cs typeface="Times New Roman"/>
                        </a:rPr>
                        <a:t>and service upgrades</a:t>
                      </a:r>
                      <a:r>
                        <a:rPr lang="en-US" sz="1600" baseline="30000" dirty="0" smtClean="0">
                          <a:solidFill>
                            <a:srgbClr val="000000"/>
                          </a:solidFill>
                          <a:latin typeface="+mj-lt"/>
                        </a:rPr>
                        <a:t>2</a:t>
                      </a:r>
                      <a:endParaRPr lang="en-US" sz="1600" b="1" dirty="0" smtClean="0">
                        <a:solidFill>
                          <a:srgbClr val="505050"/>
                        </a:solidFill>
                        <a:effectLst/>
                        <a:latin typeface="+mj-lt"/>
                        <a:ea typeface="Segoe Pro"/>
                        <a:cs typeface="Times New Roman"/>
                      </a:endParaRPr>
                    </a:p>
                  </a:txBody>
                  <a:tcPr marL="97472" marR="60919" marT="0" marB="0" anchor="ctr">
                    <a:lnL w="3175" cap="flat" cmpd="sng" algn="ctr">
                      <a:solidFill>
                        <a:schemeClr val="bg1">
                          <a:lumMod val="65000"/>
                        </a:schemeClr>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indent="0" algn="ctr">
                        <a:lnSpc>
                          <a:spcPct val="120000"/>
                        </a:lnSpc>
                        <a:spcBef>
                          <a:spcPts val="0"/>
                        </a:spcBef>
                        <a:spcAft>
                          <a:spcPts val="0"/>
                        </a:spcAft>
                      </a:pPr>
                      <a:endParaRPr lang="en-US" sz="1600" dirty="0">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indent="0" algn="ctr">
                        <a:lnSpc>
                          <a:spcPct val="100000"/>
                        </a:lnSpc>
                        <a:spcBef>
                          <a:spcPts val="0"/>
                        </a:spcBef>
                        <a:spcAft>
                          <a:spcPts val="1000"/>
                        </a:spcAft>
                      </a:pPr>
                      <a:r>
                        <a:rPr lang="en-US" sz="1400" b="1" dirty="0" smtClean="0">
                          <a:solidFill>
                            <a:schemeClr val="bg1"/>
                          </a:solidFill>
                          <a:effectLst/>
                          <a:latin typeface="+mj-lt"/>
                          <a:ea typeface="Segoe Pro"/>
                          <a:cs typeface="Times New Roman"/>
                        </a:rPr>
                        <a:t>1-year subscription</a:t>
                      </a:r>
                      <a:br>
                        <a:rPr lang="en-US" sz="1400" b="1" dirty="0" smtClean="0">
                          <a:solidFill>
                            <a:schemeClr val="bg1"/>
                          </a:solidFill>
                          <a:effectLst/>
                          <a:latin typeface="+mj-lt"/>
                          <a:ea typeface="Segoe Pro"/>
                          <a:cs typeface="Times New Roman"/>
                        </a:rPr>
                      </a:br>
                      <a:r>
                        <a:rPr lang="en-US" sz="1400" b="1" dirty="0" smtClean="0">
                          <a:solidFill>
                            <a:schemeClr val="bg1"/>
                          </a:solidFill>
                          <a:effectLst/>
                          <a:latin typeface="+mj-lt"/>
                          <a:ea typeface="Segoe Pro"/>
                          <a:cs typeface="Times New Roman"/>
                        </a:rPr>
                        <a:t>1 household</a:t>
                      </a:r>
                      <a:endParaRPr lang="en-US" sz="1400" b="1" dirty="0">
                        <a:solidFill>
                          <a:schemeClr val="bg1"/>
                        </a:solidFill>
                        <a:effectLst/>
                        <a:latin typeface="+mj-lt"/>
                        <a:ea typeface="Segoe Pro"/>
                        <a:cs typeface="Times New Roman"/>
                      </a:endParaRP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lumMod val="60000"/>
                        <a:lumOff val="40000"/>
                      </a:schemeClr>
                    </a:solidFill>
                  </a:tcPr>
                </a:tc>
                <a:tc>
                  <a:txBody>
                    <a:bodyPr/>
                    <a:lstStyle/>
                    <a:p>
                      <a:pPr marL="0" marR="0" indent="0" algn="ctr" defTabSz="932742" rtl="0" eaLnBrk="1" fontAlgn="auto" latinLnBrk="0" hangingPunct="1">
                        <a:lnSpc>
                          <a:spcPct val="100000"/>
                        </a:lnSpc>
                        <a:spcBef>
                          <a:spcPts val="0"/>
                        </a:spcBef>
                        <a:spcAft>
                          <a:spcPts val="1000"/>
                        </a:spcAft>
                        <a:buClrTx/>
                        <a:buSzTx/>
                        <a:buFontTx/>
                        <a:buNone/>
                        <a:tabLst/>
                        <a:defRPr/>
                      </a:pPr>
                      <a:r>
                        <a:rPr lang="en-US" sz="1400" b="1" kern="1200" dirty="0" smtClean="0">
                          <a:solidFill>
                            <a:schemeClr val="bg1"/>
                          </a:solidFill>
                          <a:effectLst/>
                          <a:latin typeface="+mj-lt"/>
                          <a:ea typeface="Segoe Pro"/>
                          <a:cs typeface="Times New Roman"/>
                        </a:rPr>
                        <a:t>4-year subscription</a:t>
                      </a:r>
                      <a:br>
                        <a:rPr lang="en-US" sz="1400" b="1" kern="1200" dirty="0" smtClean="0">
                          <a:solidFill>
                            <a:schemeClr val="bg1"/>
                          </a:solidFill>
                          <a:effectLst/>
                          <a:latin typeface="+mj-lt"/>
                          <a:ea typeface="Segoe Pro"/>
                          <a:cs typeface="Times New Roman"/>
                        </a:rPr>
                      </a:br>
                      <a:r>
                        <a:rPr lang="en-US" sz="1400" b="1" kern="1200" dirty="0" smtClean="0">
                          <a:solidFill>
                            <a:schemeClr val="bg1"/>
                          </a:solidFill>
                          <a:effectLst/>
                          <a:latin typeface="+mj-lt"/>
                          <a:ea typeface="Segoe Pro"/>
                          <a:cs typeface="Times New Roman"/>
                        </a:rPr>
                        <a:t>1 eligible user</a:t>
                      </a:r>
                    </a:p>
                  </a:txBody>
                  <a:tcPr marL="97472" marR="60919"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tx1">
                        <a:lumMod val="50000"/>
                      </a:schemeClr>
                    </a:solidFill>
                  </a:tcPr>
                </a:tc>
              </a:tr>
            </a:tbl>
          </a:graphicData>
        </a:graphic>
      </p:graphicFrame>
      <p:sp>
        <p:nvSpPr>
          <p:cNvPr id="4" name="Rectangle 3"/>
          <p:cNvSpPr/>
          <p:nvPr/>
        </p:nvSpPr>
        <p:spPr>
          <a:xfrm>
            <a:off x="58686" y="5221383"/>
            <a:ext cx="12143703" cy="512801"/>
          </a:xfrm>
          <a:prstGeom prst="rect">
            <a:avLst/>
          </a:prstGeom>
        </p:spPr>
        <p:txBody>
          <a:bodyPr wrap="square">
            <a:spAutoFit/>
          </a:bodyPr>
          <a:lstStyle/>
          <a:p>
            <a:pPr algn="ctr"/>
            <a:r>
              <a:rPr lang="en-US" sz="2744" dirty="0">
                <a:solidFill>
                  <a:srgbClr val="000000"/>
                </a:solidFill>
                <a:latin typeface="Segoe UI Light"/>
              </a:rPr>
              <a:t>More information on how to pitch Office for consumers can be found </a:t>
            </a:r>
            <a:r>
              <a:rPr lang="en-US" sz="2744" dirty="0">
                <a:solidFill>
                  <a:srgbClr val="000000"/>
                </a:solidFill>
                <a:latin typeface="Segoe UI Light"/>
                <a:hlinkClick r:id="rId3"/>
              </a:rPr>
              <a:t>on the PMC</a:t>
            </a:r>
            <a:endParaRPr lang="en-US" sz="3920" dirty="0"/>
          </a:p>
        </p:txBody>
      </p:sp>
      <p:sp>
        <p:nvSpPr>
          <p:cNvPr id="6" name="TextBox 5"/>
          <p:cNvSpPr txBox="1"/>
          <p:nvPr/>
        </p:nvSpPr>
        <p:spPr>
          <a:xfrm>
            <a:off x="119803" y="5893527"/>
            <a:ext cx="11053027" cy="1108556"/>
          </a:xfrm>
          <a:prstGeom prst="rect">
            <a:avLst/>
          </a:prstGeom>
          <a:noFill/>
        </p:spPr>
        <p:txBody>
          <a:bodyPr wrap="square" lIns="0" tIns="0" rIns="0" bIns="0" rtlCol="0">
            <a:spAutoFit/>
          </a:bodyPr>
          <a:lstStyle/>
          <a:p>
            <a:r>
              <a:rPr lang="en-US" sz="1029" baseline="30000" dirty="0">
                <a:solidFill>
                  <a:srgbClr val="000000"/>
                </a:solidFill>
                <a:latin typeface="+mj-lt"/>
              </a:rPr>
              <a:t>1 </a:t>
            </a:r>
            <a:r>
              <a:rPr lang="en-US" sz="1029" dirty="0">
                <a:solidFill>
                  <a:srgbClr val="000000"/>
                </a:solidFill>
                <a:latin typeface="+mj-lt"/>
              </a:rPr>
              <a:t>Applications vary by platform and device. Publisher, and Access available on PC only.</a:t>
            </a:r>
          </a:p>
          <a:p>
            <a:pPr marL="57127" indent="-57127"/>
            <a:r>
              <a:rPr lang="en-US" sz="1029" baseline="30000" dirty="0">
                <a:solidFill>
                  <a:srgbClr val="000000"/>
                </a:solidFill>
                <a:latin typeface="+mj-lt"/>
              </a:rPr>
              <a:t>2 </a:t>
            </a:r>
            <a:r>
              <a:rPr lang="en-US" sz="1029" dirty="0">
                <a:solidFill>
                  <a:srgbClr val="000000"/>
                </a:solidFill>
                <a:latin typeface="+mj-lt"/>
              </a:rPr>
              <a:t>Internet connection required. Internet and mobile telephone usage charges may apply. Up to 5 users per Office 365 Home Premium subscription</a:t>
            </a:r>
          </a:p>
          <a:p>
            <a:pPr marL="57127" indent="-57127"/>
            <a:r>
              <a:rPr lang="en-US" sz="1029" baseline="30000" dirty="0">
                <a:solidFill>
                  <a:srgbClr val="000000"/>
                </a:solidFill>
              </a:rPr>
              <a:t>3 </a:t>
            </a:r>
            <a:r>
              <a:rPr lang="en-US" sz="1029" dirty="0">
                <a:solidFill>
                  <a:srgbClr val="000000"/>
                </a:solidFill>
                <a:latin typeface="+mj-lt"/>
              </a:rPr>
              <a:t>For details on Skype world minutes, see office.com. Skype account required. Excludes special, premium, and non-geographic numbers. Calls to mobiles are for select countries only. Skype available only in select countries.</a:t>
            </a:r>
          </a:p>
          <a:p>
            <a:r>
              <a:rPr lang="en-US" sz="1029" baseline="30000" dirty="0">
                <a:solidFill>
                  <a:srgbClr val="000000"/>
                </a:solidFill>
                <a:latin typeface="+mj-lt"/>
              </a:rPr>
              <a:t>4</a:t>
            </a:r>
            <a:r>
              <a:rPr lang="en-US" sz="1029" dirty="0">
                <a:solidFill>
                  <a:srgbClr val="000000"/>
                </a:solidFill>
                <a:latin typeface="+mj-lt"/>
              </a:rPr>
              <a:t> For non-commercial use only.</a:t>
            </a:r>
          </a:p>
          <a:p>
            <a:r>
              <a:rPr lang="en-US" sz="1029" baseline="30000" dirty="0">
                <a:solidFill>
                  <a:srgbClr val="000000"/>
                </a:solidFill>
              </a:rPr>
              <a:t>5</a:t>
            </a:r>
            <a:r>
              <a:rPr lang="en-US" sz="1029" dirty="0">
                <a:solidFill>
                  <a:srgbClr val="000000"/>
                </a:solidFill>
              </a:rPr>
              <a:t> </a:t>
            </a:r>
            <a:r>
              <a:rPr lang="en-US" sz="1029" dirty="0">
                <a:solidFill>
                  <a:srgbClr val="000000"/>
                </a:solidFill>
                <a:latin typeface="+mj-lt"/>
              </a:rPr>
              <a:t>Available only as an Electronic Download (ESD) product beginning in mid-2014. </a:t>
            </a:r>
          </a:p>
          <a:p>
            <a:endParaRPr lang="en-US" sz="1029" dirty="0">
              <a:solidFill>
                <a:srgbClr val="000000"/>
              </a:solidFill>
              <a:latin typeface="+mj-lt"/>
            </a:endParaRPr>
          </a:p>
        </p:txBody>
      </p:sp>
    </p:spTree>
    <p:extLst>
      <p:ext uri="{BB962C8B-B14F-4D97-AF65-F5344CB8AC3E}">
        <p14:creationId xmlns:p14="http://schemas.microsoft.com/office/powerpoint/2010/main" val="342720105"/>
      </p:ext>
    </p:extLst>
  </p:cSld>
  <p:clrMapOvr>
    <a:masterClrMapping/>
  </p:clrMapOvr>
  <p:transition spd="slow">
    <p:pu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312" dirty="0"/>
              <a:t>Key differences between top SMB plans</a:t>
            </a:r>
          </a:p>
        </p:txBody>
      </p:sp>
      <p:graphicFrame>
        <p:nvGraphicFramePr>
          <p:cNvPr id="4" name="Table 4"/>
          <p:cNvGraphicFramePr>
            <a:graphicFrameLocks noGrp="1"/>
          </p:cNvGraphicFramePr>
          <p:nvPr>
            <p:extLst>
              <p:ext uri="{D42A27DB-BD31-4B8C-83A1-F6EECF244321}">
                <p14:modId xmlns:p14="http://schemas.microsoft.com/office/powerpoint/2010/main" val="1187158964"/>
              </p:ext>
            </p:extLst>
          </p:nvPr>
        </p:nvGraphicFramePr>
        <p:xfrm>
          <a:off x="190616" y="837570"/>
          <a:ext cx="11603272" cy="5593779"/>
        </p:xfrm>
        <a:graphic>
          <a:graphicData uri="http://schemas.openxmlformats.org/drawingml/2006/table">
            <a:tbl>
              <a:tblPr firstRow="1" bandRow="1">
                <a:tableStyleId>{2D5ABB26-0587-4C30-8999-92F81FD0307C}</a:tableStyleId>
              </a:tblPr>
              <a:tblGrid>
                <a:gridCol w="580120"/>
                <a:gridCol w="4943689"/>
                <a:gridCol w="799254"/>
                <a:gridCol w="799254"/>
                <a:gridCol w="896191"/>
                <a:gridCol w="896191"/>
                <a:gridCol w="896191"/>
                <a:gridCol w="896191"/>
                <a:gridCol w="896191"/>
              </a:tblGrid>
              <a:tr h="292781">
                <a:tc rowSpan="2" gridSpan="2">
                  <a:txBody>
                    <a:bodyPr/>
                    <a:lstStyle/>
                    <a:p>
                      <a:pPr marL="0" marR="0" indent="0" algn="l" defTabSz="1075751" rtl="0" eaLnBrk="1" fontAlgn="auto" latinLnBrk="0" hangingPunct="1">
                        <a:lnSpc>
                          <a:spcPct val="100000"/>
                        </a:lnSpc>
                        <a:spcBef>
                          <a:spcPts val="0"/>
                        </a:spcBef>
                        <a:spcAft>
                          <a:spcPts val="0"/>
                        </a:spcAft>
                        <a:buClrTx/>
                        <a:buSzTx/>
                        <a:buFontTx/>
                        <a:buNone/>
                        <a:tabLst/>
                        <a:defRPr/>
                      </a:pPr>
                      <a:endParaRPr lang="en-US" sz="1200" dirty="0"/>
                    </a:p>
                  </a:txBody>
                  <a:tcPr marL="0" marR="87834" marT="43918" marB="43918" anchor="b">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rowSpan="2" hMerge="1">
                  <a:txBody>
                    <a:bodyPr/>
                    <a:lstStyle/>
                    <a:p>
                      <a:endParaRPr lang="en-US" sz="900" dirty="0"/>
                    </a:p>
                  </a:txBody>
                  <a:tcP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tcPr>
                </a:tc>
                <a:tc rowSpan="2">
                  <a:txBody>
                    <a:bodyPr/>
                    <a:lstStyle/>
                    <a:p>
                      <a:pPr algn="ctr"/>
                      <a:r>
                        <a:rPr lang="en-US" sz="1200" dirty="0" smtClean="0">
                          <a:solidFill>
                            <a:schemeClr val="bg1"/>
                          </a:solidFill>
                        </a:rPr>
                        <a:t>Smal</a:t>
                      </a:r>
                      <a:r>
                        <a:rPr lang="en-US" sz="1200" baseline="0" dirty="0" smtClean="0">
                          <a:solidFill>
                            <a:schemeClr val="bg1"/>
                          </a:solidFill>
                        </a:rPr>
                        <a:t>l Business</a:t>
                      </a:r>
                      <a:endParaRPr lang="en-US" sz="1200" dirty="0">
                        <a:solidFill>
                          <a:schemeClr val="bg1"/>
                        </a:solidFill>
                      </a:endParaRPr>
                    </a:p>
                  </a:txBody>
                  <a:tcPr marL="43918" marR="43918" marT="43918" marB="43918"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solidFill>
                  </a:tcPr>
                </a:tc>
                <a:tc rowSpan="2">
                  <a:txBody>
                    <a:bodyPr/>
                    <a:lstStyle/>
                    <a:p>
                      <a:pPr algn="ctr"/>
                      <a:r>
                        <a:rPr lang="en-US" sz="1200" dirty="0" smtClean="0">
                          <a:solidFill>
                            <a:schemeClr val="bg1"/>
                          </a:solidFill>
                        </a:rPr>
                        <a:t>Small</a:t>
                      </a:r>
                      <a:r>
                        <a:rPr lang="en-US" sz="1200" baseline="0" dirty="0" smtClean="0">
                          <a:solidFill>
                            <a:schemeClr val="bg1"/>
                          </a:solidFill>
                        </a:rPr>
                        <a:t> Business Premium</a:t>
                      </a:r>
                      <a:endParaRPr lang="en-US" sz="1200" dirty="0">
                        <a:solidFill>
                          <a:schemeClr val="bg1"/>
                        </a:solidFill>
                      </a:endParaRPr>
                    </a:p>
                  </a:txBody>
                  <a:tcPr marL="43918" marR="43918" marT="43918" marB="43918"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solidFill>
                  </a:tcPr>
                </a:tc>
                <a:tc rowSpan="2">
                  <a:txBody>
                    <a:bodyPr/>
                    <a:lstStyle/>
                    <a:p>
                      <a:pPr algn="ctr"/>
                      <a:r>
                        <a:rPr lang="en-US" sz="1200" baseline="0" dirty="0" smtClean="0">
                          <a:solidFill>
                            <a:schemeClr val="bg1"/>
                          </a:solidFill>
                        </a:rPr>
                        <a:t>Midsize</a:t>
                      </a:r>
                    </a:p>
                    <a:p>
                      <a:pPr algn="ctr"/>
                      <a:r>
                        <a:rPr lang="en-US" sz="1200" baseline="0" dirty="0" smtClean="0">
                          <a:solidFill>
                            <a:schemeClr val="bg1"/>
                          </a:solidFill>
                        </a:rPr>
                        <a:t>Business</a:t>
                      </a:r>
                      <a:endParaRPr lang="en-US" sz="1200" dirty="0">
                        <a:solidFill>
                          <a:schemeClr val="bg1"/>
                        </a:solidFill>
                      </a:endParaRPr>
                    </a:p>
                  </a:txBody>
                  <a:tcPr marL="43918" marR="43918" marT="43918" marB="43918"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5"/>
                    </a:solidFill>
                  </a:tcPr>
                </a:tc>
                <a:tc gridSpan="4">
                  <a:txBody>
                    <a:bodyPr/>
                    <a:lstStyle/>
                    <a:p>
                      <a:pPr algn="ctr"/>
                      <a:r>
                        <a:rPr lang="en-US" sz="1200" dirty="0" smtClean="0">
                          <a:solidFill>
                            <a:schemeClr val="bg1"/>
                          </a:solidFill>
                        </a:rPr>
                        <a:t>Enterprise</a:t>
                      </a:r>
                      <a:endParaRPr lang="en-US" sz="1200" dirty="0">
                        <a:solidFill>
                          <a:schemeClr val="bg1"/>
                        </a:solidFill>
                      </a:endParaRPr>
                    </a:p>
                  </a:txBody>
                  <a:tcPr marL="43918" marR="43918" marT="43918" marB="43918"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dirty="0"/>
                    </a:p>
                  </a:txBody>
                  <a:tcPr marL="45720" marR="4572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hMerge="1">
                  <a:txBody>
                    <a:bodyPr/>
                    <a:lstStyle/>
                    <a:p>
                      <a:endParaRPr lang="en-US" dirty="0"/>
                    </a:p>
                  </a:txBody>
                  <a:tcPr marL="45720" marR="4572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hMerge="1">
                  <a:txBody>
                    <a:bodyPr/>
                    <a:lstStyle/>
                    <a:p>
                      <a:endParaRPr lang="en-US" dirty="0"/>
                    </a:p>
                  </a:txBody>
                  <a:tcPr marL="45720" marR="4572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r>
              <a:tr h="560752">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200" dirty="0" smtClean="0">
                          <a:solidFill>
                            <a:schemeClr val="bg1"/>
                          </a:solidFill>
                        </a:rPr>
                        <a:t>Office</a:t>
                      </a:r>
                      <a:r>
                        <a:rPr lang="en-US" sz="1200" baseline="0" dirty="0" smtClean="0">
                          <a:solidFill>
                            <a:schemeClr val="bg1"/>
                          </a:solidFill>
                        </a:rPr>
                        <a:t> 365</a:t>
                      </a:r>
                    </a:p>
                    <a:p>
                      <a:pPr algn="ctr"/>
                      <a:r>
                        <a:rPr lang="en-US" sz="1200" baseline="0" dirty="0" err="1" smtClean="0">
                          <a:solidFill>
                            <a:schemeClr val="bg1"/>
                          </a:solidFill>
                        </a:rPr>
                        <a:t>ProPlus</a:t>
                      </a:r>
                      <a:endParaRPr lang="en-US" sz="1200" dirty="0" smtClean="0">
                        <a:solidFill>
                          <a:schemeClr val="bg1"/>
                        </a:solidFill>
                      </a:endParaRPr>
                    </a:p>
                  </a:txBody>
                  <a:tcPr marL="43918" marR="43918" marT="43918" marB="43918"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US" sz="1200" dirty="0" smtClean="0">
                          <a:solidFill>
                            <a:schemeClr val="bg1"/>
                          </a:solidFill>
                        </a:rPr>
                        <a:t>Exchange Online</a:t>
                      </a:r>
                      <a:endParaRPr lang="en-US" sz="1200" dirty="0">
                        <a:solidFill>
                          <a:schemeClr val="bg1"/>
                        </a:solidFill>
                      </a:endParaRPr>
                    </a:p>
                  </a:txBody>
                  <a:tcPr marL="43918" marR="43918" marT="43918" marB="4391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US" sz="1200" dirty="0" smtClean="0">
                          <a:solidFill>
                            <a:schemeClr val="bg1"/>
                          </a:solidFill>
                        </a:rPr>
                        <a:t>E1</a:t>
                      </a:r>
                      <a:endParaRPr lang="en-US" sz="1200" dirty="0">
                        <a:solidFill>
                          <a:schemeClr val="bg1"/>
                        </a:solidFill>
                      </a:endParaRPr>
                    </a:p>
                  </a:txBody>
                  <a:tcPr marL="43918" marR="43918" marT="43918" marB="4391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US" sz="1200" dirty="0" smtClean="0">
                          <a:solidFill>
                            <a:schemeClr val="bg1"/>
                          </a:solidFill>
                        </a:rPr>
                        <a:t>E3</a:t>
                      </a:r>
                      <a:endParaRPr lang="en-US" sz="1200" dirty="0">
                        <a:solidFill>
                          <a:schemeClr val="bg1"/>
                        </a:solidFill>
                      </a:endParaRPr>
                    </a:p>
                  </a:txBody>
                  <a:tcPr marL="43918" marR="43918" marT="43918" marB="43918"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r>
              <a:tr h="313667">
                <a:tc rowSpan="3">
                  <a:txBody>
                    <a:bodyPr/>
                    <a:lstStyle/>
                    <a:p>
                      <a:pPr algn="ctr"/>
                      <a:r>
                        <a:rPr lang="en-US" sz="1100" b="1" dirty="0" smtClean="0">
                          <a:solidFill>
                            <a:schemeClr val="bg1"/>
                          </a:solidFill>
                        </a:rPr>
                        <a:t>Target </a:t>
                      </a:r>
                    </a:p>
                    <a:p>
                      <a:pPr algn="ctr"/>
                      <a:r>
                        <a:rPr lang="en-US" sz="1100" b="1" dirty="0" smtClean="0">
                          <a:solidFill>
                            <a:schemeClr val="bg1"/>
                          </a:solidFill>
                        </a:rPr>
                        <a:t>Customer</a:t>
                      </a:r>
                      <a:endParaRPr lang="en-US" sz="1100" b="1" dirty="0">
                        <a:solidFill>
                          <a:schemeClr val="bg1"/>
                        </a:solidFill>
                      </a:endParaRPr>
                    </a:p>
                  </a:txBody>
                  <a:tcPr marL="87834" marR="87834" marT="17567" marB="17567" vert="vert27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r>
                        <a:rPr lang="en-US" sz="1200" dirty="0" smtClean="0"/>
                        <a:t>Target Customer</a:t>
                      </a:r>
                      <a:r>
                        <a:rPr lang="en-US" sz="1200" baseline="0" dirty="0" smtClean="0"/>
                        <a:t> Size</a:t>
                      </a:r>
                      <a:endParaRPr lang="en-US" sz="1200" dirty="0"/>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gridSpan="2">
                  <a:txBody>
                    <a:bodyPr/>
                    <a:lstStyle/>
                    <a:p>
                      <a:pPr algn="ctr"/>
                      <a:r>
                        <a:rPr lang="en-US" sz="1200" dirty="0" smtClean="0"/>
                        <a:t>1-10</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t>11-250</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gridSpan="4">
                  <a:txBody>
                    <a:bodyPr/>
                    <a:lstStyle/>
                    <a:p>
                      <a:pPr algn="ctr"/>
                      <a:r>
                        <a:rPr lang="en-US" sz="1200" dirty="0" smtClean="0"/>
                        <a:t>Any</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hMerge="1">
                  <a:txBody>
                    <a:bodyPr/>
                    <a:lstStyle/>
                    <a:p>
                      <a:pPr algn="ctr"/>
                      <a:endParaRPr lang="en-US" sz="1100" dirty="0"/>
                    </a:p>
                  </a:txBody>
                  <a:tcPr marL="0" marR="0" marT="0" marB="0" anchor="ctr"/>
                </a:tc>
                <a:tc hMerge="1">
                  <a:txBody>
                    <a:bodyPr/>
                    <a:lstStyle/>
                    <a:p>
                      <a:pPr algn="ctr"/>
                      <a:endParaRPr lang="en-US" sz="1100" dirty="0"/>
                    </a:p>
                  </a:txBody>
                  <a:tcPr marL="0" marR="0" marT="0" marB="0" anchor="ctr"/>
                </a:tc>
                <a:tc hMerge="1">
                  <a:txBody>
                    <a:bodyPr/>
                    <a:lstStyle/>
                    <a:p>
                      <a:pPr algn="ctr"/>
                      <a:endParaRPr lang="en-US" sz="1100" dirty="0"/>
                    </a:p>
                  </a:txBody>
                  <a:tcPr marL="0" marR="0" marT="0" marB="0" anchor="ctr"/>
                </a:tc>
              </a:tr>
              <a:tr h="313667">
                <a:tc vMerge="1">
                  <a:txBody>
                    <a:bodyPr/>
                    <a:lstStyle/>
                    <a:p>
                      <a:endParaRPr lang="en-US" sz="900" dirty="0"/>
                    </a:p>
                  </a:txBody>
                  <a:tcPr marT="18288" marB="18288" anchor="ctr"/>
                </a:tc>
                <a:tc>
                  <a:txBody>
                    <a:bodyPr/>
                    <a:lstStyle/>
                    <a:p>
                      <a:r>
                        <a:rPr lang="en-US" sz="1200" dirty="0" smtClean="0"/>
                        <a:t>Seat Cap</a:t>
                      </a:r>
                      <a:endParaRPr lang="en-US" sz="1200" dirty="0"/>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gridSpan="2">
                  <a:txBody>
                    <a:bodyPr/>
                    <a:lstStyle/>
                    <a:p>
                      <a:pPr algn="ctr"/>
                      <a:r>
                        <a:rPr lang="en-US" sz="1200" dirty="0" smtClean="0"/>
                        <a:t>25</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t>300</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gridSpan="4">
                  <a:txBody>
                    <a:bodyPr/>
                    <a:lstStyle/>
                    <a:p>
                      <a:pPr algn="ctr"/>
                      <a:r>
                        <a:rPr lang="en-US" sz="1200" dirty="0" smtClean="0"/>
                        <a:t>Unlimited</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hMerge="1">
                  <a:txBody>
                    <a:bodyPr/>
                    <a:lstStyle/>
                    <a:p>
                      <a:pPr algn="ctr"/>
                      <a:endParaRPr lang="en-US" sz="11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hMerge="1">
                  <a:txBody>
                    <a:bodyPr/>
                    <a:lstStyle/>
                    <a:p>
                      <a:pPr algn="ctr"/>
                      <a:endParaRPr lang="en-US" sz="11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hMerge="1">
                  <a:txBody>
                    <a:bodyPr/>
                    <a:lstStyle/>
                    <a:p>
                      <a:pPr algn="ctr"/>
                      <a:endParaRPr lang="en-US" sz="1100" dirty="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endParaRPr lang="en-US"/>
                    </a:p>
                  </a:txBody>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dirty="0" smtClean="0"/>
                        <a:t>IT Profile</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gridSpan="2">
                  <a:txBody>
                    <a:bodyPr/>
                    <a:lstStyle/>
                    <a:p>
                      <a:pPr algn="ctr"/>
                      <a:r>
                        <a:rPr lang="en-US" sz="1200" dirty="0" smtClean="0"/>
                        <a:t>Limited IT</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200" dirty="0"/>
                    </a:p>
                  </a:txBody>
                  <a:tcPr marL="0" marR="0" marT="0" marB="0" anchor="ctr"/>
                </a:tc>
                <a:tc>
                  <a:txBody>
                    <a:bodyPr/>
                    <a:lstStyle/>
                    <a:p>
                      <a:pPr algn="ctr"/>
                      <a:r>
                        <a:rPr lang="en-US" sz="1200" dirty="0" smtClean="0"/>
                        <a:t>Some</a:t>
                      </a:r>
                      <a:r>
                        <a:rPr lang="en-US" sz="1200" baseline="0" dirty="0" smtClean="0"/>
                        <a:t> IT</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gridSpan="4">
                  <a:txBody>
                    <a:bodyPr/>
                    <a:lstStyle/>
                    <a:p>
                      <a:pPr marL="0" marR="0" indent="0" algn="ctr" defTabSz="1075751" rtl="0" eaLnBrk="1" fontAlgn="auto" latinLnBrk="0" hangingPunct="1">
                        <a:lnSpc>
                          <a:spcPct val="100000"/>
                        </a:lnSpc>
                        <a:spcBef>
                          <a:spcPts val="0"/>
                        </a:spcBef>
                        <a:spcAft>
                          <a:spcPts val="0"/>
                        </a:spcAft>
                        <a:buClrTx/>
                        <a:buSzTx/>
                        <a:buFontTx/>
                        <a:buNone/>
                        <a:tabLst/>
                        <a:defRPr/>
                      </a:pPr>
                      <a:r>
                        <a:rPr lang="en-US" sz="1200" dirty="0" smtClean="0"/>
                        <a:t>IT/partner</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hMerge="1">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100" dirty="0" smtClean="0"/>
                    </a:p>
                  </a:txBody>
                  <a:tcPr marL="0" marR="0" marT="0" marB="0" anchor="ctr"/>
                </a:tc>
                <a:tc hMerge="1">
                  <a:txBody>
                    <a:bodyPr/>
                    <a:lstStyle/>
                    <a:p>
                      <a:pPr algn="ctr"/>
                      <a:endParaRPr lang="en-US" sz="1100" dirty="0"/>
                    </a:p>
                  </a:txBody>
                  <a:tcPr marL="0" marR="0" marT="0" marB="0" anchor="ctr"/>
                </a:tc>
                <a:tc hMerge="1">
                  <a:txBody>
                    <a:bodyPr/>
                    <a:lstStyle/>
                    <a:p>
                      <a:pPr algn="ctr"/>
                      <a:endParaRPr lang="en-US" sz="1100" dirty="0"/>
                    </a:p>
                  </a:txBody>
                  <a:tcPr marL="0" marR="0" marT="0" marB="0" anchor="ctr"/>
                </a:tc>
              </a:tr>
              <a:tr h="313667">
                <a:tc rowSpan="6">
                  <a:txBody>
                    <a:bodyPr/>
                    <a:lstStyle/>
                    <a:p>
                      <a:pPr algn="ctr"/>
                      <a:r>
                        <a:rPr lang="en-US" sz="1100" b="1" dirty="0" smtClean="0">
                          <a:solidFill>
                            <a:schemeClr val="bg1"/>
                          </a:solidFill>
                        </a:rPr>
                        <a:t>Standard </a:t>
                      </a:r>
                    </a:p>
                    <a:p>
                      <a:pPr algn="ctr"/>
                      <a:r>
                        <a:rPr lang="en-US" sz="1100" b="1" dirty="0" smtClean="0">
                          <a:solidFill>
                            <a:schemeClr val="bg1"/>
                          </a:solidFill>
                        </a:rPr>
                        <a:t>Services</a:t>
                      </a:r>
                      <a:endParaRPr lang="en-US" sz="1100" b="1" dirty="0">
                        <a:solidFill>
                          <a:schemeClr val="bg1"/>
                        </a:solidFill>
                      </a:endParaRPr>
                    </a:p>
                  </a:txBody>
                  <a:tcPr marL="87834" marR="87834" marT="17567" marB="17567" vert="vert27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Email - 50 GB email, contacts, shared calendars (Exchange)</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r>
                        <a:rPr lang="en-US" sz="1200" dirty="0" smtClean="0">
                          <a:sym typeface="Wingdings" panose="05000000000000000000" pitchFamily="2" charset="2"/>
                        </a:rPr>
                        <a:t></a:t>
                      </a: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pPr algn="ctr"/>
                      <a:endParaRPr lang="en-US" sz="1400" b="1" dirty="0">
                        <a:solidFill>
                          <a:schemeClr val="bg1"/>
                        </a:solidFill>
                      </a:endParaRPr>
                    </a:p>
                  </a:txBody>
                  <a:tcPr marT="18288" marB="18288" vert="vert27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solidFill>
                      <a:schemeClr val="bg2"/>
                    </a:solidFill>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Online meetings - Web conferencing, IM, video, presence (Lync)</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r>
                        <a:rPr lang="en-US" sz="120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pPr algn="ctr"/>
                      <a:endParaRPr lang="en-US" sz="1400" b="1" dirty="0">
                        <a:solidFill>
                          <a:schemeClr val="bg1"/>
                        </a:solidFill>
                      </a:endParaRPr>
                    </a:p>
                  </a:txBody>
                  <a:tcPr marT="18288" marB="18288" vert="vert27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solidFill>
                      <a:schemeClr val="bg2"/>
                    </a:solidFill>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Sites - team collaboration &amp; internal portals, public website (SharePoint)</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r>
                        <a:rPr lang="en-US" sz="120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endParaRPr lang="en-US"/>
                    </a:p>
                  </a:txBody>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OneDrive For Business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 1TB personal online document storage (SharePoint)</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r>
                        <a:rPr lang="en-US" sz="1200" dirty="0" smtClean="0">
                          <a:sym typeface="Wingdings" panose="05000000000000000000" pitchFamily="2" charset="2"/>
                        </a:rPr>
                        <a:t></a:t>
                      </a:r>
                      <a:endParaRPr lang="en-US" sz="1200" dirty="0" smtClean="0"/>
                    </a:p>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endParaRPr lang="en-US"/>
                    </a:p>
                  </a:txBody>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dirty="0" smtClean="0"/>
                        <a:t>Install Office desktop applications on</a:t>
                      </a:r>
                      <a:r>
                        <a:rPr lang="en-US" sz="1200" baseline="0" dirty="0" smtClean="0"/>
                        <a:t> up to 5 computers, 5 tablets and 5 mobile devices per user</a:t>
                      </a:r>
                      <a:endParaRPr lang="en-US" sz="1200" dirty="0" smtClean="0"/>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r>
                        <a:rPr lang="en-US" sz="1200" dirty="0" smtClean="0">
                          <a:sym typeface="Wingdings" panose="05000000000000000000" pitchFamily="2" charset="2"/>
                        </a:rPr>
                        <a:t></a:t>
                      </a:r>
                      <a:endParaRPr lang="en-US" sz="1200" dirty="0" smtClean="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endParaRPr lang="en-US"/>
                    </a:p>
                  </a:txBody>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Private social networking (Yammer)</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AF6"/>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D6C8"/>
                    </a:solidFill>
                  </a:tcPr>
                </a:tc>
              </a:tr>
              <a:tr h="313667">
                <a:tc rowSpan="5">
                  <a:txBody>
                    <a:bodyPr/>
                    <a:lstStyle/>
                    <a:p>
                      <a:pPr algn="ctr"/>
                      <a:r>
                        <a:rPr lang="en-US" sz="1100" b="1" dirty="0" smtClean="0">
                          <a:solidFill>
                            <a:schemeClr val="bg1"/>
                          </a:solidFill>
                        </a:rPr>
                        <a:t>Advanced</a:t>
                      </a:r>
                    </a:p>
                    <a:p>
                      <a:pPr algn="ctr"/>
                      <a:r>
                        <a:rPr lang="en-US" sz="1100" b="1" dirty="0" smtClean="0">
                          <a:solidFill>
                            <a:schemeClr val="bg1"/>
                          </a:solidFill>
                        </a:rPr>
                        <a:t>Services</a:t>
                      </a:r>
                      <a:endParaRPr lang="en-US" sz="1100" b="1" dirty="0">
                        <a:solidFill>
                          <a:schemeClr val="bg1"/>
                        </a:solidFill>
                      </a:endParaRPr>
                    </a:p>
                  </a:txBody>
                  <a:tcPr marL="87834" marR="87834" marT="17567" marB="17567" vert="vert27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On-premises Active Directory synchronization</a:t>
                      </a:r>
                      <a:r>
                        <a:rPr lang="en-US" sz="1200" kern="1200" baseline="0" dirty="0" smtClean="0">
                          <a:solidFill>
                            <a:schemeClr val="tx1"/>
                          </a:solidFill>
                          <a:latin typeface="+mn-lt"/>
                          <a:ea typeface="+mn-ea"/>
                          <a:cs typeface="+mn-cs"/>
                        </a:rPr>
                        <a:t> for </a:t>
                      </a:r>
                      <a:r>
                        <a:rPr lang="en-US" sz="1200" kern="1200" dirty="0" smtClean="0">
                          <a:solidFill>
                            <a:schemeClr val="tx1"/>
                          </a:solidFill>
                          <a:latin typeface="+mn-lt"/>
                          <a:ea typeface="+mn-ea"/>
                          <a:cs typeface="+mn-cs"/>
                        </a:rPr>
                        <a:t>single sign on</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pPr algn="ctr"/>
                      <a:endParaRPr lang="en-US" sz="1400" b="1" dirty="0">
                        <a:solidFill>
                          <a:schemeClr val="bg1"/>
                        </a:solidFill>
                      </a:endParaRPr>
                    </a:p>
                  </a:txBody>
                  <a:tcPr marT="18288" marB="18288" vert="vert27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solidFill>
                      <a:schemeClr val="bg2"/>
                    </a:solidFill>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Supports hybrid deployment with on-premises servers</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b="0" dirty="0" smtClean="0"/>
                        <a:t>○</a:t>
                      </a:r>
                      <a:r>
                        <a:rPr lang="en-US" sz="1200" baseline="30000" dirty="0" smtClean="0">
                          <a:sym typeface="Wingdings" panose="05000000000000000000" pitchFamily="2" charset="2"/>
                        </a:rPr>
                        <a:t>1</a:t>
                      </a:r>
                      <a:endParaRPr lang="en-US" sz="1200" dirty="0" smtClean="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endParaRPr lang="en-US"/>
                    </a:p>
                  </a:txBody>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Email management features: eDiscovery,</a:t>
                      </a:r>
                      <a:r>
                        <a:rPr lang="en-US" sz="1200" kern="1200" baseline="0" dirty="0" smtClean="0">
                          <a:solidFill>
                            <a:schemeClr val="tx1"/>
                          </a:solidFill>
                          <a:latin typeface="+mn-lt"/>
                          <a:ea typeface="+mn-ea"/>
                          <a:cs typeface="+mn-cs"/>
                        </a:rPr>
                        <a:t> transport rules and journaling</a:t>
                      </a:r>
                      <a:endParaRPr lang="en-US" sz="1200" kern="1200" dirty="0" smtClean="0">
                        <a:solidFill>
                          <a:schemeClr val="tx1"/>
                        </a:solidFill>
                        <a:latin typeface="+mn-lt"/>
                        <a:ea typeface="+mn-ea"/>
                        <a:cs typeface="+mn-cs"/>
                      </a:endParaRP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dirty="0" smtClean="0">
                          <a:sym typeface="Wingdings" panose="05000000000000000000" pitchFamily="2" charset="2"/>
                        </a:rPr>
                        <a:t></a:t>
                      </a:r>
                      <a:endParaRPr lang="en-US" sz="1200" dirty="0" smtClean="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r>
                        <a:rPr lang="en-US" sz="1200" baseline="30000" dirty="0" smtClean="0">
                          <a:sym typeface="Wingdings" panose="05000000000000000000" pitchFamily="2" charset="2"/>
                        </a:rPr>
                        <a:t>2</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93611">
                <a:tc vMerge="1">
                  <a:txBody>
                    <a:bodyPr/>
                    <a:lstStyle/>
                    <a:p>
                      <a:pPr algn="ctr"/>
                      <a:endParaRPr lang="en-US" sz="1400" b="1" dirty="0">
                        <a:solidFill>
                          <a:schemeClr val="bg1"/>
                        </a:solidFill>
                      </a:endParaRPr>
                    </a:p>
                  </a:txBody>
                  <a:tcPr marT="18288" marB="18288" vert="vert27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solidFill>
                      <a:schemeClr val="bg2"/>
                    </a:solidFill>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dirty="0" smtClean="0"/>
                        <a:t>Email protection</a:t>
                      </a:r>
                      <a:r>
                        <a:rPr lang="en-US" sz="1200" baseline="0" dirty="0" smtClean="0"/>
                        <a:t> features</a:t>
                      </a:r>
                      <a:r>
                        <a:rPr lang="en-US" sz="1200" dirty="0" smtClean="0"/>
                        <a:t>: </a:t>
                      </a:r>
                      <a:r>
                        <a:rPr lang="en-US" sz="1200" kern="1200" dirty="0" smtClean="0">
                          <a:solidFill>
                            <a:schemeClr val="tx1"/>
                          </a:solidFill>
                          <a:latin typeface="+mn-lt"/>
                          <a:ea typeface="+mn-ea"/>
                          <a:cs typeface="+mn-cs"/>
                        </a:rPr>
                        <a:t>preservation of mail</a:t>
                      </a:r>
                      <a:r>
                        <a:rPr lang="en-US" sz="1200" kern="1200" baseline="0" dirty="0" smtClean="0">
                          <a:solidFill>
                            <a:schemeClr val="tx1"/>
                          </a:solidFill>
                          <a:latin typeface="+mn-lt"/>
                          <a:ea typeface="+mn-ea"/>
                          <a:cs typeface="+mn-cs"/>
                        </a:rPr>
                        <a:t> (</a:t>
                      </a:r>
                      <a:r>
                        <a:rPr lang="en-US" sz="1200" dirty="0" smtClean="0"/>
                        <a:t>legal </a:t>
                      </a:r>
                      <a:r>
                        <a:rPr lang="en-US" sz="1200" baseline="0" dirty="0" smtClean="0"/>
                        <a:t>hold), rights management &amp; data loss prevention</a:t>
                      </a:r>
                      <a:r>
                        <a:rPr lang="en-US" sz="1200" baseline="30000" dirty="0" smtClean="0"/>
                        <a:t>3, 4</a:t>
                      </a:r>
                      <a:endParaRPr lang="en-US" sz="1200" dirty="0" smtClean="0"/>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AEAF6"/>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6C8"/>
                    </a:solidFill>
                  </a:tcPr>
                </a:tc>
              </a:tr>
              <a:tr h="313667">
                <a:tc vMerge="1">
                  <a:txBody>
                    <a:bodyPr/>
                    <a:lstStyle/>
                    <a:p>
                      <a:pPr algn="ctr"/>
                      <a:endParaRPr lang="en-US" sz="1400" b="1" dirty="0">
                        <a:solidFill>
                          <a:schemeClr val="bg1"/>
                        </a:solidFill>
                      </a:endParaRPr>
                    </a:p>
                  </a:txBody>
                  <a:tcPr marT="18288" marB="18288" vert="vert27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solidFill>
                      <a:schemeClr val="bg2"/>
                    </a:solidFill>
                  </a:tcPr>
                </a:tc>
                <a:tc>
                  <a:txBody>
                    <a:bodyPr/>
                    <a:lstStyle/>
                    <a:p>
                      <a:pPr marL="0" marR="0" indent="0" algn="l" defTabSz="1075751"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Integrated voicemail capabilities</a:t>
                      </a:r>
                      <a:r>
                        <a:rPr lang="en-US" sz="1200" kern="1200" baseline="0" dirty="0" smtClean="0">
                          <a:solidFill>
                            <a:schemeClr val="tx1"/>
                          </a:solidFill>
                          <a:latin typeface="+mn-lt"/>
                          <a:ea typeface="+mn-ea"/>
                          <a:cs typeface="+mn-cs"/>
                        </a:rPr>
                        <a:t> (for</a:t>
                      </a:r>
                      <a:r>
                        <a:rPr lang="en-US" sz="1200" kern="1200" dirty="0" smtClean="0">
                          <a:solidFill>
                            <a:schemeClr val="tx1"/>
                          </a:solidFill>
                          <a:latin typeface="+mn-lt"/>
                          <a:ea typeface="+mn-ea"/>
                          <a:cs typeface="+mn-cs"/>
                        </a:rPr>
                        <a:t> local phone system)</a:t>
                      </a:r>
                    </a:p>
                  </a:txBody>
                  <a:tcPr marL="43918" marR="87834" marT="17567" marB="17567"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AEAF6"/>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381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D6C8"/>
                    </a:solidFill>
                  </a:tcPr>
                </a:tc>
                <a:tc>
                  <a:txBody>
                    <a:bodyPr/>
                    <a:lstStyle/>
                    <a:p>
                      <a:pPr marL="0" marR="0" indent="0" algn="ctr" defTabSz="1075751" rtl="0" eaLnBrk="1" fontAlgn="auto" latinLnBrk="0" hangingPunct="1">
                        <a:lnSpc>
                          <a:spcPct val="100000"/>
                        </a:lnSpc>
                        <a:spcBef>
                          <a:spcPts val="0"/>
                        </a:spcBef>
                        <a:spcAft>
                          <a:spcPts val="0"/>
                        </a:spcAft>
                        <a:buClrTx/>
                        <a:buSzTx/>
                        <a:buFontTx/>
                        <a:buNone/>
                        <a:tabLst/>
                        <a:defRPr/>
                      </a:pPr>
                      <a:endParaRPr lang="en-US" sz="1200" dirty="0" smtClean="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D6C8"/>
                    </a:solidFill>
                  </a:tcPr>
                </a:tc>
                <a:tc>
                  <a:txBody>
                    <a:bodyPr/>
                    <a:lstStyle/>
                    <a:p>
                      <a:pPr algn="ctr"/>
                      <a:r>
                        <a:rPr lang="en-US" sz="1200" dirty="0" smtClean="0">
                          <a:sym typeface="Wingdings" panose="05000000000000000000" pitchFamily="2" charset="2"/>
                        </a:rPr>
                        <a:t></a:t>
                      </a:r>
                      <a:endParaRPr lang="en-US" sz="1200" dirty="0"/>
                    </a:p>
                  </a:txBody>
                  <a:tcPr marL="0" marR="0" marT="0" marB="0" anchor="ctr">
                    <a:lnL w="190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D6C8"/>
                    </a:solidFill>
                  </a:tcPr>
                </a:tc>
              </a:tr>
            </a:tbl>
          </a:graphicData>
        </a:graphic>
      </p:graphicFrame>
    </p:spTree>
    <p:extLst>
      <p:ext uri="{BB962C8B-B14F-4D97-AF65-F5344CB8AC3E}">
        <p14:creationId xmlns:p14="http://schemas.microsoft.com/office/powerpoint/2010/main" val="32824937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Rectangle 28"/>
          <p:cNvSpPr/>
          <p:nvPr/>
        </p:nvSpPr>
        <p:spPr bwMode="auto">
          <a:xfrm>
            <a:off x="739857" y="1883800"/>
            <a:ext cx="5336776" cy="3929007"/>
          </a:xfrm>
          <a:prstGeom prst="rect">
            <a:avLst/>
          </a:prstGeom>
          <a:solidFill>
            <a:srgbClr val="4BB8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a:gradFill>
                <a:gsLst>
                  <a:gs pos="0">
                    <a:srgbClr val="FFFFFF"/>
                  </a:gs>
                  <a:gs pos="100000">
                    <a:srgbClr val="FFFFFF"/>
                  </a:gs>
                </a:gsLst>
                <a:lin ang="5400000" scaled="0"/>
              </a:gradFill>
              <a:ea typeface="Segoe UI" pitchFamily="34" charset="0"/>
              <a:cs typeface="Segoe UI" pitchFamily="34" charset="0"/>
            </a:endParaRPr>
          </a:p>
        </p:txBody>
      </p:sp>
      <p:sp>
        <p:nvSpPr>
          <p:cNvPr id="31" name="Rectangle 30"/>
          <p:cNvSpPr/>
          <p:nvPr/>
        </p:nvSpPr>
        <p:spPr bwMode="auto">
          <a:xfrm>
            <a:off x="6076634" y="1883800"/>
            <a:ext cx="5320359" cy="3929007"/>
          </a:xfrm>
          <a:prstGeom prst="rect">
            <a:avLst/>
          </a:prstGeom>
          <a:solidFill>
            <a:srgbClr val="1268D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a:gradFill>
                <a:gsLst>
                  <a:gs pos="0">
                    <a:srgbClr val="FFFFFF"/>
                  </a:gs>
                  <a:gs pos="100000">
                    <a:srgbClr val="FFFFFF"/>
                  </a:gs>
                </a:gsLst>
                <a:lin ang="5400000" scaled="0"/>
              </a:gradFill>
              <a:ea typeface="Segoe UI" pitchFamily="34" charset="0"/>
              <a:cs typeface="Segoe UI" pitchFamily="34" charset="0"/>
            </a:endParaRPr>
          </a:p>
        </p:txBody>
      </p:sp>
      <p:sp>
        <p:nvSpPr>
          <p:cNvPr id="30" name="Rectangle 29"/>
          <p:cNvSpPr/>
          <p:nvPr/>
        </p:nvSpPr>
        <p:spPr bwMode="auto">
          <a:xfrm>
            <a:off x="4339647" y="2124575"/>
            <a:ext cx="3457556" cy="345845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a:gradFill>
                <a:gsLst>
                  <a:gs pos="0">
                    <a:srgbClr val="FFFFFF"/>
                  </a:gs>
                  <a:gs pos="100000">
                    <a:srgbClr val="FFFFFF"/>
                  </a:gs>
                </a:gsLst>
                <a:lin ang="5400000" scaled="0"/>
              </a:gradFill>
              <a:ea typeface="Segoe UI" pitchFamily="34" charset="0"/>
              <a:cs typeface="Segoe UI" pitchFamily="34" charset="0"/>
            </a:endParaRPr>
          </a:p>
        </p:txBody>
      </p:sp>
      <p:sp>
        <p:nvSpPr>
          <p:cNvPr id="32" name="TextBox 31"/>
          <p:cNvSpPr txBox="1"/>
          <p:nvPr/>
        </p:nvSpPr>
        <p:spPr>
          <a:xfrm>
            <a:off x="813719" y="2179300"/>
            <a:ext cx="3370017" cy="430759"/>
          </a:xfrm>
          <a:prstGeom prst="rect">
            <a:avLst/>
          </a:prstGeom>
          <a:noFill/>
        </p:spPr>
        <p:txBody>
          <a:bodyPr wrap="square" lIns="0" tIns="0" rIns="0" bIns="0" rtlCol="0">
            <a:spAutoFit/>
          </a:bodyPr>
          <a:lstStyle/>
          <a:p>
            <a:pPr algn="ctr" defTabSz="914001"/>
            <a:r>
              <a:rPr lang="en-US" sz="2799" spc="-70" dirty="0">
                <a:solidFill>
                  <a:srgbClr val="FFFFFF"/>
                </a:solidFill>
                <a:latin typeface="Segoe UI Light"/>
              </a:rPr>
              <a:t>Click-to-Run (C2R)</a:t>
            </a:r>
          </a:p>
        </p:txBody>
      </p:sp>
      <p:sp>
        <p:nvSpPr>
          <p:cNvPr id="33" name="TextBox 32"/>
          <p:cNvSpPr txBox="1"/>
          <p:nvPr/>
        </p:nvSpPr>
        <p:spPr>
          <a:xfrm>
            <a:off x="7980474" y="2146467"/>
            <a:ext cx="3370017" cy="430759"/>
          </a:xfrm>
          <a:prstGeom prst="rect">
            <a:avLst/>
          </a:prstGeom>
          <a:noFill/>
        </p:spPr>
        <p:txBody>
          <a:bodyPr wrap="square" lIns="0" tIns="0" rIns="0" bIns="0" rtlCol="0">
            <a:spAutoFit/>
          </a:bodyPr>
          <a:lstStyle/>
          <a:p>
            <a:pPr algn="ctr" defTabSz="914001"/>
            <a:r>
              <a:rPr lang="en-US" sz="2799" spc="-70" dirty="0">
                <a:solidFill>
                  <a:srgbClr val="FFFFFF"/>
                </a:solidFill>
                <a:latin typeface="Segoe UI Light"/>
              </a:rPr>
              <a:t>MSI</a:t>
            </a:r>
          </a:p>
        </p:txBody>
      </p:sp>
      <p:sp>
        <p:nvSpPr>
          <p:cNvPr id="34" name="TextBox 33"/>
          <p:cNvSpPr txBox="1"/>
          <p:nvPr/>
        </p:nvSpPr>
        <p:spPr>
          <a:xfrm>
            <a:off x="857486" y="2782016"/>
            <a:ext cx="3249657" cy="1599669"/>
          </a:xfrm>
          <a:prstGeom prst="rect">
            <a:avLst/>
          </a:prstGeom>
          <a:noFill/>
        </p:spPr>
        <p:txBody>
          <a:bodyPr wrap="square" lIns="0" tIns="0" rIns="0" bIns="0" rtlCol="0">
            <a:spAutoFit/>
          </a:bodyPr>
          <a:lstStyle/>
          <a:p>
            <a:pPr algn="ctr" defTabSz="914001">
              <a:lnSpc>
                <a:spcPct val="130000"/>
              </a:lnSpc>
            </a:pPr>
            <a:r>
              <a:rPr lang="en-US" sz="1999" dirty="0">
                <a:solidFill>
                  <a:srgbClr val="FFFFFF"/>
                </a:solidFill>
                <a:latin typeface="Segoe UI Light"/>
              </a:rPr>
              <a:t>Streaming Installation</a:t>
            </a:r>
          </a:p>
          <a:p>
            <a:pPr algn="ctr" defTabSz="914001">
              <a:lnSpc>
                <a:spcPct val="130000"/>
              </a:lnSpc>
            </a:pPr>
            <a:r>
              <a:rPr lang="en-US" sz="1999" dirty="0">
                <a:solidFill>
                  <a:srgbClr val="FFFFFF"/>
                </a:solidFill>
                <a:latin typeface="Segoe UI Light"/>
              </a:rPr>
              <a:t>Slipstreamed Servicing</a:t>
            </a:r>
          </a:p>
          <a:p>
            <a:pPr algn="ctr" defTabSz="914001">
              <a:lnSpc>
                <a:spcPct val="130000"/>
              </a:lnSpc>
            </a:pPr>
            <a:r>
              <a:rPr lang="en-US" sz="1999" dirty="0">
                <a:solidFill>
                  <a:srgbClr val="FFFFFF"/>
                </a:solidFill>
                <a:latin typeface="Segoe UI Light"/>
              </a:rPr>
              <a:t>User-based Licensing</a:t>
            </a:r>
          </a:p>
          <a:p>
            <a:pPr algn="ctr" defTabSz="914001">
              <a:lnSpc>
                <a:spcPct val="130000"/>
              </a:lnSpc>
            </a:pPr>
            <a:r>
              <a:rPr lang="en-US" sz="1999" dirty="0">
                <a:solidFill>
                  <a:srgbClr val="FFFFFF"/>
                </a:solidFill>
                <a:latin typeface="Segoe UI Light"/>
              </a:rPr>
              <a:t>Retail Activation</a:t>
            </a:r>
          </a:p>
        </p:txBody>
      </p:sp>
      <p:sp>
        <p:nvSpPr>
          <p:cNvPr id="35" name="TextBox 34"/>
          <p:cNvSpPr txBox="1"/>
          <p:nvPr/>
        </p:nvSpPr>
        <p:spPr>
          <a:xfrm>
            <a:off x="4470953" y="2146467"/>
            <a:ext cx="3326250" cy="3399007"/>
          </a:xfrm>
          <a:prstGeom prst="rect">
            <a:avLst/>
          </a:prstGeom>
          <a:noFill/>
        </p:spPr>
        <p:txBody>
          <a:bodyPr wrap="square" lIns="0" tIns="0" rIns="0" bIns="0" rtlCol="0">
            <a:spAutoFit/>
          </a:bodyPr>
          <a:lstStyle/>
          <a:p>
            <a:pPr algn="ctr" defTabSz="914001">
              <a:lnSpc>
                <a:spcPct val="130000"/>
              </a:lnSpc>
            </a:pPr>
            <a:r>
              <a:rPr lang="en-US" sz="1699" spc="-70" dirty="0">
                <a:solidFill>
                  <a:srgbClr val="FFFFFF"/>
                </a:solidFill>
              </a:rPr>
              <a:t>Windows 7 or newer</a:t>
            </a:r>
          </a:p>
          <a:p>
            <a:pPr algn="ctr" defTabSz="914001">
              <a:lnSpc>
                <a:spcPct val="130000"/>
              </a:lnSpc>
            </a:pPr>
            <a:r>
              <a:rPr lang="en-US" sz="1699" spc="-70" dirty="0">
                <a:solidFill>
                  <a:srgbClr val="FFFFFF"/>
                </a:solidFill>
              </a:rPr>
              <a:t>Windows Integration</a:t>
            </a:r>
          </a:p>
          <a:p>
            <a:pPr algn="ctr" defTabSz="914001">
              <a:lnSpc>
                <a:spcPct val="130000"/>
              </a:lnSpc>
            </a:pPr>
            <a:r>
              <a:rPr lang="en-US" sz="1699" spc="-70" dirty="0">
                <a:solidFill>
                  <a:srgbClr val="FFFFFF"/>
                </a:solidFill>
              </a:rPr>
              <a:t>App-to-App Integration</a:t>
            </a:r>
          </a:p>
          <a:p>
            <a:pPr algn="ctr" defTabSz="914001">
              <a:lnSpc>
                <a:spcPct val="130000"/>
              </a:lnSpc>
            </a:pPr>
            <a:r>
              <a:rPr lang="en-US" sz="1699" spc="-70" dirty="0">
                <a:solidFill>
                  <a:srgbClr val="FFFFFF"/>
                </a:solidFill>
              </a:rPr>
              <a:t>Object Model/Add-in Extensibility</a:t>
            </a:r>
          </a:p>
          <a:p>
            <a:pPr algn="ctr" defTabSz="914001">
              <a:lnSpc>
                <a:spcPct val="130000"/>
              </a:lnSpc>
            </a:pPr>
            <a:r>
              <a:rPr lang="en-US" sz="1699" spc="-70" dirty="0">
                <a:solidFill>
                  <a:srgbClr val="FFFFFF"/>
                </a:solidFill>
              </a:rPr>
              <a:t>Group Policy Support</a:t>
            </a:r>
          </a:p>
          <a:p>
            <a:pPr algn="ctr" defTabSz="914001">
              <a:lnSpc>
                <a:spcPct val="130000"/>
              </a:lnSpc>
            </a:pPr>
            <a:r>
              <a:rPr lang="en-US" sz="1699" spc="-70" dirty="0">
                <a:solidFill>
                  <a:srgbClr val="FFFFFF"/>
                </a:solidFill>
              </a:rPr>
              <a:t>Automated Deployment</a:t>
            </a:r>
          </a:p>
          <a:p>
            <a:pPr algn="ctr" defTabSz="914001">
              <a:lnSpc>
                <a:spcPct val="130000"/>
              </a:lnSpc>
            </a:pPr>
            <a:r>
              <a:rPr lang="en-US" sz="1699" spc="-70" dirty="0">
                <a:solidFill>
                  <a:srgbClr val="FFFFFF"/>
                </a:solidFill>
              </a:rPr>
              <a:t>Selective Application Installation</a:t>
            </a:r>
          </a:p>
          <a:p>
            <a:pPr algn="ctr" defTabSz="914001">
              <a:lnSpc>
                <a:spcPct val="130000"/>
              </a:lnSpc>
            </a:pPr>
            <a:r>
              <a:rPr lang="en-US" sz="1699" spc="-70" dirty="0">
                <a:solidFill>
                  <a:srgbClr val="FFFFFF"/>
                </a:solidFill>
              </a:rPr>
              <a:t>Telemetry</a:t>
            </a:r>
          </a:p>
          <a:p>
            <a:pPr algn="ctr" defTabSz="914001">
              <a:lnSpc>
                <a:spcPct val="130000"/>
              </a:lnSpc>
            </a:pPr>
            <a:r>
              <a:rPr lang="en-US" sz="1699" spc="-70" dirty="0">
                <a:solidFill>
                  <a:srgbClr val="FFFFFF"/>
                </a:solidFill>
              </a:rPr>
              <a:t>Supports Offline Use </a:t>
            </a:r>
          </a:p>
          <a:p>
            <a:pPr algn="ctr" defTabSz="914001">
              <a:lnSpc>
                <a:spcPct val="130000"/>
              </a:lnSpc>
            </a:pPr>
            <a:r>
              <a:rPr lang="en-US" sz="1699" spc="-70" dirty="0">
                <a:solidFill>
                  <a:srgbClr val="FFFFFF"/>
                </a:solidFill>
              </a:rPr>
              <a:t>On premises or cloud storage</a:t>
            </a:r>
          </a:p>
        </p:txBody>
      </p:sp>
      <p:sp>
        <p:nvSpPr>
          <p:cNvPr id="36" name="TextBox 35"/>
          <p:cNvSpPr txBox="1"/>
          <p:nvPr/>
        </p:nvSpPr>
        <p:spPr>
          <a:xfrm>
            <a:off x="8024240" y="2782014"/>
            <a:ext cx="3260600" cy="1599669"/>
          </a:xfrm>
          <a:prstGeom prst="rect">
            <a:avLst/>
          </a:prstGeom>
          <a:noFill/>
        </p:spPr>
        <p:txBody>
          <a:bodyPr wrap="square" lIns="0" tIns="0" rIns="0" bIns="0" rtlCol="0">
            <a:spAutoFit/>
          </a:bodyPr>
          <a:lstStyle/>
          <a:p>
            <a:pPr algn="ctr" defTabSz="914001">
              <a:lnSpc>
                <a:spcPct val="130000"/>
              </a:lnSpc>
            </a:pPr>
            <a:r>
              <a:rPr lang="en-US" sz="1999" dirty="0">
                <a:solidFill>
                  <a:srgbClr val="FFFFFF"/>
                </a:solidFill>
                <a:latin typeface="Segoe UI Light"/>
              </a:rPr>
              <a:t>Classic Installation</a:t>
            </a:r>
          </a:p>
          <a:p>
            <a:pPr algn="ctr" defTabSz="914001">
              <a:lnSpc>
                <a:spcPct val="130000"/>
              </a:lnSpc>
            </a:pPr>
            <a:r>
              <a:rPr lang="en-US" sz="1999" dirty="0">
                <a:solidFill>
                  <a:srgbClr val="FFFFFF"/>
                </a:solidFill>
                <a:latin typeface="Segoe UI Light"/>
              </a:rPr>
              <a:t>Layered Servicing</a:t>
            </a:r>
          </a:p>
          <a:p>
            <a:pPr algn="ctr" defTabSz="914001">
              <a:lnSpc>
                <a:spcPct val="130000"/>
              </a:lnSpc>
            </a:pPr>
            <a:r>
              <a:rPr lang="en-US" sz="1999" dirty="0">
                <a:solidFill>
                  <a:srgbClr val="FFFFFF"/>
                </a:solidFill>
                <a:latin typeface="Segoe UI Light"/>
              </a:rPr>
              <a:t>Volume Licensing</a:t>
            </a:r>
          </a:p>
          <a:p>
            <a:pPr algn="ctr" defTabSz="914001">
              <a:lnSpc>
                <a:spcPct val="130000"/>
              </a:lnSpc>
            </a:pPr>
            <a:r>
              <a:rPr lang="en-US" sz="1999" dirty="0">
                <a:solidFill>
                  <a:srgbClr val="FFFFFF"/>
                </a:solidFill>
                <a:latin typeface="Segoe UI Light"/>
              </a:rPr>
              <a:t>Volume Activation</a:t>
            </a:r>
          </a:p>
        </p:txBody>
      </p:sp>
      <p:sp>
        <p:nvSpPr>
          <p:cNvPr id="40" name="Title 1"/>
          <p:cNvSpPr txBox="1">
            <a:spLocks/>
          </p:cNvSpPr>
          <p:nvPr/>
        </p:nvSpPr>
        <p:spPr>
          <a:xfrm>
            <a:off x="522808" y="180878"/>
            <a:ext cx="11141627" cy="747596"/>
          </a:xfrm>
          <a:prstGeom prst="rect">
            <a:avLst/>
          </a:prstGeom>
        </p:spPr>
        <p:txBody>
          <a:bodyPr vert="horz" wrap="square" lIns="0" tIns="0" rIns="0" bIns="0" rtlCol="0" anchor="t">
            <a:noAutofit/>
          </a:bodyPr>
          <a:lstStyle>
            <a:lvl1pPr algn="l" defTabSz="914089" rtl="0" eaLnBrk="1" latinLnBrk="0" hangingPunct="1">
              <a:lnSpc>
                <a:spcPct val="90000"/>
              </a:lnSpc>
              <a:spcBef>
                <a:spcPct val="0"/>
              </a:spcBef>
              <a:buNone/>
              <a:defRPr lang="en-US" sz="5398" b="0" kern="1200" cap="none" spc="-100" baseline="0">
                <a:ln w="3175">
                  <a:noFill/>
                </a:ln>
                <a:gradFill>
                  <a:gsLst>
                    <a:gs pos="1250">
                      <a:schemeClr val="tx2"/>
                    </a:gs>
                    <a:gs pos="100000">
                      <a:schemeClr val="tx2"/>
                    </a:gs>
                  </a:gsLst>
                  <a:lin ang="5400000" scaled="0"/>
                </a:gradFill>
                <a:effectLst/>
                <a:latin typeface="+mj-lt"/>
                <a:ea typeface="+mn-ea"/>
                <a:cs typeface="Arial" charset="0"/>
              </a:defRPr>
            </a:lvl1pPr>
          </a:lstStyle>
          <a:p>
            <a:r>
              <a:rPr sz="5497" dirty="0">
                <a:gradFill>
                  <a:gsLst>
                    <a:gs pos="1250">
                      <a:srgbClr val="EB3C00"/>
                    </a:gs>
                    <a:gs pos="100000">
                      <a:srgbClr val="EB3C00"/>
                    </a:gs>
                  </a:gsLst>
                  <a:lin ang="5400000" scaled="0"/>
                </a:gradFill>
              </a:rPr>
              <a:t>Tale of Two Package Types</a:t>
            </a:r>
            <a:endParaRPr sz="5497" spc="0" dirty="0">
              <a:solidFill>
                <a:srgbClr val="797A7D">
                  <a:lumMod val="50000"/>
                </a:srgbClr>
              </a:solidFill>
            </a:endParaRPr>
          </a:p>
        </p:txBody>
      </p:sp>
      <p:sp>
        <p:nvSpPr>
          <p:cNvPr id="2" name="Rectangle 1"/>
          <p:cNvSpPr/>
          <p:nvPr/>
        </p:nvSpPr>
        <p:spPr>
          <a:xfrm>
            <a:off x="1244184" y="5848743"/>
            <a:ext cx="2940713" cy="459428"/>
          </a:xfrm>
          <a:prstGeom prst="rect">
            <a:avLst/>
          </a:prstGeom>
        </p:spPr>
        <p:txBody>
          <a:bodyPr wrap="none">
            <a:spAutoFit/>
          </a:bodyPr>
          <a:lstStyle/>
          <a:p>
            <a:pPr algn="ctr" defTabSz="914001">
              <a:lnSpc>
                <a:spcPct val="130000"/>
              </a:lnSpc>
            </a:pPr>
            <a:r>
              <a:rPr lang="en-US" sz="1799" dirty="0">
                <a:solidFill>
                  <a:srgbClr val="797A7D">
                    <a:lumMod val="50000"/>
                  </a:srgbClr>
                </a:solidFill>
                <a:latin typeface="Segoe UI Light"/>
              </a:rPr>
              <a:t>Office 365 ProPlus uses C2R</a:t>
            </a:r>
          </a:p>
        </p:txBody>
      </p:sp>
      <p:sp>
        <p:nvSpPr>
          <p:cNvPr id="12" name="Rectangle 11"/>
          <p:cNvSpPr/>
          <p:nvPr/>
        </p:nvSpPr>
        <p:spPr>
          <a:xfrm>
            <a:off x="7141818" y="5849431"/>
            <a:ext cx="3886169" cy="459428"/>
          </a:xfrm>
          <a:prstGeom prst="rect">
            <a:avLst/>
          </a:prstGeom>
        </p:spPr>
        <p:txBody>
          <a:bodyPr wrap="none">
            <a:spAutoFit/>
          </a:bodyPr>
          <a:lstStyle/>
          <a:p>
            <a:pPr algn="ctr" defTabSz="914001">
              <a:lnSpc>
                <a:spcPct val="130000"/>
              </a:lnSpc>
            </a:pPr>
            <a:r>
              <a:rPr lang="en-US" sz="1799" dirty="0">
                <a:solidFill>
                  <a:srgbClr val="797A7D">
                    <a:lumMod val="50000"/>
                  </a:srgbClr>
                </a:solidFill>
                <a:latin typeface="Segoe UI Light"/>
              </a:rPr>
              <a:t>Office 2013 Professional Plus uses MSI</a:t>
            </a:r>
          </a:p>
        </p:txBody>
      </p:sp>
    </p:spTree>
    <p:extLst>
      <p:ext uri="{BB962C8B-B14F-4D97-AF65-F5344CB8AC3E}">
        <p14:creationId xmlns:p14="http://schemas.microsoft.com/office/powerpoint/2010/main" val="4131257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500"/>
                                        <p:tgtEl>
                                          <p:spTgt spid="3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fade">
                                      <p:cBhvr>
                                        <p:cTn id="10" dur="500"/>
                                        <p:tgtEl>
                                          <p:spTgt spid="3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4">
                                            <p:txEl>
                                              <p:pRg st="1" end="1"/>
                                            </p:txEl>
                                          </p:spTgt>
                                        </p:tgtEl>
                                        <p:attrNameLst>
                                          <p:attrName>style.visibility</p:attrName>
                                        </p:attrNameLst>
                                      </p:cBhvr>
                                      <p:to>
                                        <p:strVal val="visible"/>
                                      </p:to>
                                    </p:set>
                                    <p:animEffect transition="in" filter="fade">
                                      <p:cBhvr>
                                        <p:cTn id="15" dur="500"/>
                                        <p:tgtEl>
                                          <p:spTgt spid="3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6">
                                            <p:txEl>
                                              <p:pRg st="1" end="1"/>
                                            </p:txEl>
                                          </p:spTgt>
                                        </p:tgtEl>
                                        <p:attrNameLst>
                                          <p:attrName>style.visibility</p:attrName>
                                        </p:attrNameLst>
                                      </p:cBhvr>
                                      <p:to>
                                        <p:strVal val="visible"/>
                                      </p:to>
                                    </p:set>
                                    <p:animEffect transition="in" filter="fade">
                                      <p:cBhvr>
                                        <p:cTn id="18" dur="500"/>
                                        <p:tgtEl>
                                          <p:spTgt spid="3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4">
                                            <p:txEl>
                                              <p:pRg st="2" end="2"/>
                                            </p:txEl>
                                          </p:spTgt>
                                        </p:tgtEl>
                                        <p:attrNameLst>
                                          <p:attrName>style.visibility</p:attrName>
                                        </p:attrNameLst>
                                      </p:cBhvr>
                                      <p:to>
                                        <p:strVal val="visible"/>
                                      </p:to>
                                    </p:set>
                                    <p:animEffect transition="in" filter="fade">
                                      <p:cBhvr>
                                        <p:cTn id="23" dur="500"/>
                                        <p:tgtEl>
                                          <p:spTgt spid="34">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6">
                                            <p:txEl>
                                              <p:pRg st="2" end="2"/>
                                            </p:txEl>
                                          </p:spTgt>
                                        </p:tgtEl>
                                        <p:attrNameLst>
                                          <p:attrName>style.visibility</p:attrName>
                                        </p:attrNameLst>
                                      </p:cBhvr>
                                      <p:to>
                                        <p:strVal val="visible"/>
                                      </p:to>
                                    </p:set>
                                    <p:animEffect transition="in" filter="fade">
                                      <p:cBhvr>
                                        <p:cTn id="26" dur="500"/>
                                        <p:tgtEl>
                                          <p:spTgt spid="3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4">
                                            <p:txEl>
                                              <p:pRg st="3" end="3"/>
                                            </p:txEl>
                                          </p:spTgt>
                                        </p:tgtEl>
                                        <p:attrNameLst>
                                          <p:attrName>style.visibility</p:attrName>
                                        </p:attrNameLst>
                                      </p:cBhvr>
                                      <p:to>
                                        <p:strVal val="visible"/>
                                      </p:to>
                                    </p:set>
                                    <p:animEffect transition="in" filter="fade">
                                      <p:cBhvr>
                                        <p:cTn id="31" dur="500"/>
                                        <p:tgtEl>
                                          <p:spTgt spid="34">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6">
                                            <p:txEl>
                                              <p:pRg st="3" end="3"/>
                                            </p:txEl>
                                          </p:spTgt>
                                        </p:tgtEl>
                                        <p:attrNameLst>
                                          <p:attrName>style.visibility</p:attrName>
                                        </p:attrNameLst>
                                      </p:cBhvr>
                                      <p:to>
                                        <p:strVal val="visible"/>
                                      </p:to>
                                    </p:set>
                                    <p:animEffect transition="in" filter="fade">
                                      <p:cBhvr>
                                        <p:cTn id="34" dur="500"/>
                                        <p:tgtEl>
                                          <p:spTgt spid="36">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500"/>
                                        <p:tgtEl>
                                          <p:spTgt spid="35">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5">
                                            <p:txEl>
                                              <p:pRg st="1" end="1"/>
                                            </p:txEl>
                                          </p:spTgt>
                                        </p:tgtEl>
                                        <p:attrNameLst>
                                          <p:attrName>style.visibility</p:attrName>
                                        </p:attrNameLst>
                                      </p:cBhvr>
                                      <p:to>
                                        <p:strVal val="visible"/>
                                      </p:to>
                                    </p:set>
                                    <p:animEffect transition="in" filter="fade">
                                      <p:cBhvr>
                                        <p:cTn id="44" dur="500"/>
                                        <p:tgtEl>
                                          <p:spTgt spid="35">
                                            <p:txEl>
                                              <p:pRg st="1" end="1"/>
                                            </p:txEl>
                                          </p:spTgt>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35">
                                            <p:txEl>
                                              <p:pRg st="2" end="2"/>
                                            </p:txEl>
                                          </p:spTgt>
                                        </p:tgtEl>
                                        <p:attrNameLst>
                                          <p:attrName>style.visibility</p:attrName>
                                        </p:attrNameLst>
                                      </p:cBhvr>
                                      <p:to>
                                        <p:strVal val="visible"/>
                                      </p:to>
                                    </p:set>
                                    <p:animEffect transition="in" filter="fade">
                                      <p:cBhvr>
                                        <p:cTn id="48" dur="500"/>
                                        <p:tgtEl>
                                          <p:spTgt spid="35">
                                            <p:txEl>
                                              <p:pRg st="2" end="2"/>
                                            </p:txEl>
                                          </p:spTgt>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35">
                                            <p:txEl>
                                              <p:pRg st="3" end="3"/>
                                            </p:txEl>
                                          </p:spTgt>
                                        </p:tgtEl>
                                        <p:attrNameLst>
                                          <p:attrName>style.visibility</p:attrName>
                                        </p:attrNameLst>
                                      </p:cBhvr>
                                      <p:to>
                                        <p:strVal val="visible"/>
                                      </p:to>
                                    </p:set>
                                    <p:animEffect transition="in" filter="fade">
                                      <p:cBhvr>
                                        <p:cTn id="52" dur="500"/>
                                        <p:tgtEl>
                                          <p:spTgt spid="35">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5">
                                            <p:txEl>
                                              <p:pRg st="4" end="4"/>
                                            </p:txEl>
                                          </p:spTgt>
                                        </p:tgtEl>
                                        <p:attrNameLst>
                                          <p:attrName>style.visibility</p:attrName>
                                        </p:attrNameLst>
                                      </p:cBhvr>
                                      <p:to>
                                        <p:strVal val="visible"/>
                                      </p:to>
                                    </p:set>
                                    <p:animEffect transition="in" filter="fade">
                                      <p:cBhvr>
                                        <p:cTn id="57" dur="500"/>
                                        <p:tgtEl>
                                          <p:spTgt spid="35">
                                            <p:txEl>
                                              <p:pRg st="4" end="4"/>
                                            </p:txEl>
                                          </p:spTgt>
                                        </p:tgtEl>
                                      </p:cBhvr>
                                    </p:animEffect>
                                  </p:childTnLst>
                                </p:cTn>
                              </p:par>
                            </p:childTnLst>
                          </p:cTn>
                        </p:par>
                        <p:par>
                          <p:cTn id="58" fill="hold">
                            <p:stCondLst>
                              <p:cond delay="500"/>
                            </p:stCondLst>
                            <p:childTnLst>
                              <p:par>
                                <p:cTn id="59" presetID="10" presetClass="entr" presetSubtype="0" fill="hold" nodeType="afterEffect">
                                  <p:stCondLst>
                                    <p:cond delay="0"/>
                                  </p:stCondLst>
                                  <p:childTnLst>
                                    <p:set>
                                      <p:cBhvr>
                                        <p:cTn id="60" dur="1" fill="hold">
                                          <p:stCondLst>
                                            <p:cond delay="0"/>
                                          </p:stCondLst>
                                        </p:cTn>
                                        <p:tgtEl>
                                          <p:spTgt spid="35">
                                            <p:txEl>
                                              <p:pRg st="5" end="5"/>
                                            </p:txEl>
                                          </p:spTgt>
                                        </p:tgtEl>
                                        <p:attrNameLst>
                                          <p:attrName>style.visibility</p:attrName>
                                        </p:attrNameLst>
                                      </p:cBhvr>
                                      <p:to>
                                        <p:strVal val="visible"/>
                                      </p:to>
                                    </p:set>
                                    <p:animEffect transition="in" filter="fade">
                                      <p:cBhvr>
                                        <p:cTn id="61" dur="500"/>
                                        <p:tgtEl>
                                          <p:spTgt spid="35">
                                            <p:txEl>
                                              <p:pRg st="5" end="5"/>
                                            </p:txEl>
                                          </p:spTgt>
                                        </p:tgtEl>
                                      </p:cBhvr>
                                    </p:animEffect>
                                  </p:childTnLst>
                                </p:cTn>
                              </p:par>
                            </p:childTnLst>
                          </p:cTn>
                        </p:par>
                        <p:par>
                          <p:cTn id="62" fill="hold">
                            <p:stCondLst>
                              <p:cond delay="1000"/>
                            </p:stCondLst>
                            <p:childTnLst>
                              <p:par>
                                <p:cTn id="63" presetID="10" presetClass="entr" presetSubtype="0" fill="hold" nodeType="afterEffect">
                                  <p:stCondLst>
                                    <p:cond delay="0"/>
                                  </p:stCondLst>
                                  <p:childTnLst>
                                    <p:set>
                                      <p:cBhvr>
                                        <p:cTn id="64" dur="1" fill="hold">
                                          <p:stCondLst>
                                            <p:cond delay="0"/>
                                          </p:stCondLst>
                                        </p:cTn>
                                        <p:tgtEl>
                                          <p:spTgt spid="35">
                                            <p:txEl>
                                              <p:pRg st="6" end="6"/>
                                            </p:txEl>
                                          </p:spTgt>
                                        </p:tgtEl>
                                        <p:attrNameLst>
                                          <p:attrName>style.visibility</p:attrName>
                                        </p:attrNameLst>
                                      </p:cBhvr>
                                      <p:to>
                                        <p:strVal val="visible"/>
                                      </p:to>
                                    </p:set>
                                    <p:animEffect transition="in" filter="fade">
                                      <p:cBhvr>
                                        <p:cTn id="65" dur="500"/>
                                        <p:tgtEl>
                                          <p:spTgt spid="35">
                                            <p:txEl>
                                              <p:pRg st="6" end="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5">
                                            <p:txEl>
                                              <p:pRg st="7" end="7"/>
                                            </p:txEl>
                                          </p:spTgt>
                                        </p:tgtEl>
                                        <p:attrNameLst>
                                          <p:attrName>style.visibility</p:attrName>
                                        </p:attrNameLst>
                                      </p:cBhvr>
                                      <p:to>
                                        <p:strVal val="visible"/>
                                      </p:to>
                                    </p:set>
                                    <p:animEffect transition="in" filter="fade">
                                      <p:cBhvr>
                                        <p:cTn id="70" dur="500"/>
                                        <p:tgtEl>
                                          <p:spTgt spid="35">
                                            <p:txEl>
                                              <p:pRg st="7" end="7"/>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5">
                                            <p:txEl>
                                              <p:pRg st="8" end="8"/>
                                            </p:txEl>
                                          </p:spTgt>
                                        </p:tgtEl>
                                        <p:attrNameLst>
                                          <p:attrName>style.visibility</p:attrName>
                                        </p:attrNameLst>
                                      </p:cBhvr>
                                      <p:to>
                                        <p:strVal val="visible"/>
                                      </p:to>
                                    </p:set>
                                    <p:animEffect transition="in" filter="fade">
                                      <p:cBhvr>
                                        <p:cTn id="75" dur="500"/>
                                        <p:tgtEl>
                                          <p:spTgt spid="35">
                                            <p:txEl>
                                              <p:pRg st="8" end="8"/>
                                            </p:txEl>
                                          </p:spTgt>
                                        </p:tgtEl>
                                      </p:cBhvr>
                                    </p:animEffect>
                                  </p:childTnLst>
                                </p:cTn>
                              </p:par>
                            </p:childTnLst>
                          </p:cTn>
                        </p:par>
                        <p:par>
                          <p:cTn id="76" fill="hold">
                            <p:stCondLst>
                              <p:cond delay="500"/>
                            </p:stCondLst>
                            <p:childTnLst>
                              <p:par>
                                <p:cTn id="77" presetID="10" presetClass="entr" presetSubtype="0" fill="hold" nodeType="afterEffect">
                                  <p:stCondLst>
                                    <p:cond delay="0"/>
                                  </p:stCondLst>
                                  <p:childTnLst>
                                    <p:set>
                                      <p:cBhvr>
                                        <p:cTn id="78" dur="1" fill="hold">
                                          <p:stCondLst>
                                            <p:cond delay="0"/>
                                          </p:stCondLst>
                                        </p:cTn>
                                        <p:tgtEl>
                                          <p:spTgt spid="35">
                                            <p:txEl>
                                              <p:pRg st="9" end="9"/>
                                            </p:txEl>
                                          </p:spTgt>
                                        </p:tgtEl>
                                        <p:attrNameLst>
                                          <p:attrName>style.visibility</p:attrName>
                                        </p:attrNameLst>
                                      </p:cBhvr>
                                      <p:to>
                                        <p:strVal val="visible"/>
                                      </p:to>
                                    </p:set>
                                    <p:animEffect transition="in" filter="fade">
                                      <p:cBhvr>
                                        <p:cTn id="79" dur="500"/>
                                        <p:tgtEl>
                                          <p:spTgt spid="3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7295796" y="3228354"/>
            <a:ext cx="1866761" cy="361977"/>
          </a:xfrm>
          <a:prstGeom prst="rect">
            <a:avLst/>
          </a:prstGeom>
        </p:spPr>
        <p:txBody>
          <a:bodyPr wrap="none">
            <a:spAutoFit/>
          </a:bodyPr>
          <a:lstStyle/>
          <a:p>
            <a:r>
              <a:rPr lang="en-US" sz="1764" dirty="0">
                <a:solidFill>
                  <a:srgbClr val="FFFFFF"/>
                </a:solidFill>
              </a:rPr>
              <a:t>Office 365 Home</a:t>
            </a:r>
          </a:p>
        </p:txBody>
      </p:sp>
      <p:sp>
        <p:nvSpPr>
          <p:cNvPr id="3" name="Rectangle 2"/>
          <p:cNvSpPr/>
          <p:nvPr/>
        </p:nvSpPr>
        <p:spPr>
          <a:xfrm>
            <a:off x="8229176" y="4452301"/>
            <a:ext cx="2103428" cy="361977"/>
          </a:xfrm>
          <a:prstGeom prst="rect">
            <a:avLst/>
          </a:prstGeom>
        </p:spPr>
        <p:txBody>
          <a:bodyPr wrap="none">
            <a:spAutoFit/>
          </a:bodyPr>
          <a:lstStyle/>
          <a:p>
            <a:r>
              <a:rPr lang="en-US" sz="1764" dirty="0">
                <a:solidFill>
                  <a:srgbClr val="FFFFFF"/>
                </a:solidFill>
              </a:rPr>
              <a:t>Office 365 Personal</a:t>
            </a:r>
          </a:p>
        </p:txBody>
      </p:sp>
      <p:sp>
        <p:nvSpPr>
          <p:cNvPr id="4" name="Rectangle 3"/>
          <p:cNvSpPr/>
          <p:nvPr/>
        </p:nvSpPr>
        <p:spPr>
          <a:xfrm>
            <a:off x="3941357" y="2658447"/>
            <a:ext cx="2579089" cy="301648"/>
          </a:xfrm>
          <a:prstGeom prst="rect">
            <a:avLst/>
          </a:prstGeom>
        </p:spPr>
        <p:txBody>
          <a:bodyPr wrap="none">
            <a:spAutoFit/>
          </a:bodyPr>
          <a:lstStyle/>
          <a:p>
            <a:r>
              <a:rPr lang="en-US" sz="1372" dirty="0">
                <a:solidFill>
                  <a:srgbClr val="FFFFFF"/>
                </a:solidFill>
              </a:rPr>
              <a:t>Office Home and Student 2013</a:t>
            </a:r>
          </a:p>
        </p:txBody>
      </p:sp>
      <p:sp>
        <p:nvSpPr>
          <p:cNvPr id="5" name="Rectangle 4"/>
          <p:cNvSpPr/>
          <p:nvPr/>
        </p:nvSpPr>
        <p:spPr>
          <a:xfrm>
            <a:off x="4163708" y="5859799"/>
            <a:ext cx="7197441" cy="693790"/>
          </a:xfrm>
          <a:prstGeom prst="rect">
            <a:avLst/>
          </a:prstGeom>
        </p:spPr>
        <p:txBody>
          <a:bodyPr wrap="none">
            <a:spAutoFit/>
          </a:bodyPr>
          <a:lstStyle/>
          <a:p>
            <a:r>
              <a:rPr lang="en-US" sz="3920" dirty="0">
                <a:solidFill>
                  <a:srgbClr val="FFFFFF"/>
                </a:solidFill>
              </a:rPr>
              <a:t>Office Home and Business 2013</a:t>
            </a:r>
          </a:p>
        </p:txBody>
      </p:sp>
      <p:sp>
        <p:nvSpPr>
          <p:cNvPr id="6" name="Rectangle 5"/>
          <p:cNvSpPr/>
          <p:nvPr/>
        </p:nvSpPr>
        <p:spPr>
          <a:xfrm>
            <a:off x="741414" y="5452105"/>
            <a:ext cx="2933839" cy="452472"/>
          </a:xfrm>
          <a:prstGeom prst="rect">
            <a:avLst/>
          </a:prstGeom>
        </p:spPr>
        <p:txBody>
          <a:bodyPr wrap="none">
            <a:spAutoFit/>
          </a:bodyPr>
          <a:lstStyle/>
          <a:p>
            <a:r>
              <a:rPr lang="en-US" sz="2352" dirty="0">
                <a:solidFill>
                  <a:srgbClr val="FFFFFF"/>
                </a:solidFill>
              </a:rPr>
              <a:t>Office 365 University</a:t>
            </a:r>
          </a:p>
        </p:txBody>
      </p:sp>
      <p:sp>
        <p:nvSpPr>
          <p:cNvPr id="7" name="Rectangle 6"/>
          <p:cNvSpPr/>
          <p:nvPr/>
        </p:nvSpPr>
        <p:spPr>
          <a:xfrm>
            <a:off x="7922719" y="2375140"/>
            <a:ext cx="3387567" cy="452472"/>
          </a:xfrm>
          <a:prstGeom prst="rect">
            <a:avLst/>
          </a:prstGeom>
        </p:spPr>
        <p:txBody>
          <a:bodyPr wrap="none">
            <a:spAutoFit/>
          </a:bodyPr>
          <a:lstStyle/>
          <a:p>
            <a:r>
              <a:rPr lang="en-US" sz="2352" dirty="0">
                <a:solidFill>
                  <a:srgbClr val="FFFFFF"/>
                </a:solidFill>
              </a:rPr>
              <a:t>Office Professional 2013</a:t>
            </a:r>
          </a:p>
        </p:txBody>
      </p:sp>
      <p:sp>
        <p:nvSpPr>
          <p:cNvPr id="8" name="Rectangle 7"/>
          <p:cNvSpPr/>
          <p:nvPr/>
        </p:nvSpPr>
        <p:spPr>
          <a:xfrm>
            <a:off x="6799511" y="1482732"/>
            <a:ext cx="2976383" cy="452472"/>
          </a:xfrm>
          <a:prstGeom prst="rect">
            <a:avLst/>
          </a:prstGeom>
        </p:spPr>
        <p:txBody>
          <a:bodyPr wrap="none">
            <a:spAutoFit/>
          </a:bodyPr>
          <a:lstStyle/>
          <a:p>
            <a:r>
              <a:rPr lang="en-US" sz="2352" dirty="0">
                <a:solidFill>
                  <a:srgbClr val="FFFFFF"/>
                </a:solidFill>
              </a:rPr>
              <a:t>Office 2013 Standard</a:t>
            </a:r>
          </a:p>
        </p:txBody>
      </p:sp>
      <p:sp>
        <p:nvSpPr>
          <p:cNvPr id="9" name="Rectangle 8"/>
          <p:cNvSpPr/>
          <p:nvPr/>
        </p:nvSpPr>
        <p:spPr>
          <a:xfrm>
            <a:off x="7295796" y="750177"/>
            <a:ext cx="3273381" cy="331812"/>
          </a:xfrm>
          <a:prstGeom prst="rect">
            <a:avLst/>
          </a:prstGeom>
        </p:spPr>
        <p:txBody>
          <a:bodyPr wrap="none">
            <a:spAutoFit/>
          </a:bodyPr>
          <a:lstStyle/>
          <a:p>
            <a:r>
              <a:rPr lang="en-US" sz="1568" dirty="0">
                <a:solidFill>
                  <a:srgbClr val="FFFFFF"/>
                </a:solidFill>
              </a:rPr>
              <a:t>Office 365 Small Business Premium</a:t>
            </a:r>
          </a:p>
        </p:txBody>
      </p:sp>
      <p:sp>
        <p:nvSpPr>
          <p:cNvPr id="10" name="Rectangle 9"/>
          <p:cNvSpPr/>
          <p:nvPr/>
        </p:nvSpPr>
        <p:spPr>
          <a:xfrm>
            <a:off x="492948" y="3175042"/>
            <a:ext cx="5684490" cy="633460"/>
          </a:xfrm>
          <a:prstGeom prst="rect">
            <a:avLst/>
          </a:prstGeom>
        </p:spPr>
        <p:txBody>
          <a:bodyPr wrap="none">
            <a:spAutoFit/>
          </a:bodyPr>
          <a:lstStyle/>
          <a:p>
            <a:r>
              <a:rPr lang="en-US" sz="3528" dirty="0">
                <a:solidFill>
                  <a:srgbClr val="FFFFFF"/>
                </a:solidFill>
              </a:rPr>
              <a:t>Office 365 Midsize Business</a:t>
            </a:r>
          </a:p>
        </p:txBody>
      </p:sp>
      <p:sp>
        <p:nvSpPr>
          <p:cNvPr id="11" name="Rectangle 10"/>
          <p:cNvSpPr/>
          <p:nvPr/>
        </p:nvSpPr>
        <p:spPr>
          <a:xfrm>
            <a:off x="1090677" y="4170021"/>
            <a:ext cx="2727713" cy="331812"/>
          </a:xfrm>
          <a:prstGeom prst="rect">
            <a:avLst/>
          </a:prstGeom>
        </p:spPr>
        <p:txBody>
          <a:bodyPr wrap="none">
            <a:spAutoFit/>
          </a:bodyPr>
          <a:lstStyle/>
          <a:p>
            <a:r>
              <a:rPr lang="en-US" sz="1568" dirty="0">
                <a:solidFill>
                  <a:srgbClr val="FFFFFF"/>
                </a:solidFill>
              </a:rPr>
              <a:t>Office Professional Plus 2013</a:t>
            </a:r>
          </a:p>
        </p:txBody>
      </p:sp>
      <p:sp>
        <p:nvSpPr>
          <p:cNvPr id="12" name="Rectangle 11"/>
          <p:cNvSpPr/>
          <p:nvPr/>
        </p:nvSpPr>
        <p:spPr>
          <a:xfrm>
            <a:off x="2353094" y="1138857"/>
            <a:ext cx="3009000" cy="512801"/>
          </a:xfrm>
          <a:prstGeom prst="rect">
            <a:avLst/>
          </a:prstGeom>
        </p:spPr>
        <p:txBody>
          <a:bodyPr wrap="none">
            <a:spAutoFit/>
          </a:bodyPr>
          <a:lstStyle/>
          <a:p>
            <a:r>
              <a:rPr lang="en-US" sz="2744" dirty="0">
                <a:solidFill>
                  <a:srgbClr val="FFFFFF"/>
                </a:solidFill>
              </a:rPr>
              <a:t>Office 365 ProPlus</a:t>
            </a:r>
          </a:p>
        </p:txBody>
      </p:sp>
      <p:sp>
        <p:nvSpPr>
          <p:cNvPr id="13" name="Rectangle 12"/>
          <p:cNvSpPr/>
          <p:nvPr/>
        </p:nvSpPr>
        <p:spPr>
          <a:xfrm>
            <a:off x="8468033" y="5242564"/>
            <a:ext cx="3350616" cy="452472"/>
          </a:xfrm>
          <a:prstGeom prst="rect">
            <a:avLst/>
          </a:prstGeom>
        </p:spPr>
        <p:txBody>
          <a:bodyPr wrap="none">
            <a:spAutoFit/>
          </a:bodyPr>
          <a:lstStyle/>
          <a:p>
            <a:r>
              <a:rPr lang="en-US" sz="2352" dirty="0">
                <a:solidFill>
                  <a:srgbClr val="FFFFFF"/>
                </a:solidFill>
              </a:rPr>
              <a:t>Office 365 Enterprise E3</a:t>
            </a:r>
          </a:p>
        </p:txBody>
      </p:sp>
      <p:sp>
        <p:nvSpPr>
          <p:cNvPr id="14" name="Rectangle 13"/>
          <p:cNvSpPr/>
          <p:nvPr/>
        </p:nvSpPr>
        <p:spPr>
          <a:xfrm>
            <a:off x="399069" y="6138031"/>
            <a:ext cx="2028770" cy="301648"/>
          </a:xfrm>
          <a:prstGeom prst="rect">
            <a:avLst/>
          </a:prstGeom>
        </p:spPr>
        <p:txBody>
          <a:bodyPr wrap="none">
            <a:spAutoFit/>
          </a:bodyPr>
          <a:lstStyle/>
          <a:p>
            <a:r>
              <a:rPr lang="en-US" sz="1372" dirty="0">
                <a:solidFill>
                  <a:srgbClr val="FFFFFF"/>
                </a:solidFill>
              </a:rPr>
              <a:t>Office 365 Enterprise E4</a:t>
            </a:r>
          </a:p>
        </p:txBody>
      </p:sp>
      <p:sp>
        <p:nvSpPr>
          <p:cNvPr id="15" name="Rectangle 14"/>
          <p:cNvSpPr/>
          <p:nvPr/>
        </p:nvSpPr>
        <p:spPr>
          <a:xfrm>
            <a:off x="573434" y="454198"/>
            <a:ext cx="3385996" cy="452472"/>
          </a:xfrm>
          <a:prstGeom prst="rect">
            <a:avLst/>
          </a:prstGeom>
        </p:spPr>
        <p:txBody>
          <a:bodyPr wrap="none">
            <a:spAutoFit/>
          </a:bodyPr>
          <a:lstStyle/>
          <a:p>
            <a:r>
              <a:rPr lang="en-US" sz="2352" dirty="0">
                <a:solidFill>
                  <a:srgbClr val="FFFFFF"/>
                </a:solidFill>
              </a:rPr>
              <a:t>Office 365 Education A3</a:t>
            </a:r>
          </a:p>
        </p:txBody>
      </p:sp>
      <p:sp>
        <p:nvSpPr>
          <p:cNvPr id="16" name="Rectangle 15"/>
          <p:cNvSpPr/>
          <p:nvPr/>
        </p:nvSpPr>
        <p:spPr>
          <a:xfrm>
            <a:off x="9246726" y="3614904"/>
            <a:ext cx="2578459" cy="361977"/>
          </a:xfrm>
          <a:prstGeom prst="rect">
            <a:avLst/>
          </a:prstGeom>
        </p:spPr>
        <p:txBody>
          <a:bodyPr wrap="none">
            <a:spAutoFit/>
          </a:bodyPr>
          <a:lstStyle/>
          <a:p>
            <a:r>
              <a:rPr lang="en-US" sz="1764" dirty="0">
                <a:solidFill>
                  <a:srgbClr val="FFFFFF"/>
                </a:solidFill>
              </a:rPr>
              <a:t>Office 365 Education A4</a:t>
            </a:r>
          </a:p>
        </p:txBody>
      </p:sp>
      <p:sp>
        <p:nvSpPr>
          <p:cNvPr id="17" name="Rectangle 16"/>
          <p:cNvSpPr/>
          <p:nvPr/>
        </p:nvSpPr>
        <p:spPr>
          <a:xfrm>
            <a:off x="1090677" y="1997705"/>
            <a:ext cx="3758154" cy="361977"/>
          </a:xfrm>
          <a:prstGeom prst="rect">
            <a:avLst/>
          </a:prstGeom>
        </p:spPr>
        <p:txBody>
          <a:bodyPr wrap="none">
            <a:spAutoFit/>
          </a:bodyPr>
          <a:lstStyle/>
          <a:p>
            <a:r>
              <a:rPr lang="en-US" sz="1764" dirty="0">
                <a:solidFill>
                  <a:srgbClr val="FFFFFF"/>
                </a:solidFill>
              </a:rPr>
              <a:t>Office 365 (Plan E3) for Government</a:t>
            </a:r>
          </a:p>
        </p:txBody>
      </p:sp>
      <p:sp>
        <p:nvSpPr>
          <p:cNvPr id="18" name="Rectangle 17"/>
          <p:cNvSpPr/>
          <p:nvPr/>
        </p:nvSpPr>
        <p:spPr>
          <a:xfrm>
            <a:off x="3156800" y="4852334"/>
            <a:ext cx="5130902" cy="361977"/>
          </a:xfrm>
          <a:prstGeom prst="rect">
            <a:avLst/>
          </a:prstGeom>
        </p:spPr>
        <p:txBody>
          <a:bodyPr wrap="none">
            <a:spAutoFit/>
          </a:bodyPr>
          <a:lstStyle/>
          <a:p>
            <a:r>
              <a:rPr lang="en-US" sz="1764" dirty="0">
                <a:solidFill>
                  <a:srgbClr val="FFFFFF"/>
                </a:solidFill>
              </a:rPr>
              <a:t>Office 365 Small Business Premium for Nonprofits</a:t>
            </a:r>
          </a:p>
        </p:txBody>
      </p:sp>
      <p:sp>
        <p:nvSpPr>
          <p:cNvPr id="19" name="Rectangle 18"/>
          <p:cNvSpPr/>
          <p:nvPr/>
        </p:nvSpPr>
        <p:spPr>
          <a:xfrm>
            <a:off x="4144918" y="3870570"/>
            <a:ext cx="5317610" cy="452472"/>
          </a:xfrm>
          <a:prstGeom prst="rect">
            <a:avLst/>
          </a:prstGeom>
        </p:spPr>
        <p:txBody>
          <a:bodyPr wrap="none">
            <a:spAutoFit/>
          </a:bodyPr>
          <a:lstStyle/>
          <a:p>
            <a:r>
              <a:rPr lang="en-US" sz="2352" dirty="0">
                <a:solidFill>
                  <a:srgbClr val="FFFFFF"/>
                </a:solidFill>
              </a:rPr>
              <a:t>Office 365 Enterprise E3 for Nonprofits</a:t>
            </a:r>
          </a:p>
        </p:txBody>
      </p:sp>
    </p:spTree>
    <p:extLst>
      <p:ext uri="{BB962C8B-B14F-4D97-AF65-F5344CB8AC3E}">
        <p14:creationId xmlns:p14="http://schemas.microsoft.com/office/powerpoint/2010/main" val="8987778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2"/>
                                        </p:tgtEl>
                                        <p:attrNameLst>
                                          <p:attrName>style.opacity</p:attrName>
                                        </p:attrNameLst>
                                      </p:cBhvr>
                                      <p:to>
                                        <p:strVal val="0.25"/>
                                      </p:to>
                                    </p:set>
                                    <p:animEffect filter="image" prLst="opacity: 0.25">
                                      <p:cBhvr rctx="IE">
                                        <p:cTn id="7" dur="indefinite"/>
                                        <p:tgtEl>
                                          <p:spTgt spid="2"/>
                                        </p:tgtEl>
                                      </p:cBhvr>
                                    </p:animEffect>
                                  </p:childTnLst>
                                </p:cTn>
                              </p:par>
                              <p:par>
                                <p:cTn id="8" presetID="9" presetClass="emph" presetSubtype="0" grpId="0" nodeType="withEffect">
                                  <p:stCondLst>
                                    <p:cond delay="0"/>
                                  </p:stCondLst>
                                  <p:childTnLst>
                                    <p:set>
                                      <p:cBhvr rctx="PPT">
                                        <p:cTn id="9" dur="indefinite"/>
                                        <p:tgtEl>
                                          <p:spTgt spid="3"/>
                                        </p:tgtEl>
                                        <p:attrNameLst>
                                          <p:attrName>style.opacity</p:attrName>
                                        </p:attrNameLst>
                                      </p:cBhvr>
                                      <p:to>
                                        <p:strVal val="0.25"/>
                                      </p:to>
                                    </p:set>
                                    <p:animEffect filter="image" prLst="opacity: 0.25">
                                      <p:cBhvr rctx="IE">
                                        <p:cTn id="10" dur="indefinite"/>
                                        <p:tgtEl>
                                          <p:spTgt spid="3"/>
                                        </p:tgtEl>
                                      </p:cBhvr>
                                    </p:animEffect>
                                  </p:childTnLst>
                                </p:cTn>
                              </p:par>
                              <p:par>
                                <p:cTn id="11" presetID="9" presetClass="emph" presetSubtype="0" grpId="0" nodeType="withEffect">
                                  <p:stCondLst>
                                    <p:cond delay="0"/>
                                  </p:stCondLst>
                                  <p:childTnLst>
                                    <p:set>
                                      <p:cBhvr rctx="PPT">
                                        <p:cTn id="12" dur="indefinite"/>
                                        <p:tgtEl>
                                          <p:spTgt spid="4"/>
                                        </p:tgtEl>
                                        <p:attrNameLst>
                                          <p:attrName>style.opacity</p:attrName>
                                        </p:attrNameLst>
                                      </p:cBhvr>
                                      <p:to>
                                        <p:strVal val="0.25"/>
                                      </p:to>
                                    </p:set>
                                    <p:animEffect filter="image" prLst="opacity: 0.25">
                                      <p:cBhvr rctx="IE">
                                        <p:cTn id="13" dur="indefinite"/>
                                        <p:tgtEl>
                                          <p:spTgt spid="4"/>
                                        </p:tgtEl>
                                      </p:cBhvr>
                                    </p:animEffect>
                                  </p:childTnLst>
                                </p:cTn>
                              </p:par>
                              <p:par>
                                <p:cTn id="14" presetID="9" presetClass="emph" presetSubtype="0" grpId="0" nodeType="withEffect">
                                  <p:stCondLst>
                                    <p:cond delay="0"/>
                                  </p:stCondLst>
                                  <p:childTnLst>
                                    <p:set>
                                      <p:cBhvr rctx="PPT">
                                        <p:cTn id="15" dur="indefinite"/>
                                        <p:tgtEl>
                                          <p:spTgt spid="5"/>
                                        </p:tgtEl>
                                        <p:attrNameLst>
                                          <p:attrName>style.opacity</p:attrName>
                                        </p:attrNameLst>
                                      </p:cBhvr>
                                      <p:to>
                                        <p:strVal val="0.25"/>
                                      </p:to>
                                    </p:set>
                                    <p:animEffect filter="image" prLst="opacity: 0.25">
                                      <p:cBhvr rctx="IE">
                                        <p:cTn id="16" dur="indefinite"/>
                                        <p:tgtEl>
                                          <p:spTgt spid="5"/>
                                        </p:tgtEl>
                                      </p:cBhvr>
                                    </p:animEffect>
                                  </p:childTnLst>
                                </p:cTn>
                              </p:par>
                              <p:par>
                                <p:cTn id="17" presetID="9" presetClass="emph" presetSubtype="0" grpId="0" nodeType="withEffect">
                                  <p:stCondLst>
                                    <p:cond delay="0"/>
                                  </p:stCondLst>
                                  <p:childTnLst>
                                    <p:set>
                                      <p:cBhvr rctx="PPT">
                                        <p:cTn id="18" dur="indefinite"/>
                                        <p:tgtEl>
                                          <p:spTgt spid="6"/>
                                        </p:tgtEl>
                                        <p:attrNameLst>
                                          <p:attrName>style.opacity</p:attrName>
                                        </p:attrNameLst>
                                      </p:cBhvr>
                                      <p:to>
                                        <p:strVal val="0.25"/>
                                      </p:to>
                                    </p:set>
                                    <p:animEffect filter="image" prLst="opacity: 0.25">
                                      <p:cBhvr rctx="IE">
                                        <p:cTn id="19" dur="indefinite"/>
                                        <p:tgtEl>
                                          <p:spTgt spid="6"/>
                                        </p:tgtEl>
                                      </p:cBhvr>
                                    </p:animEffect>
                                  </p:childTnLst>
                                </p:cTn>
                              </p:par>
                              <p:par>
                                <p:cTn id="20" presetID="9" presetClass="emph" presetSubtype="0" grpId="0" nodeType="withEffect">
                                  <p:stCondLst>
                                    <p:cond delay="0"/>
                                  </p:stCondLst>
                                  <p:childTnLst>
                                    <p:set>
                                      <p:cBhvr rctx="PPT">
                                        <p:cTn id="21" dur="indefinite"/>
                                        <p:tgtEl>
                                          <p:spTgt spid="7"/>
                                        </p:tgtEl>
                                        <p:attrNameLst>
                                          <p:attrName>style.opacity</p:attrName>
                                        </p:attrNameLst>
                                      </p:cBhvr>
                                      <p:to>
                                        <p:strVal val="0.25"/>
                                      </p:to>
                                    </p:set>
                                    <p:animEffect filter="image" prLst="opacity: 0.25">
                                      <p:cBhvr rctx="IE">
                                        <p:cTn id="22" dur="indefinite"/>
                                        <p:tgtEl>
                                          <p:spTgt spid="7"/>
                                        </p:tgtEl>
                                      </p:cBhvr>
                                    </p:animEffect>
                                  </p:childTnLst>
                                </p:cTn>
                              </p:par>
                              <p:par>
                                <p:cTn id="23" presetID="9" presetClass="emph" presetSubtype="0" grpId="0" nodeType="withEffect">
                                  <p:stCondLst>
                                    <p:cond delay="0"/>
                                  </p:stCondLst>
                                  <p:childTnLst>
                                    <p:set>
                                      <p:cBhvr rctx="PPT">
                                        <p:cTn id="24" dur="indefinite"/>
                                        <p:tgtEl>
                                          <p:spTgt spid="9"/>
                                        </p:tgtEl>
                                        <p:attrNameLst>
                                          <p:attrName>style.opacity</p:attrName>
                                        </p:attrNameLst>
                                      </p:cBhvr>
                                      <p:to>
                                        <p:strVal val="0.25"/>
                                      </p:to>
                                    </p:set>
                                    <p:animEffect filter="image" prLst="opacity: 0.25">
                                      <p:cBhvr rctx="IE">
                                        <p:cTn id="25" dur="indefinite"/>
                                        <p:tgtEl>
                                          <p:spTgt spid="9"/>
                                        </p:tgtEl>
                                      </p:cBhvr>
                                    </p:animEffect>
                                  </p:childTnLst>
                                </p:cTn>
                              </p:par>
                              <p:par>
                                <p:cTn id="26" presetID="9" presetClass="emph" presetSubtype="0" grpId="0" nodeType="withEffect">
                                  <p:stCondLst>
                                    <p:cond delay="0"/>
                                  </p:stCondLst>
                                  <p:childTnLst>
                                    <p:set>
                                      <p:cBhvr rctx="PPT">
                                        <p:cTn id="27" dur="indefinite"/>
                                        <p:tgtEl>
                                          <p:spTgt spid="10"/>
                                        </p:tgtEl>
                                        <p:attrNameLst>
                                          <p:attrName>style.opacity</p:attrName>
                                        </p:attrNameLst>
                                      </p:cBhvr>
                                      <p:to>
                                        <p:strVal val="0.25"/>
                                      </p:to>
                                    </p:set>
                                    <p:animEffect filter="image" prLst="opacity: 0.25">
                                      <p:cBhvr rctx="IE">
                                        <p:cTn id="28" dur="indefinite"/>
                                        <p:tgtEl>
                                          <p:spTgt spid="10"/>
                                        </p:tgtEl>
                                      </p:cBhvr>
                                    </p:animEffect>
                                  </p:childTnLst>
                                </p:cTn>
                              </p:par>
                              <p:par>
                                <p:cTn id="29" presetID="9" presetClass="emph" presetSubtype="0" grpId="0" nodeType="withEffect">
                                  <p:stCondLst>
                                    <p:cond delay="0"/>
                                  </p:stCondLst>
                                  <p:childTnLst>
                                    <p:set>
                                      <p:cBhvr rctx="PPT">
                                        <p:cTn id="30" dur="indefinite"/>
                                        <p:tgtEl>
                                          <p:spTgt spid="12"/>
                                        </p:tgtEl>
                                        <p:attrNameLst>
                                          <p:attrName>style.opacity</p:attrName>
                                        </p:attrNameLst>
                                      </p:cBhvr>
                                      <p:to>
                                        <p:strVal val="0.25"/>
                                      </p:to>
                                    </p:set>
                                    <p:animEffect filter="image" prLst="opacity: 0.25">
                                      <p:cBhvr rctx="IE">
                                        <p:cTn id="31" dur="indefinite"/>
                                        <p:tgtEl>
                                          <p:spTgt spid="12"/>
                                        </p:tgtEl>
                                      </p:cBhvr>
                                    </p:animEffect>
                                  </p:childTnLst>
                                </p:cTn>
                              </p:par>
                              <p:par>
                                <p:cTn id="32" presetID="9" presetClass="emph" presetSubtype="0" grpId="0" nodeType="withEffect">
                                  <p:stCondLst>
                                    <p:cond delay="0"/>
                                  </p:stCondLst>
                                  <p:childTnLst>
                                    <p:set>
                                      <p:cBhvr rctx="PPT">
                                        <p:cTn id="33" dur="indefinite"/>
                                        <p:tgtEl>
                                          <p:spTgt spid="13"/>
                                        </p:tgtEl>
                                        <p:attrNameLst>
                                          <p:attrName>style.opacity</p:attrName>
                                        </p:attrNameLst>
                                      </p:cBhvr>
                                      <p:to>
                                        <p:strVal val="0.25"/>
                                      </p:to>
                                    </p:set>
                                    <p:animEffect filter="image" prLst="opacity: 0.25">
                                      <p:cBhvr rctx="IE">
                                        <p:cTn id="34" dur="indefinite"/>
                                        <p:tgtEl>
                                          <p:spTgt spid="13"/>
                                        </p:tgtEl>
                                      </p:cBhvr>
                                    </p:animEffect>
                                  </p:childTnLst>
                                </p:cTn>
                              </p:par>
                              <p:par>
                                <p:cTn id="35" presetID="9" presetClass="emph" presetSubtype="0" grpId="0" nodeType="withEffect">
                                  <p:stCondLst>
                                    <p:cond delay="0"/>
                                  </p:stCondLst>
                                  <p:childTnLst>
                                    <p:set>
                                      <p:cBhvr rctx="PPT">
                                        <p:cTn id="36" dur="indefinite"/>
                                        <p:tgtEl>
                                          <p:spTgt spid="14"/>
                                        </p:tgtEl>
                                        <p:attrNameLst>
                                          <p:attrName>style.opacity</p:attrName>
                                        </p:attrNameLst>
                                      </p:cBhvr>
                                      <p:to>
                                        <p:strVal val="0.25"/>
                                      </p:to>
                                    </p:set>
                                    <p:animEffect filter="image" prLst="opacity: 0.25">
                                      <p:cBhvr rctx="IE">
                                        <p:cTn id="37" dur="indefinite"/>
                                        <p:tgtEl>
                                          <p:spTgt spid="14"/>
                                        </p:tgtEl>
                                      </p:cBhvr>
                                    </p:animEffect>
                                  </p:childTnLst>
                                </p:cTn>
                              </p:par>
                              <p:par>
                                <p:cTn id="38" presetID="9" presetClass="emph" presetSubtype="0" grpId="0" nodeType="withEffect">
                                  <p:stCondLst>
                                    <p:cond delay="0"/>
                                  </p:stCondLst>
                                  <p:childTnLst>
                                    <p:set>
                                      <p:cBhvr rctx="PPT">
                                        <p:cTn id="39" dur="indefinite"/>
                                        <p:tgtEl>
                                          <p:spTgt spid="15"/>
                                        </p:tgtEl>
                                        <p:attrNameLst>
                                          <p:attrName>style.opacity</p:attrName>
                                        </p:attrNameLst>
                                      </p:cBhvr>
                                      <p:to>
                                        <p:strVal val="0.25"/>
                                      </p:to>
                                    </p:set>
                                    <p:animEffect filter="image" prLst="opacity: 0.25">
                                      <p:cBhvr rctx="IE">
                                        <p:cTn id="40" dur="indefinite"/>
                                        <p:tgtEl>
                                          <p:spTgt spid="15"/>
                                        </p:tgtEl>
                                      </p:cBhvr>
                                    </p:animEffect>
                                  </p:childTnLst>
                                </p:cTn>
                              </p:par>
                              <p:par>
                                <p:cTn id="41" presetID="9" presetClass="emph" presetSubtype="0" grpId="0" nodeType="withEffect">
                                  <p:stCondLst>
                                    <p:cond delay="0"/>
                                  </p:stCondLst>
                                  <p:childTnLst>
                                    <p:set>
                                      <p:cBhvr rctx="PPT">
                                        <p:cTn id="42" dur="indefinite"/>
                                        <p:tgtEl>
                                          <p:spTgt spid="16"/>
                                        </p:tgtEl>
                                        <p:attrNameLst>
                                          <p:attrName>style.opacity</p:attrName>
                                        </p:attrNameLst>
                                      </p:cBhvr>
                                      <p:to>
                                        <p:strVal val="0.25"/>
                                      </p:to>
                                    </p:set>
                                    <p:animEffect filter="image" prLst="opacity: 0.25">
                                      <p:cBhvr rctx="IE">
                                        <p:cTn id="43" dur="indefinite"/>
                                        <p:tgtEl>
                                          <p:spTgt spid="16"/>
                                        </p:tgtEl>
                                      </p:cBhvr>
                                    </p:animEffect>
                                  </p:childTnLst>
                                </p:cTn>
                              </p:par>
                              <p:par>
                                <p:cTn id="44" presetID="9" presetClass="emph" presetSubtype="0" grpId="0" nodeType="withEffect">
                                  <p:stCondLst>
                                    <p:cond delay="0"/>
                                  </p:stCondLst>
                                  <p:childTnLst>
                                    <p:set>
                                      <p:cBhvr rctx="PPT">
                                        <p:cTn id="45" dur="indefinite"/>
                                        <p:tgtEl>
                                          <p:spTgt spid="17"/>
                                        </p:tgtEl>
                                        <p:attrNameLst>
                                          <p:attrName>style.opacity</p:attrName>
                                        </p:attrNameLst>
                                      </p:cBhvr>
                                      <p:to>
                                        <p:strVal val="0.25"/>
                                      </p:to>
                                    </p:set>
                                    <p:animEffect filter="image" prLst="opacity: 0.25">
                                      <p:cBhvr rctx="IE">
                                        <p:cTn id="46" dur="indefinite"/>
                                        <p:tgtEl>
                                          <p:spTgt spid="17"/>
                                        </p:tgtEl>
                                      </p:cBhvr>
                                    </p:animEffect>
                                  </p:childTnLst>
                                </p:cTn>
                              </p:par>
                              <p:par>
                                <p:cTn id="47" presetID="9" presetClass="emph" presetSubtype="0" grpId="0" nodeType="withEffect">
                                  <p:stCondLst>
                                    <p:cond delay="0"/>
                                  </p:stCondLst>
                                  <p:childTnLst>
                                    <p:set>
                                      <p:cBhvr rctx="PPT">
                                        <p:cTn id="48" dur="indefinite"/>
                                        <p:tgtEl>
                                          <p:spTgt spid="18"/>
                                        </p:tgtEl>
                                        <p:attrNameLst>
                                          <p:attrName>style.opacity</p:attrName>
                                        </p:attrNameLst>
                                      </p:cBhvr>
                                      <p:to>
                                        <p:strVal val="0.25"/>
                                      </p:to>
                                    </p:set>
                                    <p:animEffect filter="image" prLst="opacity: 0.25">
                                      <p:cBhvr rctx="IE">
                                        <p:cTn id="49" dur="indefinite"/>
                                        <p:tgtEl>
                                          <p:spTgt spid="18"/>
                                        </p:tgtEl>
                                      </p:cBhvr>
                                    </p:animEffect>
                                  </p:childTnLst>
                                </p:cTn>
                              </p:par>
                              <p:par>
                                <p:cTn id="50" presetID="9" presetClass="emph" presetSubtype="0" grpId="0" nodeType="withEffect">
                                  <p:stCondLst>
                                    <p:cond delay="0"/>
                                  </p:stCondLst>
                                  <p:childTnLst>
                                    <p:set>
                                      <p:cBhvr rctx="PPT">
                                        <p:cTn id="51" dur="indefinite"/>
                                        <p:tgtEl>
                                          <p:spTgt spid="19"/>
                                        </p:tgtEl>
                                        <p:attrNameLst>
                                          <p:attrName>style.opacity</p:attrName>
                                        </p:attrNameLst>
                                      </p:cBhvr>
                                      <p:to>
                                        <p:strVal val="0.25"/>
                                      </p:to>
                                    </p:set>
                                    <p:animEffect filter="image" prLst="opacity: 0.25">
                                      <p:cBhvr rctx="IE">
                                        <p:cTn id="52" dur="indefinite"/>
                                        <p:tgtEl>
                                          <p:spTgt spid="19"/>
                                        </p:tgtEl>
                                      </p:cBhvr>
                                    </p:animEffect>
                                  </p:childTnLst>
                                </p:cTn>
                              </p:par>
                            </p:childTnLst>
                          </p:cTn>
                        </p:par>
                        <p:par>
                          <p:cTn id="53" fill="hold">
                            <p:stCondLst>
                              <p:cond delay="0"/>
                            </p:stCondLst>
                            <p:childTnLst>
                              <p:par>
                                <p:cTn id="54" presetID="3" presetClass="emph" presetSubtype="2" fill="hold" nodeType="afterEffect">
                                  <p:stCondLst>
                                    <p:cond delay="0"/>
                                  </p:stCondLst>
                                  <p:childTnLst>
                                    <p:animClr clrSpc="rgb" dir="cw">
                                      <p:cBhvr override="childStyle">
                                        <p:cTn id="55" dur="1000" fill="hold"/>
                                        <p:tgtEl>
                                          <p:spTgt spid="11">
                                            <p:txEl>
                                              <p:pRg st="0" end="0"/>
                                            </p:txEl>
                                          </p:spTgt>
                                        </p:tgtEl>
                                        <p:attrNameLst>
                                          <p:attrName>style.color</p:attrName>
                                        </p:attrNameLst>
                                      </p:cBhvr>
                                      <p:to>
                                        <a:srgbClr val="F2BA54"/>
                                      </p:to>
                                    </p:animClr>
                                  </p:childTnLst>
                                </p:cTn>
                              </p:par>
                              <p:par>
                                <p:cTn id="56" presetID="3" presetClass="emph" presetSubtype="2" fill="hold" nodeType="withEffect">
                                  <p:stCondLst>
                                    <p:cond delay="0"/>
                                  </p:stCondLst>
                                  <p:childTnLst>
                                    <p:animClr clrSpc="rgb" dir="cw">
                                      <p:cBhvr override="childStyle">
                                        <p:cTn id="57" dur="1000" fill="hold"/>
                                        <p:tgtEl>
                                          <p:spTgt spid="8">
                                            <p:txEl>
                                              <p:pRg st="0" end="0"/>
                                            </p:txEl>
                                          </p:spTgt>
                                        </p:tgtEl>
                                        <p:attrNameLst>
                                          <p:attrName>style.color</p:attrName>
                                        </p:attrNameLst>
                                      </p:cBhvr>
                                      <p:to>
                                        <a:srgbClr val="F2BA5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9" grpId="0"/>
      <p:bldP spid="10" grpId="0"/>
      <p:bldP spid="12" grpId="0"/>
      <p:bldP spid="13" grpId="0"/>
      <p:bldP spid="14" grpId="0"/>
      <p:bldP spid="15" grpId="0"/>
      <p:bldP spid="16" grpId="0"/>
      <p:bldP spid="17" grpId="0"/>
      <p:bldP spid="18"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571500" indent="-571500">
              <a:buFont typeface="Arial" panose="020B0604020202020204" pitchFamily="34" charset="0"/>
              <a:buChar char="•"/>
            </a:pPr>
            <a:r>
              <a:rPr lang="en-US" sz="3600" dirty="0" smtClean="0">
                <a:solidFill>
                  <a:schemeClr val="tx1"/>
                </a:solidFill>
              </a:rPr>
              <a:t>Single PC, multiple users</a:t>
            </a:r>
          </a:p>
          <a:p>
            <a:pPr marL="571500" indent="-571500">
              <a:buFont typeface="Arial" panose="020B0604020202020204" pitchFamily="34" charset="0"/>
              <a:buChar char="•"/>
            </a:pPr>
            <a:r>
              <a:rPr lang="en-US" sz="3600" dirty="0" smtClean="0">
                <a:solidFill>
                  <a:schemeClr val="tx1"/>
                </a:solidFill>
              </a:rPr>
              <a:t>Single PC per user, no other device requirements</a:t>
            </a:r>
          </a:p>
          <a:p>
            <a:pPr marL="571500" indent="-571500">
              <a:buFont typeface="Arial" panose="020B0604020202020204" pitchFamily="34" charset="0"/>
              <a:buChar char="•"/>
            </a:pPr>
            <a:r>
              <a:rPr lang="en-US" sz="3600" dirty="0">
                <a:solidFill>
                  <a:schemeClr val="tx1"/>
                </a:solidFill>
              </a:rPr>
              <a:t>PC will </a:t>
            </a:r>
            <a:r>
              <a:rPr lang="en-US" sz="3600" dirty="0" smtClean="0">
                <a:solidFill>
                  <a:schemeClr val="tx1"/>
                </a:solidFill>
              </a:rPr>
              <a:t>be off </a:t>
            </a:r>
            <a:r>
              <a:rPr lang="en-US" sz="3600" dirty="0">
                <a:solidFill>
                  <a:schemeClr val="tx1"/>
                </a:solidFill>
              </a:rPr>
              <a:t>the Internet for greater than 30 days</a:t>
            </a:r>
          </a:p>
          <a:p>
            <a:pPr marL="571500" indent="-571500">
              <a:buFont typeface="Arial" panose="020B0604020202020204" pitchFamily="34" charset="0"/>
              <a:buChar char="•"/>
            </a:pPr>
            <a:r>
              <a:rPr lang="en-US" sz="3600" dirty="0">
                <a:solidFill>
                  <a:schemeClr val="tx1"/>
                </a:solidFill>
              </a:rPr>
              <a:t>Remote Desktop (A VL edition is required for install)</a:t>
            </a:r>
          </a:p>
          <a:p>
            <a:pPr marL="571500" indent="-571500">
              <a:buFont typeface="Arial" panose="020B0604020202020204" pitchFamily="34" charset="0"/>
              <a:buChar char="•"/>
            </a:pPr>
            <a:r>
              <a:rPr lang="en-US" sz="3600" dirty="0" smtClean="0">
                <a:solidFill>
                  <a:schemeClr val="tx1"/>
                </a:solidFill>
              </a:rPr>
              <a:t>Customer doesn’t want cloud/subscription</a:t>
            </a:r>
          </a:p>
          <a:p>
            <a:pPr marL="571500" indent="-571500">
              <a:buFont typeface="Arial" panose="020B0604020202020204" pitchFamily="34" charset="0"/>
              <a:buChar char="•"/>
            </a:pPr>
            <a:r>
              <a:rPr lang="en-US" sz="3600" dirty="0" smtClean="0">
                <a:solidFill>
                  <a:schemeClr val="tx1"/>
                </a:solidFill>
              </a:rPr>
              <a:t>You don’t want to sell cloud/subscription</a:t>
            </a:r>
          </a:p>
          <a:p>
            <a:pPr marL="571500" indent="-571500">
              <a:buFont typeface="Arial" panose="020B0604020202020204" pitchFamily="34" charset="0"/>
              <a:buChar char="•"/>
            </a:pPr>
            <a:r>
              <a:rPr lang="en-US" sz="3600" dirty="0" smtClean="0">
                <a:solidFill>
                  <a:schemeClr val="tx1"/>
                </a:solidFill>
              </a:rPr>
              <a:t>Don’t like change</a:t>
            </a:r>
          </a:p>
        </p:txBody>
      </p:sp>
      <p:sp>
        <p:nvSpPr>
          <p:cNvPr id="3" name="Title 2"/>
          <p:cNvSpPr>
            <a:spLocks noGrp="1"/>
          </p:cNvSpPr>
          <p:nvPr>
            <p:ph type="title"/>
          </p:nvPr>
        </p:nvSpPr>
        <p:spPr/>
        <p:txBody>
          <a:bodyPr/>
          <a:lstStyle/>
          <a:p>
            <a:r>
              <a:rPr lang="en-US" dirty="0" smtClean="0"/>
              <a:t>When does Office 2013 make sense?</a:t>
            </a:r>
            <a:endParaRPr lang="en-US" dirty="0"/>
          </a:p>
        </p:txBody>
      </p:sp>
      <p:sp>
        <p:nvSpPr>
          <p:cNvPr id="4" name="Slide Number Placeholder 3"/>
          <p:cNvSpPr>
            <a:spLocks noGrp="1"/>
          </p:cNvSpPr>
          <p:nvPr>
            <p:ph type="sldNum" sz="quarter" idx="12"/>
          </p:nvPr>
        </p:nvSpPr>
        <p:spPr/>
        <p:txBody>
          <a:bodyPr/>
          <a:lstStyle/>
          <a:p>
            <a:fld id="{727B4C2D-45E2-4621-8491-2995EB46A674}" type="slidenum">
              <a:rPr lang="en-US" smtClean="0"/>
              <a:pPr/>
              <a:t>36</a:t>
            </a:fld>
            <a:endParaRPr lang="en-US" dirty="0"/>
          </a:p>
        </p:txBody>
      </p:sp>
    </p:spTree>
    <p:extLst>
      <p:ext uri="{BB962C8B-B14F-4D97-AF65-F5344CB8AC3E}">
        <p14:creationId xmlns:p14="http://schemas.microsoft.com/office/powerpoint/2010/main" val="1550449373"/>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7" name="Group 16"/>
          <p:cNvGrpSpPr/>
          <p:nvPr/>
        </p:nvGrpSpPr>
        <p:grpSpPr>
          <a:xfrm>
            <a:off x="10638393" y="4341233"/>
            <a:ext cx="1458360" cy="974928"/>
            <a:chOff x="10515748" y="4185531"/>
            <a:chExt cx="1458947" cy="975319"/>
          </a:xfrm>
        </p:grpSpPr>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6" y="4185531"/>
              <a:ext cx="1455311" cy="671683"/>
            </a:xfrm>
            <a:prstGeom prst="rect">
              <a:avLst/>
            </a:prstGeom>
          </p:spPr>
        </p:pic>
        <p:sp>
          <p:nvSpPr>
            <p:cNvPr id="26" name="TextBox 25"/>
            <p:cNvSpPr txBox="1"/>
            <p:nvPr/>
          </p:nvSpPr>
          <p:spPr>
            <a:xfrm>
              <a:off x="10515748" y="4729790"/>
              <a:ext cx="1458947" cy="431060"/>
            </a:xfrm>
            <a:prstGeom prst="rect">
              <a:avLst/>
            </a:prstGeom>
            <a:noFill/>
          </p:spPr>
          <p:txBody>
            <a:bodyPr wrap="square" lIns="0" tIns="0" rIns="0" bIns="0" rtlCol="0">
              <a:spAutoFit/>
            </a:bodyPr>
            <a:lstStyle/>
            <a:p>
              <a:pPr algn="ctr" defTabSz="914001"/>
              <a:r>
                <a:rPr lang="en-US" sz="1400" spc="-70" dirty="0">
                  <a:solidFill>
                    <a:srgbClr val="EB3C00"/>
                  </a:solidFill>
                </a:rPr>
                <a:t>Professional Plus 2013</a:t>
              </a:r>
            </a:p>
          </p:txBody>
        </p:sp>
      </p:grpSp>
      <p:sp>
        <p:nvSpPr>
          <p:cNvPr id="110" name="TextBox 109"/>
          <p:cNvSpPr txBox="1"/>
          <p:nvPr/>
        </p:nvSpPr>
        <p:spPr>
          <a:xfrm>
            <a:off x="599324" y="1011926"/>
            <a:ext cx="11376950" cy="369205"/>
          </a:xfrm>
          <a:prstGeom prst="rect">
            <a:avLst/>
          </a:prstGeom>
          <a:noFill/>
        </p:spPr>
        <p:txBody>
          <a:bodyPr wrap="square" lIns="0" tIns="0" rIns="0" bIns="0" rtlCol="0">
            <a:spAutoFit/>
          </a:bodyPr>
          <a:lstStyle/>
          <a:p>
            <a:pPr defTabSz="914001"/>
            <a:r>
              <a:rPr lang="en-US" sz="2399" dirty="0">
                <a:solidFill>
                  <a:srgbClr val="797A7D">
                    <a:lumMod val="50000"/>
                  </a:srgbClr>
                </a:solidFill>
              </a:rPr>
              <a:t>Microsoft is committed to keep providing additional value for Office 365 subscribers</a:t>
            </a:r>
          </a:p>
        </p:txBody>
      </p:sp>
      <p:sp>
        <p:nvSpPr>
          <p:cNvPr id="33" name="Rectangle 32"/>
          <p:cNvSpPr/>
          <p:nvPr/>
        </p:nvSpPr>
        <p:spPr bwMode="auto">
          <a:xfrm>
            <a:off x="6171125" y="2427607"/>
            <a:ext cx="2244680" cy="876828"/>
          </a:xfrm>
          <a:prstGeom prst="rect">
            <a:avLst/>
          </a:prstGeom>
          <a:solidFill>
            <a:schemeClr val="bg1">
              <a:lumMod val="85000"/>
            </a:schemeClr>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9551" y="2836850"/>
            <a:ext cx="1032560" cy="182806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6704" y="2442360"/>
            <a:ext cx="990605" cy="1828065"/>
          </a:xfrm>
          <a:prstGeom prst="rect">
            <a:avLst/>
          </a:prstGeom>
        </p:spPr>
      </p:pic>
      <p:sp>
        <p:nvSpPr>
          <p:cNvPr id="10" name="Rectangle 9"/>
          <p:cNvSpPr/>
          <p:nvPr/>
        </p:nvSpPr>
        <p:spPr bwMode="auto">
          <a:xfrm>
            <a:off x="6185447" y="3073605"/>
            <a:ext cx="2114820" cy="176832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a:gradFill>
                <a:gsLst>
                  <a:gs pos="0">
                    <a:srgbClr val="FFFFFF"/>
                  </a:gs>
                  <a:gs pos="100000">
                    <a:srgbClr val="FFFFFF"/>
                  </a:gs>
                </a:gsLst>
                <a:lin ang="5400000" scaled="0"/>
              </a:gradFill>
              <a:ea typeface="Segoe UI" pitchFamily="34" charset="0"/>
              <a:cs typeface="Segoe UI" pitchFamily="34" charset="0"/>
            </a:endParaRPr>
          </a:p>
        </p:txBody>
      </p:sp>
      <p:sp>
        <p:nvSpPr>
          <p:cNvPr id="37" name="Rectangle 36"/>
          <p:cNvSpPr/>
          <p:nvPr/>
        </p:nvSpPr>
        <p:spPr bwMode="auto">
          <a:xfrm>
            <a:off x="742648" y="3464573"/>
            <a:ext cx="1579046" cy="820905"/>
          </a:xfrm>
          <a:prstGeom prst="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endParaRPr>
          </a:p>
        </p:txBody>
      </p:sp>
      <p:sp>
        <p:nvSpPr>
          <p:cNvPr id="44" name="Rectangle 43"/>
          <p:cNvSpPr/>
          <p:nvPr/>
        </p:nvSpPr>
        <p:spPr bwMode="auto">
          <a:xfrm>
            <a:off x="3774483" y="3049546"/>
            <a:ext cx="2098849" cy="660482"/>
          </a:xfrm>
          <a:prstGeom prst="rect">
            <a:avLst/>
          </a:prstGeom>
          <a:solidFill>
            <a:schemeClr val="bg1">
              <a:lumMod val="85000"/>
            </a:schemeClr>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endParaRPr>
          </a:p>
        </p:txBody>
      </p:sp>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6396" y="3304782"/>
            <a:ext cx="1929464" cy="1604753"/>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1359" y="3575709"/>
            <a:ext cx="1326171" cy="1891539"/>
          </a:xfrm>
          <a:prstGeom prst="rect">
            <a:avLst/>
          </a:prstGeom>
        </p:spPr>
      </p:pic>
      <p:sp>
        <p:nvSpPr>
          <p:cNvPr id="24" name="Rectangle 23"/>
          <p:cNvSpPr/>
          <p:nvPr/>
        </p:nvSpPr>
        <p:spPr bwMode="auto">
          <a:xfrm>
            <a:off x="3725292" y="3673612"/>
            <a:ext cx="2043335" cy="185662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p:cNvSpPr/>
          <p:nvPr/>
        </p:nvSpPr>
        <p:spPr bwMode="auto">
          <a:xfrm>
            <a:off x="805581" y="3861343"/>
            <a:ext cx="1428176" cy="1637641"/>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a:gradFill>
                <a:gsLst>
                  <a:gs pos="0">
                    <a:srgbClr val="FFFFFF"/>
                  </a:gs>
                  <a:gs pos="100000">
                    <a:srgbClr val="FFFFFF"/>
                  </a:gs>
                </a:gsLst>
                <a:lin ang="5400000" scaled="0"/>
              </a:gradFill>
              <a:ea typeface="Segoe UI" pitchFamily="34" charset="0"/>
              <a:cs typeface="Segoe UI" pitchFamily="34" charset="0"/>
            </a:endParaRPr>
          </a:p>
        </p:txBody>
      </p:sp>
      <p:cxnSp>
        <p:nvCxnSpPr>
          <p:cNvPr id="15" name="Straight Connector 14"/>
          <p:cNvCxnSpPr>
            <a:stCxn id="19" idx="7"/>
          </p:cNvCxnSpPr>
          <p:nvPr/>
        </p:nvCxnSpPr>
        <p:spPr>
          <a:xfrm flipV="1">
            <a:off x="190042" y="4673306"/>
            <a:ext cx="10626313" cy="884110"/>
          </a:xfrm>
          <a:prstGeom prst="line">
            <a:avLst/>
          </a:prstGeom>
          <a:ln w="41275">
            <a:headEnd type="none"/>
            <a:tailEnd type="none"/>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83110" y="2751240"/>
            <a:ext cx="1674742" cy="1330644"/>
          </a:xfrm>
          <a:prstGeom prst="rect">
            <a:avLst/>
          </a:prstGeom>
        </p:spPr>
      </p:pic>
      <p:sp>
        <p:nvSpPr>
          <p:cNvPr id="25" name="Rectangle 24"/>
          <p:cNvSpPr/>
          <p:nvPr/>
        </p:nvSpPr>
        <p:spPr bwMode="auto">
          <a:xfrm>
            <a:off x="8483111" y="2710583"/>
            <a:ext cx="1704227" cy="117202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a:gradFill>
                <a:gsLst>
                  <a:gs pos="0">
                    <a:srgbClr val="FFFFFF"/>
                  </a:gs>
                  <a:gs pos="100000">
                    <a:srgbClr val="FFFFFF"/>
                  </a:gs>
                </a:gsLst>
                <a:lin ang="5400000" scaled="0"/>
              </a:gradFill>
              <a:ea typeface="Segoe UI" pitchFamily="34" charset="0"/>
              <a:cs typeface="Segoe UI" pitchFamily="34" charset="0"/>
            </a:endParaRPr>
          </a:p>
        </p:txBody>
      </p:sp>
      <p:sp>
        <p:nvSpPr>
          <p:cNvPr id="43" name="Rectangle 42"/>
          <p:cNvSpPr/>
          <p:nvPr/>
        </p:nvSpPr>
        <p:spPr bwMode="auto">
          <a:xfrm>
            <a:off x="8551357" y="3414551"/>
            <a:ext cx="1635981" cy="639195"/>
          </a:xfrm>
          <a:prstGeom prst="rect">
            <a:avLst/>
          </a:prstGeom>
          <a:solidFill>
            <a:schemeClr val="bg1">
              <a:lumMod val="85000"/>
            </a:schemeClr>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endParaRPr>
          </a:p>
        </p:txBody>
      </p:sp>
      <p:sp>
        <p:nvSpPr>
          <p:cNvPr id="71" name="Rectangular Callout 70"/>
          <p:cNvSpPr/>
          <p:nvPr/>
        </p:nvSpPr>
        <p:spPr bwMode="auto">
          <a:xfrm>
            <a:off x="3710899" y="3125715"/>
            <a:ext cx="2098849" cy="660482"/>
          </a:xfrm>
          <a:prstGeom prst="wedgeRectCallout">
            <a:avLst>
              <a:gd name="adj1" fmla="val -47481"/>
              <a:gd name="adj2" fmla="val 147867"/>
            </a:avLst>
          </a:prstGeom>
          <a:solidFill>
            <a:schemeClr val="tx2">
              <a:lumMod val="60000"/>
              <a:lumOff val="40000"/>
            </a:schemeClr>
          </a:soli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rPr>
              <a:t>PowerMap</a:t>
            </a:r>
          </a:p>
        </p:txBody>
      </p:sp>
      <p:sp>
        <p:nvSpPr>
          <p:cNvPr id="34" name="Rectangular Callout 33"/>
          <p:cNvSpPr/>
          <p:nvPr/>
        </p:nvSpPr>
        <p:spPr bwMode="auto">
          <a:xfrm>
            <a:off x="675999" y="3521700"/>
            <a:ext cx="1579046" cy="820905"/>
          </a:xfrm>
          <a:prstGeom prst="wedgeRectCallout">
            <a:avLst>
              <a:gd name="adj1" fmla="val 7937"/>
              <a:gd name="adj2" fmla="val 144550"/>
            </a:avLst>
          </a:prstGeom>
          <a:solidFill>
            <a:schemeClr val="tx2">
              <a:lumMod val="60000"/>
              <a:lumOff val="40000"/>
            </a:schemeClr>
          </a:soli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rPr>
              <a:t>Lync Mobile Client Updates</a:t>
            </a:r>
          </a:p>
        </p:txBody>
      </p:sp>
      <p:sp>
        <p:nvSpPr>
          <p:cNvPr id="2" name="Title 1"/>
          <p:cNvSpPr>
            <a:spLocks noGrp="1"/>
          </p:cNvSpPr>
          <p:nvPr>
            <p:ph type="title"/>
          </p:nvPr>
        </p:nvSpPr>
        <p:spPr/>
        <p:txBody>
          <a:bodyPr/>
          <a:lstStyle/>
          <a:p>
            <a:r>
              <a:rPr lang="en-US" dirty="0" smtClean="0"/>
              <a:t>Value of Office as a Service</a:t>
            </a:r>
            <a:endParaRPr lang="en-US" dirty="0"/>
          </a:p>
        </p:txBody>
      </p:sp>
      <p:sp>
        <p:nvSpPr>
          <p:cNvPr id="19" name="Freeform 18"/>
          <p:cNvSpPr/>
          <p:nvPr/>
        </p:nvSpPr>
        <p:spPr bwMode="auto">
          <a:xfrm>
            <a:off x="190042" y="5367942"/>
            <a:ext cx="11242297" cy="761693"/>
          </a:xfrm>
          <a:custGeom>
            <a:avLst/>
            <a:gdLst>
              <a:gd name="connsiteX0" fmla="*/ 11128686 w 11633647"/>
              <a:gd name="connsiteY0" fmla="*/ 0 h 1076958"/>
              <a:gd name="connsiteX1" fmla="*/ 11633647 w 11633647"/>
              <a:gd name="connsiteY1" fmla="*/ 538479 h 1076958"/>
              <a:gd name="connsiteX2" fmla="*/ 11128686 w 11633647"/>
              <a:gd name="connsiteY2" fmla="*/ 1076958 h 1076958"/>
              <a:gd name="connsiteX3" fmla="*/ 11128686 w 11633647"/>
              <a:gd name="connsiteY3" fmla="*/ 807719 h 1076958"/>
              <a:gd name="connsiteX4" fmla="*/ 10623724 w 11633647"/>
              <a:gd name="connsiteY4" fmla="*/ 807719 h 1076958"/>
              <a:gd name="connsiteX5" fmla="*/ 10623724 w 11633647"/>
              <a:gd name="connsiteY5" fmla="*/ 804396 h 1076958"/>
              <a:gd name="connsiteX6" fmla="*/ 0 w 11633647"/>
              <a:gd name="connsiteY6" fmla="*/ 804396 h 1076958"/>
              <a:gd name="connsiteX7" fmla="*/ 0 w 11633647"/>
              <a:gd name="connsiteY7" fmla="*/ 267898 h 1076958"/>
              <a:gd name="connsiteX8" fmla="*/ 10671288 w 11633647"/>
              <a:gd name="connsiteY8" fmla="*/ 267898 h 1076958"/>
              <a:gd name="connsiteX9" fmla="*/ 10671288 w 11633647"/>
              <a:gd name="connsiteY9" fmla="*/ 269240 h 1076958"/>
              <a:gd name="connsiteX10" fmla="*/ 11128686 w 11633647"/>
              <a:gd name="connsiteY10" fmla="*/ 269240 h 107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33647" h="1076958">
                <a:moveTo>
                  <a:pt x="11128686" y="0"/>
                </a:moveTo>
                <a:lnTo>
                  <a:pt x="11633647" y="538479"/>
                </a:lnTo>
                <a:lnTo>
                  <a:pt x="11128686" y="1076958"/>
                </a:lnTo>
                <a:lnTo>
                  <a:pt x="11128686" y="807719"/>
                </a:lnTo>
                <a:lnTo>
                  <a:pt x="10623724" y="807719"/>
                </a:lnTo>
                <a:lnTo>
                  <a:pt x="10623724" y="804396"/>
                </a:lnTo>
                <a:lnTo>
                  <a:pt x="0" y="804396"/>
                </a:lnTo>
                <a:lnTo>
                  <a:pt x="0" y="267898"/>
                </a:lnTo>
                <a:lnTo>
                  <a:pt x="10671288" y="267898"/>
                </a:lnTo>
                <a:lnTo>
                  <a:pt x="10671288" y="269240"/>
                </a:lnTo>
                <a:lnTo>
                  <a:pt x="11128686" y="269240"/>
                </a:lnTo>
                <a:close/>
              </a:path>
            </a:pathLst>
          </a:custGeom>
          <a:solidFill>
            <a:srgbClr val="EB3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1998" dirty="0">
              <a:solidFill>
                <a:srgbClr val="FFFFFF"/>
              </a:solidFill>
              <a:latin typeface="Segoe UI Light" pitchFamily="34" charset="0"/>
              <a:ea typeface="Segoe UI" pitchFamily="34" charset="0"/>
              <a:cs typeface="Segoe UI" pitchFamily="34" charset="0"/>
            </a:endParaRPr>
          </a:p>
        </p:txBody>
      </p:sp>
      <p:sp>
        <p:nvSpPr>
          <p:cNvPr id="11" name="TextBox 10"/>
          <p:cNvSpPr txBox="1"/>
          <p:nvPr/>
        </p:nvSpPr>
        <p:spPr>
          <a:xfrm>
            <a:off x="280211" y="5601400"/>
            <a:ext cx="1343253" cy="276871"/>
          </a:xfrm>
          <a:prstGeom prst="rect">
            <a:avLst/>
          </a:prstGeom>
          <a:noFill/>
        </p:spPr>
        <p:txBody>
          <a:bodyPr wrap="none" lIns="0" tIns="0" rIns="0" bIns="0" rtlCol="0">
            <a:spAutoFit/>
          </a:bodyPr>
          <a:lstStyle/>
          <a:p>
            <a:pPr defTabSz="914001"/>
            <a:r>
              <a:rPr lang="en-US" sz="1799" spc="-70" dirty="0">
                <a:solidFill>
                  <a:srgbClr val="FFFFFF"/>
                </a:solidFill>
              </a:rPr>
              <a:t>February 2013</a:t>
            </a:r>
          </a:p>
        </p:txBody>
      </p:sp>
      <p:sp>
        <p:nvSpPr>
          <p:cNvPr id="30" name="TextBox 29"/>
          <p:cNvSpPr txBox="1"/>
          <p:nvPr/>
        </p:nvSpPr>
        <p:spPr>
          <a:xfrm>
            <a:off x="10348144" y="5601400"/>
            <a:ext cx="593945" cy="276871"/>
          </a:xfrm>
          <a:prstGeom prst="rect">
            <a:avLst/>
          </a:prstGeom>
          <a:noFill/>
        </p:spPr>
        <p:txBody>
          <a:bodyPr wrap="none" lIns="0" tIns="0" rIns="0" bIns="0" rtlCol="0">
            <a:spAutoFit/>
          </a:bodyPr>
          <a:lstStyle/>
          <a:p>
            <a:pPr defTabSz="914001"/>
            <a:r>
              <a:rPr lang="en-US" sz="1799" spc="-70" dirty="0">
                <a:solidFill>
                  <a:srgbClr val="FFFFFF"/>
                </a:solidFill>
              </a:rPr>
              <a:t>Future</a:t>
            </a:r>
          </a:p>
        </p:txBody>
      </p:sp>
      <p:sp>
        <p:nvSpPr>
          <p:cNvPr id="16" name="Arc 15"/>
          <p:cNvSpPr/>
          <p:nvPr/>
        </p:nvSpPr>
        <p:spPr>
          <a:xfrm rot="20763525" flipV="1">
            <a:off x="-13604259" y="2925027"/>
            <a:ext cx="26323556" cy="2763309"/>
          </a:xfrm>
          <a:prstGeom prst="arc">
            <a:avLst>
              <a:gd name="adj1" fmla="val 17065891"/>
              <a:gd name="adj2" fmla="val 21358237"/>
            </a:avLst>
          </a:prstGeom>
          <a:ln w="41275">
            <a:solidFill>
              <a:srgbClr val="EB3C00"/>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001"/>
            <a:endParaRPr lang="en-US" sz="1799" dirty="0">
              <a:solidFill>
                <a:srgbClr val="000000"/>
              </a:solidFill>
            </a:endParaRPr>
          </a:p>
        </p:txBody>
      </p:sp>
      <p:grpSp>
        <p:nvGrpSpPr>
          <p:cNvPr id="20" name="Group 19"/>
          <p:cNvGrpSpPr/>
          <p:nvPr/>
        </p:nvGrpSpPr>
        <p:grpSpPr>
          <a:xfrm>
            <a:off x="10127053" y="2073885"/>
            <a:ext cx="2030858" cy="758525"/>
            <a:chOff x="10486634" y="1119147"/>
            <a:chExt cx="2031676" cy="758830"/>
          </a:xfrm>
        </p:grpSpPr>
        <p:pic>
          <p:nvPicPr>
            <p:cNvPr id="40" name="Picture 3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86634" y="1119147"/>
              <a:ext cx="2031676" cy="704314"/>
            </a:xfrm>
            <a:prstGeom prst="rect">
              <a:avLst/>
            </a:prstGeom>
          </p:spPr>
        </p:pic>
        <p:sp>
          <p:nvSpPr>
            <p:cNvPr id="41" name="TextBox 40"/>
            <p:cNvSpPr txBox="1"/>
            <p:nvPr/>
          </p:nvSpPr>
          <p:spPr>
            <a:xfrm>
              <a:off x="11037193" y="1662446"/>
              <a:ext cx="1390964" cy="215531"/>
            </a:xfrm>
            <a:prstGeom prst="rect">
              <a:avLst/>
            </a:prstGeom>
            <a:noFill/>
          </p:spPr>
          <p:txBody>
            <a:bodyPr wrap="square" lIns="0" tIns="0" rIns="0" bIns="0" rtlCol="0">
              <a:spAutoFit/>
            </a:bodyPr>
            <a:lstStyle/>
            <a:p>
              <a:pPr algn="ctr" defTabSz="914001"/>
              <a:r>
                <a:rPr lang="en-US" sz="1400" spc="-70" dirty="0">
                  <a:solidFill>
                    <a:srgbClr val="EB3C00"/>
                  </a:solidFill>
                </a:rPr>
                <a:t>ProPlus</a:t>
              </a:r>
            </a:p>
          </p:txBody>
        </p:sp>
      </p:grpSp>
      <p:sp>
        <p:nvSpPr>
          <p:cNvPr id="67" name="Rectangular Callout 66"/>
          <p:cNvSpPr/>
          <p:nvPr/>
        </p:nvSpPr>
        <p:spPr bwMode="auto">
          <a:xfrm>
            <a:off x="149567" y="4491966"/>
            <a:ext cx="1320929" cy="660482"/>
          </a:xfrm>
          <a:prstGeom prst="wedgeRectCallout">
            <a:avLst>
              <a:gd name="adj1" fmla="val -37267"/>
              <a:gd name="adj2" fmla="val 95175"/>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rgbClr val="FFFFFF"/>
                </a:solidFill>
                <a:latin typeface="Segoe UI Light" pitchFamily="34" charset="0"/>
                <a:ea typeface="Segoe UI" panose="020B0502040204020203" pitchFamily="34" charset="0"/>
                <a:cs typeface="Segoe UI" panose="020B0502040204020203" pitchFamily="34" charset="0"/>
              </a:rPr>
              <a:t>Licensing &amp; Deployment</a:t>
            </a:r>
          </a:p>
        </p:txBody>
      </p:sp>
      <p:sp>
        <p:nvSpPr>
          <p:cNvPr id="69" name="Rectangular Callout 68"/>
          <p:cNvSpPr/>
          <p:nvPr/>
        </p:nvSpPr>
        <p:spPr bwMode="auto">
          <a:xfrm>
            <a:off x="2272988" y="2394462"/>
            <a:ext cx="1366030" cy="1002067"/>
          </a:xfrm>
          <a:prstGeom prst="wedgeRectCallout">
            <a:avLst>
              <a:gd name="adj1" fmla="val -34584"/>
              <a:gd name="adj2" fmla="val 200282"/>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rgbClr val="FFFFFF"/>
                </a:solidFill>
                <a:latin typeface="Segoe UI Light" pitchFamily="34" charset="0"/>
                <a:ea typeface="Segoe UI" panose="020B0502040204020203" pitchFamily="34" charset="0"/>
                <a:cs typeface="Segoe UI" panose="020B0502040204020203" pitchFamily="34" charset="0"/>
              </a:rPr>
              <a:t>Lync Meeting Scheduling from OWA</a:t>
            </a:r>
          </a:p>
        </p:txBody>
      </p:sp>
      <p:sp>
        <p:nvSpPr>
          <p:cNvPr id="70" name="Rectangular Callout 69"/>
          <p:cNvSpPr/>
          <p:nvPr/>
        </p:nvSpPr>
        <p:spPr bwMode="auto">
          <a:xfrm>
            <a:off x="6118142" y="2481250"/>
            <a:ext cx="2244680" cy="876828"/>
          </a:xfrm>
          <a:prstGeom prst="wedgeRectCallout">
            <a:avLst>
              <a:gd name="adj1" fmla="val -40713"/>
              <a:gd name="adj2" fmla="val 92120"/>
            </a:avLst>
          </a:prstGeom>
          <a:solidFill>
            <a:schemeClr val="tx2">
              <a:lumMod val="60000"/>
              <a:lumOff val="40000"/>
            </a:schemeClr>
          </a:soli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rPr>
              <a:t>Office Mobile for iPhone &amp; Android Phones</a:t>
            </a:r>
          </a:p>
        </p:txBody>
      </p:sp>
      <p:sp>
        <p:nvSpPr>
          <p:cNvPr id="72" name="Rectangular Callout 71"/>
          <p:cNvSpPr/>
          <p:nvPr/>
        </p:nvSpPr>
        <p:spPr bwMode="auto">
          <a:xfrm>
            <a:off x="8503618" y="1693220"/>
            <a:ext cx="1304035" cy="660482"/>
          </a:xfrm>
          <a:prstGeom prst="wedgeRectCallout">
            <a:avLst>
              <a:gd name="adj1" fmla="val -31364"/>
              <a:gd name="adj2" fmla="val 134029"/>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rgbClr val="FFFFFF"/>
                </a:solidFill>
                <a:latin typeface="Segoe UI Light" pitchFamily="34" charset="0"/>
                <a:ea typeface="Segoe UI" panose="020B0502040204020203" pitchFamily="34" charset="0"/>
                <a:cs typeface="Segoe UI" panose="020B0502040204020203" pitchFamily="34" charset="0"/>
              </a:rPr>
              <a:t>OWA for iPad &amp; iPhone</a:t>
            </a:r>
          </a:p>
        </p:txBody>
      </p:sp>
      <p:sp>
        <p:nvSpPr>
          <p:cNvPr id="73" name="Rectangular Callout 72"/>
          <p:cNvSpPr/>
          <p:nvPr/>
        </p:nvSpPr>
        <p:spPr bwMode="auto">
          <a:xfrm>
            <a:off x="4737574" y="4440429"/>
            <a:ext cx="1464720" cy="546377"/>
          </a:xfrm>
          <a:prstGeom prst="wedgeRectCallout">
            <a:avLst>
              <a:gd name="adj1" fmla="val -34561"/>
              <a:gd name="adj2" fmla="val -70811"/>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rgbClr val="FFFFFF"/>
                </a:solidFill>
                <a:latin typeface="Segoe UI Light" pitchFamily="34" charset="0"/>
                <a:ea typeface="Segoe UI" panose="020B0502040204020203" pitchFamily="34" charset="0"/>
                <a:cs typeface="Segoe UI" panose="020B0502040204020203" pitchFamily="34" charset="0"/>
              </a:rPr>
              <a:t>Office Online Apps Updates</a:t>
            </a:r>
          </a:p>
        </p:txBody>
      </p:sp>
      <p:sp>
        <p:nvSpPr>
          <p:cNvPr id="74" name="Rectangular Callout 73"/>
          <p:cNvSpPr/>
          <p:nvPr/>
        </p:nvSpPr>
        <p:spPr bwMode="auto">
          <a:xfrm>
            <a:off x="8469133" y="3483347"/>
            <a:ext cx="1657921" cy="639195"/>
          </a:xfrm>
          <a:prstGeom prst="wedgeRectCallout">
            <a:avLst>
              <a:gd name="adj1" fmla="val -115135"/>
              <a:gd name="adj2" fmla="val -29828"/>
            </a:avLst>
          </a:prstGeom>
          <a:solidFill>
            <a:schemeClr val="tx2">
              <a:lumMod val="60000"/>
              <a:lumOff val="40000"/>
            </a:schemeClr>
          </a:soli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rPr>
              <a:t>OneNote on iPad, iPhone &amp; Android</a:t>
            </a:r>
          </a:p>
        </p:txBody>
      </p:sp>
      <p:sp>
        <p:nvSpPr>
          <p:cNvPr id="75" name="Rectangular Callout 74"/>
          <p:cNvSpPr/>
          <p:nvPr/>
        </p:nvSpPr>
        <p:spPr bwMode="auto">
          <a:xfrm>
            <a:off x="6579815" y="3994435"/>
            <a:ext cx="1035958" cy="690078"/>
          </a:xfrm>
          <a:prstGeom prst="wedgeRectCallout">
            <a:avLst>
              <a:gd name="adj1" fmla="val -129334"/>
              <a:gd name="adj2" fmla="val -36274"/>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rgbClr val="FFFFFF"/>
                </a:solidFill>
                <a:latin typeface="Segoe UI Light" pitchFamily="34" charset="0"/>
                <a:ea typeface="Segoe UI" panose="020B0502040204020203" pitchFamily="34" charset="0"/>
                <a:cs typeface="Segoe UI" panose="020B0502040204020203" pitchFamily="34" charset="0"/>
              </a:rPr>
              <a:t>Lync Client Updates</a:t>
            </a:r>
          </a:p>
        </p:txBody>
      </p:sp>
      <p:pic>
        <p:nvPicPr>
          <p:cNvPr id="45" name="Picture 44"/>
          <p:cNvPicPr>
            <a:picLocks noChangeAspect="1"/>
          </p:cNvPicPr>
          <p:nvPr/>
        </p:nvPicPr>
        <p:blipFill>
          <a:blip r:embed="rId10"/>
          <a:stretch>
            <a:fillRect/>
          </a:stretch>
        </p:blipFill>
        <p:spPr>
          <a:xfrm>
            <a:off x="10488122" y="2918968"/>
            <a:ext cx="1304035" cy="874849"/>
          </a:xfrm>
          <a:prstGeom prst="rect">
            <a:avLst/>
          </a:prstGeom>
        </p:spPr>
      </p:pic>
      <p:sp>
        <p:nvSpPr>
          <p:cNvPr id="46" name="Rectangle 45"/>
          <p:cNvSpPr/>
          <p:nvPr/>
        </p:nvSpPr>
        <p:spPr bwMode="auto">
          <a:xfrm>
            <a:off x="10484277" y="2821898"/>
            <a:ext cx="1307882" cy="97191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pPr>
            <a:endParaRPr lang="en-US" sz="2199" dirty="0">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p:cNvSpPr/>
          <p:nvPr/>
        </p:nvSpPr>
        <p:spPr bwMode="auto">
          <a:xfrm>
            <a:off x="10521931" y="3084838"/>
            <a:ext cx="1323953" cy="684172"/>
          </a:xfrm>
          <a:prstGeom prst="rect">
            <a:avLst/>
          </a:prstGeom>
          <a:solidFill>
            <a:schemeClr val="bg1">
              <a:lumMod val="85000"/>
            </a:schemeClr>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endPar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endParaRPr>
          </a:p>
        </p:txBody>
      </p:sp>
      <p:sp>
        <p:nvSpPr>
          <p:cNvPr id="47" name="Rectangular Callout 46"/>
          <p:cNvSpPr/>
          <p:nvPr/>
        </p:nvSpPr>
        <p:spPr bwMode="auto">
          <a:xfrm>
            <a:off x="10488122" y="3129828"/>
            <a:ext cx="1304035" cy="660482"/>
          </a:xfrm>
          <a:prstGeom prst="wedgeRectCallout">
            <a:avLst>
              <a:gd name="adj1" fmla="val -106848"/>
              <a:gd name="adj2" fmla="val -110813"/>
            </a:avLst>
          </a:prstGeom>
          <a:solidFill>
            <a:schemeClr val="tx2">
              <a:lumMod val="60000"/>
              <a:lumOff val="40000"/>
            </a:schemeClr>
          </a:soli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690" tIns="45690" rIns="45690" bIns="45690" numCol="1" spcCol="0" rtlCol="0" fromWordArt="0" anchor="ctr" anchorCtr="0" forceAA="0" compatLnSpc="1">
            <a:prstTxWarp prst="textNoShape">
              <a:avLst/>
            </a:prstTxWarp>
            <a:noAutofit/>
          </a:bodyPr>
          <a:lstStyle/>
          <a:p>
            <a:pPr algn="ctr" defTabSz="913463" fontAlgn="base">
              <a:spcBef>
                <a:spcPct val="0"/>
              </a:spcBef>
              <a:spcAft>
                <a:spcPct val="0"/>
              </a:spcAft>
            </a:pPr>
            <a:r>
              <a:rPr lang="en-US" sz="1600" dirty="0">
                <a:solidFill>
                  <a:sysClr val="windowText" lastClr="000000"/>
                </a:solidFill>
                <a:latin typeface="Segoe UI Light" pitchFamily="34" charset="0"/>
                <a:ea typeface="Segoe UI" panose="020B0502040204020203" pitchFamily="34" charset="0"/>
                <a:cs typeface="Segoe UI" panose="020B0502040204020203" pitchFamily="34" charset="0"/>
              </a:rPr>
              <a:t>Office for iPad</a:t>
            </a:r>
          </a:p>
        </p:txBody>
      </p:sp>
    </p:spTree>
    <p:extLst>
      <p:ext uri="{BB962C8B-B14F-4D97-AF65-F5344CB8AC3E}">
        <p14:creationId xmlns:p14="http://schemas.microsoft.com/office/powerpoint/2010/main" val="1034976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73795E-6 7.40741E-7 L 0.00052 -0.26991 " pathEditMode="relative" rAng="0" ptsTypes="AA">
                                      <p:cBhvr>
                                        <p:cTn id="6" dur="2000" fill="hold"/>
                                        <p:tgtEl>
                                          <p:spTgt spid="14"/>
                                        </p:tgtEl>
                                        <p:attrNameLst>
                                          <p:attrName>ppt_x</p:attrName>
                                          <p:attrName>ppt_y</p:attrName>
                                        </p:attrNameLst>
                                      </p:cBhvr>
                                      <p:rCtr x="26" y="-13495"/>
                                    </p:animMotion>
                                  </p:childTnLst>
                                </p:cTn>
                              </p:par>
                              <p:par>
                                <p:cTn id="7" presetID="64" presetClass="path" presetSubtype="0" accel="50000" decel="50000" fill="hold" nodeType="withEffect">
                                  <p:stCondLst>
                                    <p:cond delay="0"/>
                                  </p:stCondLst>
                                  <p:childTnLst>
                                    <p:animMotion origin="layout" path="M 3.49049E-6 -2.59259E-6 L -0.00013 -0.22986 " pathEditMode="relative" rAng="0" ptsTypes="AA">
                                      <p:cBhvr>
                                        <p:cTn id="8" dur="2000" fill="hold"/>
                                        <p:tgtEl>
                                          <p:spTgt spid="23"/>
                                        </p:tgtEl>
                                        <p:attrNameLst>
                                          <p:attrName>ppt_x</p:attrName>
                                          <p:attrName>ppt_y</p:attrName>
                                        </p:attrNameLst>
                                      </p:cBhvr>
                                      <p:rCtr x="-13" y="-11505"/>
                                    </p:animMotion>
                                  </p:childTnLst>
                                </p:cTn>
                              </p:par>
                              <p:par>
                                <p:cTn id="9" presetID="64" presetClass="path" presetSubtype="0" accel="50000" decel="50000" fill="hold" nodeType="withEffect">
                                  <p:stCondLst>
                                    <p:cond delay="0"/>
                                  </p:stCondLst>
                                  <p:childTnLst>
                                    <p:animMotion origin="layout" path="M 1.29721E-6 -1.85185E-6 L -0.00052 -0.14838 " pathEditMode="relative" rAng="0" ptsTypes="AA">
                                      <p:cBhvr>
                                        <p:cTn id="10" dur="1500" fill="hold"/>
                                        <p:tgtEl>
                                          <p:spTgt spid="5"/>
                                        </p:tgtEl>
                                        <p:attrNameLst>
                                          <p:attrName>ppt_x</p:attrName>
                                          <p:attrName>ppt_y</p:attrName>
                                        </p:attrNameLst>
                                      </p:cBhvr>
                                      <p:rCtr x="-26" y="-7431"/>
                                    </p:animMotion>
                                  </p:childTnLst>
                                </p:cTn>
                              </p:par>
                              <p:par>
                                <p:cTn id="11" presetID="64" presetClass="path" presetSubtype="0" accel="50000" decel="50000" fill="hold" nodeType="withEffect">
                                  <p:stCondLst>
                                    <p:cond delay="0"/>
                                  </p:stCondLst>
                                  <p:childTnLst>
                                    <p:animMotion origin="layout" path="M 3.45663E-6 -7.40741E-7 L 3.45663E-6 -0.20069 " pathEditMode="relative" rAng="0" ptsTypes="AA">
                                      <p:cBhvr>
                                        <p:cTn id="12" dur="2000" fill="hold"/>
                                        <p:tgtEl>
                                          <p:spTgt spid="6"/>
                                        </p:tgtEl>
                                        <p:attrNameLst>
                                          <p:attrName>ppt_x</p:attrName>
                                          <p:attrName>ppt_y</p:attrName>
                                        </p:attrNameLst>
                                      </p:cBhvr>
                                      <p:rCtr x="0" y="-10046"/>
                                    </p:animMotion>
                                  </p:childTnLst>
                                </p:cTn>
                              </p:par>
                              <p:par>
                                <p:cTn id="13" presetID="42" presetClass="path" presetSubtype="0" accel="50000" decel="50000" fill="hold" nodeType="withEffect">
                                  <p:stCondLst>
                                    <p:cond delay="0"/>
                                  </p:stCondLst>
                                  <p:childTnLst>
                                    <p:animMotion origin="layout" path="M -2.49544E-6 1.85185E-6 L -0.00052 0.16643 " pathEditMode="relative" rAng="0" ptsTypes="AA">
                                      <p:cBhvr>
                                        <p:cTn id="14" dur="2000" fill="hold"/>
                                        <p:tgtEl>
                                          <p:spTgt spid="22"/>
                                        </p:tgtEl>
                                        <p:attrNameLst>
                                          <p:attrName>ppt_x</p:attrName>
                                          <p:attrName>ppt_y</p:attrName>
                                        </p:attrNameLst>
                                      </p:cBhvr>
                                      <p:rCtr x="-26" y="8310"/>
                                    </p:animMotion>
                                  </p:childTnLst>
                                </p:cTn>
                              </p:par>
                              <p:par>
                                <p:cTn id="15" presetID="42" presetClass="path" presetSubtype="0" accel="50000" decel="50000" fill="hold" nodeType="withEffect">
                                  <p:stCondLst>
                                    <p:cond delay="0"/>
                                  </p:stCondLst>
                                  <p:childTnLst>
                                    <p:animMotion origin="layout" path="M -3.56864E-7 -1.85185E-6 L -3.56864E-7 0.09306 " pathEditMode="relative" rAng="0" ptsTypes="AA">
                                      <p:cBhvr>
                                        <p:cTn id="16" dur="2000" fill="hold"/>
                                        <p:tgtEl>
                                          <p:spTgt spid="45"/>
                                        </p:tgtEl>
                                        <p:attrNameLst>
                                          <p:attrName>ppt_x</p:attrName>
                                          <p:attrName>ppt_y</p:attrName>
                                        </p:attrNameLst>
                                      </p:cBhvr>
                                      <p:rCtr x="0" y="46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Deployment Tool</a:t>
            </a:r>
            <a:endParaRPr lang="en-US" dirty="0"/>
          </a:p>
        </p:txBody>
      </p:sp>
      <p:pic>
        <p:nvPicPr>
          <p:cNvPr id="4" name="Picture 3"/>
          <p:cNvPicPr>
            <a:picLocks noChangeAspect="1"/>
          </p:cNvPicPr>
          <p:nvPr/>
        </p:nvPicPr>
        <p:blipFill>
          <a:blip r:embed="rId2"/>
          <a:stretch>
            <a:fillRect/>
          </a:stretch>
        </p:blipFill>
        <p:spPr>
          <a:xfrm>
            <a:off x="384942" y="1420736"/>
            <a:ext cx="4258725" cy="5015968"/>
          </a:xfrm>
          <a:prstGeom prst="rect">
            <a:avLst/>
          </a:prstGeom>
        </p:spPr>
      </p:pic>
      <p:pic>
        <p:nvPicPr>
          <p:cNvPr id="8" name="Picture 7"/>
          <p:cNvPicPr>
            <a:picLocks noChangeAspect="1"/>
          </p:cNvPicPr>
          <p:nvPr/>
        </p:nvPicPr>
        <p:blipFill>
          <a:blip r:embed="rId3"/>
          <a:stretch>
            <a:fillRect/>
          </a:stretch>
        </p:blipFill>
        <p:spPr>
          <a:xfrm>
            <a:off x="5513983" y="2304775"/>
            <a:ext cx="5560537" cy="1252216"/>
          </a:xfrm>
          <a:prstGeom prst="rect">
            <a:avLst/>
          </a:prstGeom>
        </p:spPr>
      </p:pic>
      <p:pic>
        <p:nvPicPr>
          <p:cNvPr id="11" name="Picture 10"/>
          <p:cNvPicPr>
            <a:picLocks noChangeAspect="1"/>
          </p:cNvPicPr>
          <p:nvPr/>
        </p:nvPicPr>
        <p:blipFill>
          <a:blip r:embed="rId4"/>
          <a:stretch>
            <a:fillRect/>
          </a:stretch>
        </p:blipFill>
        <p:spPr>
          <a:xfrm>
            <a:off x="5513982" y="3748143"/>
            <a:ext cx="3503733" cy="2698903"/>
          </a:xfrm>
          <a:prstGeom prst="rect">
            <a:avLst/>
          </a:prstGeom>
        </p:spPr>
      </p:pic>
      <p:pic>
        <p:nvPicPr>
          <p:cNvPr id="5" name="Picture 4"/>
          <p:cNvPicPr>
            <a:picLocks noChangeAspect="1"/>
          </p:cNvPicPr>
          <p:nvPr/>
        </p:nvPicPr>
        <p:blipFill>
          <a:blip r:embed="rId5"/>
          <a:stretch>
            <a:fillRect/>
          </a:stretch>
        </p:blipFill>
        <p:spPr>
          <a:xfrm>
            <a:off x="5513982" y="1476933"/>
            <a:ext cx="1185587" cy="513443"/>
          </a:xfrm>
          <a:prstGeom prst="rect">
            <a:avLst/>
          </a:prstGeom>
        </p:spPr>
      </p:pic>
    </p:spTree>
    <p:extLst>
      <p:ext uri="{BB962C8B-B14F-4D97-AF65-F5344CB8AC3E}">
        <p14:creationId xmlns:p14="http://schemas.microsoft.com/office/powerpoint/2010/main" val="6291295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Configuration.xml example</a:t>
            </a:r>
            <a:endParaRPr lang="en-US" dirty="0"/>
          </a:p>
        </p:txBody>
      </p:sp>
      <p:sp>
        <p:nvSpPr>
          <p:cNvPr id="3" name="Text Placeholder 2"/>
          <p:cNvSpPr>
            <a:spLocks noGrp="1"/>
          </p:cNvSpPr>
          <p:nvPr>
            <p:ph type="body" sz="quarter" idx="10"/>
          </p:nvPr>
        </p:nvSpPr>
        <p:spPr>
          <a:xfrm>
            <a:off x="271512" y="1172678"/>
            <a:ext cx="11645801" cy="4884727"/>
          </a:xfrm>
        </p:spPr>
        <p:txBody>
          <a:bodyPr/>
          <a:lstStyle/>
          <a:p>
            <a:r>
              <a:rPr lang="en-US" sz="2351" dirty="0"/>
              <a:t>&lt;Configuration&gt;</a:t>
            </a:r>
          </a:p>
          <a:p>
            <a:pPr lvl="1"/>
            <a:r>
              <a:rPr lang="en-US" dirty="0"/>
              <a:t> </a:t>
            </a:r>
            <a:r>
              <a:rPr lang="en-US" dirty="0" smtClean="0"/>
              <a:t>&lt;</a:t>
            </a:r>
            <a:r>
              <a:rPr lang="en-US" dirty="0"/>
              <a:t>Add </a:t>
            </a:r>
            <a:r>
              <a:rPr lang="en-US" b="1" dirty="0" err="1">
                <a:solidFill>
                  <a:srgbClr val="00B050"/>
                </a:solidFill>
              </a:rPr>
              <a:t>SourcePath</a:t>
            </a:r>
            <a:r>
              <a:rPr lang="en-US" dirty="0" smtClean="0"/>
              <a:t>="\\Server01\Office\" </a:t>
            </a:r>
            <a:r>
              <a:rPr lang="en-US" b="1" dirty="0" err="1" smtClean="0">
                <a:solidFill>
                  <a:srgbClr val="00B050"/>
                </a:solidFill>
              </a:rPr>
              <a:t>OfficeClientEdition</a:t>
            </a:r>
            <a:r>
              <a:rPr lang="en-US" dirty="0"/>
              <a:t>="32</a:t>
            </a:r>
            <a:r>
              <a:rPr lang="en-US" dirty="0" smtClean="0"/>
              <a:t>"&gt;</a:t>
            </a:r>
            <a:endParaRPr lang="en-US" dirty="0"/>
          </a:p>
          <a:p>
            <a:pPr lvl="1"/>
            <a:r>
              <a:rPr lang="en-US" dirty="0"/>
              <a:t>    </a:t>
            </a:r>
            <a:r>
              <a:rPr lang="en-US" dirty="0" smtClean="0"/>
              <a:t>&lt;</a:t>
            </a:r>
            <a:r>
              <a:rPr lang="en-US" b="1" dirty="0">
                <a:solidFill>
                  <a:srgbClr val="00B050"/>
                </a:solidFill>
              </a:rPr>
              <a:t>Product </a:t>
            </a:r>
            <a:r>
              <a:rPr lang="en-US" dirty="0"/>
              <a:t>ID="O365ProPlusRetail"&gt;</a:t>
            </a:r>
          </a:p>
          <a:p>
            <a:pPr lvl="1"/>
            <a:r>
              <a:rPr lang="en-US" dirty="0"/>
              <a:t>    </a:t>
            </a:r>
            <a:r>
              <a:rPr lang="en-US" dirty="0" smtClean="0"/>
              <a:t>   </a:t>
            </a:r>
            <a:r>
              <a:rPr lang="en-US" dirty="0"/>
              <a:t>&lt;</a:t>
            </a:r>
            <a:r>
              <a:rPr lang="en-US" b="1" dirty="0">
                <a:solidFill>
                  <a:srgbClr val="00B050"/>
                </a:solidFill>
              </a:rPr>
              <a:t>Language </a:t>
            </a:r>
            <a:r>
              <a:rPr lang="en-US" dirty="0"/>
              <a:t>ID="en-us" </a:t>
            </a:r>
            <a:r>
              <a:rPr lang="en-US" dirty="0" smtClean="0"/>
              <a:t>/&gt;</a:t>
            </a:r>
          </a:p>
          <a:p>
            <a:pPr lvl="1"/>
            <a:r>
              <a:rPr lang="en-US" dirty="0"/>
              <a:t> </a:t>
            </a:r>
            <a:r>
              <a:rPr lang="en-US" dirty="0" smtClean="0"/>
              <a:t>      &lt;</a:t>
            </a:r>
            <a:r>
              <a:rPr lang="en-US" b="1" dirty="0" err="1">
                <a:solidFill>
                  <a:srgbClr val="00B050"/>
                </a:solidFill>
              </a:rPr>
              <a:t>ExcludeApp</a:t>
            </a:r>
            <a:r>
              <a:rPr lang="en-US" b="1" dirty="0" smtClean="0">
                <a:solidFill>
                  <a:schemeClr val="bg2">
                    <a:lumMod val="50000"/>
                    <a:lumOff val="50000"/>
                  </a:schemeClr>
                </a:solidFill>
              </a:rPr>
              <a:t> </a:t>
            </a:r>
            <a:r>
              <a:rPr lang="en-US" dirty="0"/>
              <a:t>ID</a:t>
            </a:r>
            <a:r>
              <a:rPr lang="en-US" dirty="0" smtClean="0"/>
              <a:t>="Access" /&gt;</a:t>
            </a:r>
          </a:p>
          <a:p>
            <a:pPr lvl="1"/>
            <a:r>
              <a:rPr lang="en-US" dirty="0"/>
              <a:t> </a:t>
            </a:r>
            <a:r>
              <a:rPr lang="en-US" dirty="0" smtClean="0"/>
              <a:t>      &lt;</a:t>
            </a:r>
            <a:r>
              <a:rPr lang="en-US" b="1" dirty="0" err="1">
                <a:solidFill>
                  <a:srgbClr val="00B050"/>
                </a:solidFill>
              </a:rPr>
              <a:t>ExcludeApp</a:t>
            </a:r>
            <a:r>
              <a:rPr lang="en-US" b="1" dirty="0">
                <a:solidFill>
                  <a:schemeClr val="bg2">
                    <a:lumMod val="50000"/>
                    <a:lumOff val="50000"/>
                  </a:schemeClr>
                </a:solidFill>
              </a:rPr>
              <a:t> </a:t>
            </a:r>
            <a:r>
              <a:rPr lang="en-US" dirty="0"/>
              <a:t>ID="</a:t>
            </a:r>
            <a:r>
              <a:rPr lang="en-US" dirty="0" smtClean="0"/>
              <a:t>InfoPath"/&gt;</a:t>
            </a:r>
            <a:endParaRPr lang="en-US" dirty="0"/>
          </a:p>
          <a:p>
            <a:pPr lvl="1"/>
            <a:r>
              <a:rPr lang="en-US" dirty="0"/>
              <a:t>    </a:t>
            </a:r>
            <a:r>
              <a:rPr lang="en-US" dirty="0" smtClean="0"/>
              <a:t>&lt;/</a:t>
            </a:r>
            <a:r>
              <a:rPr lang="en-US" dirty="0"/>
              <a:t>Product&gt;</a:t>
            </a:r>
          </a:p>
          <a:p>
            <a:pPr lvl="1"/>
            <a:r>
              <a:rPr lang="en-US" dirty="0" smtClean="0"/>
              <a:t> &lt;/</a:t>
            </a:r>
            <a:r>
              <a:rPr lang="en-US" dirty="0"/>
              <a:t>Add&gt; </a:t>
            </a:r>
          </a:p>
          <a:p>
            <a:pPr lvl="1"/>
            <a:r>
              <a:rPr lang="en-US" dirty="0" smtClean="0"/>
              <a:t>&lt;</a:t>
            </a:r>
            <a:r>
              <a:rPr lang="en-US" b="1" dirty="0">
                <a:solidFill>
                  <a:srgbClr val="00B050"/>
                </a:solidFill>
              </a:rPr>
              <a:t>Updates Enabled</a:t>
            </a:r>
            <a:r>
              <a:rPr lang="en-US" dirty="0"/>
              <a:t>="TRUE" </a:t>
            </a:r>
            <a:r>
              <a:rPr lang="en-US" dirty="0" err="1"/>
              <a:t>UpdatePath</a:t>
            </a:r>
            <a:r>
              <a:rPr lang="en-US" dirty="0"/>
              <a:t>="\\</a:t>
            </a:r>
            <a:r>
              <a:rPr lang="en-US" dirty="0" smtClean="0"/>
              <a:t>Server01\Office</a:t>
            </a:r>
            <a:r>
              <a:rPr lang="en-US" dirty="0"/>
              <a:t>\" /&gt; </a:t>
            </a:r>
          </a:p>
          <a:p>
            <a:pPr lvl="1"/>
            <a:r>
              <a:rPr lang="en-US" dirty="0"/>
              <a:t>&lt;Display Level="None" </a:t>
            </a:r>
            <a:r>
              <a:rPr lang="en-US" dirty="0" err="1"/>
              <a:t>AcceptEULA</a:t>
            </a:r>
            <a:r>
              <a:rPr lang="en-US" dirty="0"/>
              <a:t>="TRUE" /&gt; </a:t>
            </a:r>
          </a:p>
          <a:p>
            <a:pPr lvl="1"/>
            <a:r>
              <a:rPr lang="en-US" dirty="0"/>
              <a:t>&lt;Logging Name="OfficeSetup.txt" Path="%temp%" /&gt; </a:t>
            </a:r>
            <a:endParaRPr lang="en-US" dirty="0" smtClean="0"/>
          </a:p>
          <a:p>
            <a:r>
              <a:rPr lang="en-US" sz="2351" dirty="0"/>
              <a:t>&lt;/Configuration&gt;</a:t>
            </a:r>
          </a:p>
        </p:txBody>
      </p:sp>
      <p:sp>
        <p:nvSpPr>
          <p:cNvPr id="4" name="Explosion 2 3"/>
          <p:cNvSpPr/>
          <p:nvPr/>
        </p:nvSpPr>
        <p:spPr bwMode="auto">
          <a:xfrm>
            <a:off x="8124518" y="2430903"/>
            <a:ext cx="1941748" cy="1635239"/>
          </a:xfrm>
          <a:prstGeom prst="irregularSeal2">
            <a:avLst/>
          </a:prstGeom>
          <a:solidFill>
            <a:srgbClr val="68217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0" tIns="44810" rIns="44810" bIns="44810" numCol="1" spcCol="0" rtlCol="0" fromWordArt="0" anchor="ctr" anchorCtr="0" forceAA="0" compatLnSpc="1">
            <a:prstTxWarp prst="textNoShape">
              <a:avLst/>
            </a:prstTxWarp>
            <a:noAutofit/>
          </a:bodyPr>
          <a:lstStyle/>
          <a:p>
            <a:pPr algn="ctr" defTabSz="895908" fontAlgn="base">
              <a:spcBef>
                <a:spcPct val="0"/>
              </a:spcBef>
              <a:spcAft>
                <a:spcPct val="0"/>
              </a:spcAft>
            </a:pPr>
            <a:r>
              <a:rPr lang="en-US" sz="1568" dirty="0">
                <a:gradFill>
                  <a:gsLst>
                    <a:gs pos="0">
                      <a:srgbClr val="FFFFFF"/>
                    </a:gs>
                    <a:gs pos="100000">
                      <a:srgbClr val="FFFFFF"/>
                    </a:gs>
                  </a:gsLst>
                  <a:lin ang="5400000" scaled="0"/>
                </a:gradFill>
                <a:ea typeface="Segoe UI" pitchFamily="34" charset="0"/>
                <a:cs typeface="Segoe UI" pitchFamily="34" charset="0"/>
              </a:rPr>
              <a:t>New! (May. 2014)</a:t>
            </a:r>
          </a:p>
        </p:txBody>
      </p:sp>
      <p:sp>
        <p:nvSpPr>
          <p:cNvPr id="5" name="Rectangle 4"/>
          <p:cNvSpPr/>
          <p:nvPr/>
        </p:nvSpPr>
        <p:spPr bwMode="auto">
          <a:xfrm>
            <a:off x="1613455" y="2725744"/>
            <a:ext cx="6348022" cy="1045557"/>
          </a:xfrm>
          <a:prstGeom prst="rect">
            <a:avLst/>
          </a:prstGeom>
          <a:noFill/>
          <a:ln w="57150">
            <a:solidFill>
              <a:srgbClr val="68217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0" tIns="44810" rIns="44810" bIns="44810" numCol="1" spcCol="0" rtlCol="0" fromWordArt="0" anchor="ctr" anchorCtr="0" forceAA="0" compatLnSpc="1">
            <a:prstTxWarp prst="textNoShape">
              <a:avLst/>
            </a:prstTxWarp>
            <a:noAutofit/>
          </a:bodyPr>
          <a:lstStyle/>
          <a:p>
            <a:pPr algn="ctr" defTabSz="895908" fontAlgn="base">
              <a:spcBef>
                <a:spcPct val="0"/>
              </a:spcBef>
              <a:spcAft>
                <a:spcPct val="0"/>
              </a:spcAft>
            </a:pPr>
            <a:endParaRPr lang="en-US" sz="2156"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9294279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4"/>
                                        </p:tgtEl>
                                      </p:cBhvr>
                                    </p:animEffect>
                                    <p:set>
                                      <p:cBhvr>
                                        <p:cTn id="1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Rectangle 46"/>
          <p:cNvSpPr/>
          <p:nvPr/>
        </p:nvSpPr>
        <p:spPr bwMode="auto">
          <a:xfrm>
            <a:off x="579170" y="2067343"/>
            <a:ext cx="3485127" cy="3907044"/>
          </a:xfrm>
          <a:prstGeom prst="rect">
            <a:avLst/>
          </a:prstGeom>
          <a:solidFill>
            <a:schemeClr val="bg1"/>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182807" tIns="182807" rIns="182807" bIns="0" numCol="1" rtlCol="0" anchor="t" anchorCtr="0" compatLnSpc="1">
            <a:prstTxWarp prst="textNoShape">
              <a:avLst/>
            </a:prstTxWarp>
          </a:bodyPr>
          <a:lstStyle/>
          <a:p>
            <a:pPr marL="0" lvl="1">
              <a:spcAft>
                <a:spcPts val="600"/>
              </a:spcAft>
            </a:pPr>
            <a:r>
              <a:rPr lang="en-US" sz="1600" b="1" dirty="0">
                <a:solidFill>
                  <a:srgbClr val="000000">
                    <a:lumMod val="65000"/>
                    <a:lumOff val="35000"/>
                  </a:srgbClr>
                </a:solidFill>
                <a:cs typeface="Arial" pitchFamily="34" charset="0"/>
              </a:rPr>
              <a:t>Details:</a:t>
            </a:r>
          </a:p>
          <a:p>
            <a:pPr marL="285636" lvl="1" indent="-285636">
              <a:spcAft>
                <a:spcPts val="600"/>
              </a:spcAft>
              <a:buFont typeface="Arial" panose="020B0604020202020204" pitchFamily="34" charset="0"/>
              <a:buChar char="•"/>
            </a:pPr>
            <a:r>
              <a:rPr lang="en-US" sz="1600" b="1" spc="-40" dirty="0">
                <a:solidFill>
                  <a:srgbClr val="000000">
                    <a:lumMod val="65000"/>
                    <a:lumOff val="35000"/>
                  </a:srgbClr>
                </a:solidFill>
              </a:rPr>
              <a:t>Frequency: </a:t>
            </a:r>
            <a:r>
              <a:rPr lang="en-US" sz="1600" b="1" dirty="0">
                <a:solidFill>
                  <a:srgbClr val="000000">
                    <a:lumMod val="65000"/>
                    <a:lumOff val="35000"/>
                  </a:srgbClr>
                </a:solidFill>
                <a:cs typeface="Arial" pitchFamily="34" charset="0"/>
              </a:rPr>
              <a:t> </a:t>
            </a:r>
            <a:r>
              <a:rPr lang="en-US" sz="1600" b="1" dirty="0" smtClean="0">
                <a:solidFill>
                  <a:srgbClr val="000000">
                    <a:lumMod val="65000"/>
                    <a:lumOff val="35000"/>
                  </a:srgbClr>
                </a:solidFill>
                <a:cs typeface="Arial" pitchFamily="34" charset="0"/>
              </a:rPr>
              <a:t/>
            </a:r>
            <a:br>
              <a:rPr lang="en-US" sz="1600" b="1" dirty="0" smtClean="0">
                <a:solidFill>
                  <a:srgbClr val="000000">
                    <a:lumMod val="65000"/>
                    <a:lumOff val="35000"/>
                  </a:srgbClr>
                </a:solidFill>
                <a:cs typeface="Arial" pitchFamily="34" charset="0"/>
              </a:rPr>
            </a:br>
            <a:r>
              <a:rPr lang="en-US" sz="1600" b="1" dirty="0" smtClean="0">
                <a:solidFill>
                  <a:srgbClr val="C00000"/>
                </a:solidFill>
                <a:cs typeface="Arial" pitchFamily="34" charset="0"/>
              </a:rPr>
              <a:t>One </a:t>
            </a:r>
            <a:r>
              <a:rPr lang="en-US" sz="1600" b="1" dirty="0">
                <a:solidFill>
                  <a:srgbClr val="C00000"/>
                </a:solidFill>
                <a:cs typeface="Arial" pitchFamily="34" charset="0"/>
              </a:rPr>
              <a:t>time, at sign-in</a:t>
            </a:r>
          </a:p>
          <a:p>
            <a:pPr marL="0" lvl="1">
              <a:spcAft>
                <a:spcPts val="600"/>
              </a:spcAft>
            </a:pPr>
            <a:endParaRPr lang="en-US" sz="1600" b="1" dirty="0">
              <a:solidFill>
                <a:srgbClr val="000000">
                  <a:lumMod val="65000"/>
                  <a:lumOff val="35000"/>
                </a:srgbClr>
              </a:solidFill>
              <a:cs typeface="Arial" pitchFamily="34" charset="0"/>
            </a:endParaRPr>
          </a:p>
          <a:p>
            <a:pPr marL="0" lvl="1">
              <a:spcAft>
                <a:spcPts val="600"/>
              </a:spcAft>
            </a:pPr>
            <a:r>
              <a:rPr lang="en-US" sz="1600" b="1" dirty="0">
                <a:solidFill>
                  <a:srgbClr val="000000">
                    <a:lumMod val="65000"/>
                    <a:lumOff val="35000"/>
                  </a:srgbClr>
                </a:solidFill>
                <a:cs typeface="Arial" pitchFamily="34" charset="0"/>
              </a:rPr>
              <a:t>Data sent:</a:t>
            </a:r>
          </a:p>
          <a:p>
            <a:pPr marL="285636" lvl="1" indent="-285636">
              <a:spcAft>
                <a:spcPts val="600"/>
              </a:spcAft>
              <a:buFont typeface="Arial" panose="020B0604020202020204" pitchFamily="34" charset="0"/>
              <a:buChar char="•"/>
            </a:pPr>
            <a:r>
              <a:rPr lang="en-US" sz="1600" dirty="0">
                <a:solidFill>
                  <a:srgbClr val="000000">
                    <a:lumMod val="65000"/>
                    <a:lumOff val="35000"/>
                  </a:srgbClr>
                </a:solidFill>
                <a:cs typeface="Arial" pitchFamily="34" charset="0"/>
              </a:rPr>
              <a:t>User ID</a:t>
            </a:r>
          </a:p>
          <a:p>
            <a:pPr marL="285636" lvl="1" indent="-285636">
              <a:spcAft>
                <a:spcPts val="600"/>
              </a:spcAft>
              <a:buFont typeface="Arial" panose="020B0604020202020204" pitchFamily="34" charset="0"/>
              <a:buChar char="•"/>
            </a:pPr>
            <a:r>
              <a:rPr lang="en-US" sz="1600" dirty="0">
                <a:solidFill>
                  <a:srgbClr val="000000">
                    <a:lumMod val="65000"/>
                    <a:lumOff val="35000"/>
                  </a:srgbClr>
                </a:solidFill>
                <a:cs typeface="Arial" pitchFamily="34" charset="0"/>
              </a:rPr>
              <a:t>Product Key</a:t>
            </a:r>
          </a:p>
          <a:p>
            <a:pPr marL="285636" lvl="1" indent="-285636">
              <a:spcAft>
                <a:spcPts val="600"/>
              </a:spcAft>
              <a:buFont typeface="Arial" panose="020B0604020202020204" pitchFamily="34" charset="0"/>
              <a:buChar char="•"/>
            </a:pPr>
            <a:r>
              <a:rPr lang="en-US" sz="1600" dirty="0">
                <a:solidFill>
                  <a:srgbClr val="000000">
                    <a:lumMod val="65000"/>
                    <a:lumOff val="35000"/>
                  </a:srgbClr>
                </a:solidFill>
                <a:cs typeface="Arial" pitchFamily="34" charset="0"/>
              </a:rPr>
              <a:t>Computer Name</a:t>
            </a:r>
          </a:p>
          <a:p>
            <a:pPr marL="285636" lvl="1" indent="-285636">
              <a:spcAft>
                <a:spcPts val="600"/>
              </a:spcAft>
              <a:buFont typeface="Arial" panose="020B0604020202020204" pitchFamily="34" charset="0"/>
              <a:buChar char="•"/>
            </a:pPr>
            <a:r>
              <a:rPr lang="en-US" sz="1600" dirty="0">
                <a:solidFill>
                  <a:srgbClr val="000000">
                    <a:lumMod val="65000"/>
                    <a:lumOff val="35000"/>
                  </a:srgbClr>
                </a:solidFill>
                <a:cs typeface="Arial" pitchFamily="34" charset="0"/>
              </a:rPr>
              <a:t>Machine ID</a:t>
            </a:r>
          </a:p>
        </p:txBody>
      </p:sp>
      <p:sp>
        <p:nvSpPr>
          <p:cNvPr id="17" name="Title 16"/>
          <p:cNvSpPr>
            <a:spLocks noGrp="1"/>
          </p:cNvSpPr>
          <p:nvPr>
            <p:ph type="title"/>
          </p:nvPr>
        </p:nvSpPr>
        <p:spPr/>
        <p:txBody>
          <a:bodyPr/>
          <a:lstStyle/>
          <a:p>
            <a:r>
              <a:rPr lang="en-US" dirty="0" smtClean="0"/>
              <a:t>Office 365 ProPlus Activation </a:t>
            </a:r>
            <a:r>
              <a:rPr lang="en-US" dirty="0"/>
              <a:t>A</a:t>
            </a:r>
            <a:r>
              <a:rPr lang="en-US" dirty="0" smtClean="0"/>
              <a:t>ctivities</a:t>
            </a:r>
            <a:endParaRPr lang="en-US" dirty="0"/>
          </a:p>
        </p:txBody>
      </p:sp>
      <p:sp>
        <p:nvSpPr>
          <p:cNvPr id="18" name="Rectangle 17"/>
          <p:cNvSpPr/>
          <p:nvPr/>
        </p:nvSpPr>
        <p:spPr bwMode="auto">
          <a:xfrm>
            <a:off x="579170" y="1207564"/>
            <a:ext cx="3487562" cy="859777"/>
          </a:xfrm>
          <a:prstGeom prst="rect">
            <a:avLst/>
          </a:prstGeom>
          <a:solidFill>
            <a:srgbClr val="0099FF"/>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182807" tIns="0" rIns="182807" bIns="0" numCol="1" rtlCol="0" anchor="ctr" anchorCtr="0" compatLnSpc="1">
            <a:prstTxWarp prst="textNoShape">
              <a:avLst/>
            </a:prstTxWarp>
          </a:bodyPr>
          <a:lstStyle/>
          <a:p>
            <a:pPr defTabSz="761235"/>
            <a:r>
              <a:rPr lang="en-US" sz="1999" spc="-40" dirty="0">
                <a:solidFill>
                  <a:srgbClr val="FFFFFF"/>
                </a:solidFill>
              </a:rPr>
              <a:t>Initial registration/activation</a:t>
            </a:r>
          </a:p>
        </p:txBody>
      </p:sp>
      <p:sp>
        <p:nvSpPr>
          <p:cNvPr id="59" name="Rectangle 58"/>
          <p:cNvSpPr/>
          <p:nvPr/>
        </p:nvSpPr>
        <p:spPr bwMode="auto">
          <a:xfrm>
            <a:off x="4258264" y="2067339"/>
            <a:ext cx="3485127" cy="3906552"/>
          </a:xfrm>
          <a:prstGeom prst="rect">
            <a:avLst/>
          </a:prstGeom>
          <a:solidFill>
            <a:schemeClr val="bg1"/>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182807" tIns="182807" rIns="182807" bIns="76149" numCol="1" rtlCol="0" anchor="t" anchorCtr="0" compatLnSpc="1">
            <a:prstTxWarp prst="textNoShape">
              <a:avLst/>
            </a:prstTxWarp>
          </a:bodyPr>
          <a:lstStyle/>
          <a:p>
            <a:pPr>
              <a:spcAft>
                <a:spcPts val="600"/>
              </a:spcAft>
            </a:pPr>
            <a:r>
              <a:rPr lang="en-US" sz="1600" b="1" spc="-40" dirty="0">
                <a:solidFill>
                  <a:srgbClr val="000000">
                    <a:lumMod val="65000"/>
                    <a:lumOff val="35000"/>
                  </a:srgbClr>
                </a:solidFill>
              </a:rPr>
              <a:t>Details: </a:t>
            </a:r>
            <a:endParaRPr lang="en-US" sz="1600" spc="-40" dirty="0">
              <a:solidFill>
                <a:srgbClr val="000000">
                  <a:lumMod val="65000"/>
                  <a:lumOff val="35000"/>
                </a:srgbClr>
              </a:solidFill>
            </a:endParaRPr>
          </a:p>
          <a:p>
            <a:pPr marL="285636" indent="-285636">
              <a:spcAft>
                <a:spcPts val="600"/>
              </a:spcAft>
              <a:buFont typeface="Arial" panose="020B0604020202020204" pitchFamily="34" charset="0"/>
              <a:buChar char="•"/>
            </a:pPr>
            <a:r>
              <a:rPr lang="en-US" sz="1600" b="1" spc="-40" dirty="0">
                <a:solidFill>
                  <a:srgbClr val="000000">
                    <a:lumMod val="65000"/>
                    <a:lumOff val="35000"/>
                  </a:srgbClr>
                </a:solidFill>
              </a:rPr>
              <a:t>Frequency:</a:t>
            </a:r>
            <a:r>
              <a:rPr lang="en-US" sz="1600" spc="-40" dirty="0">
                <a:solidFill>
                  <a:srgbClr val="000000">
                    <a:lumMod val="65000"/>
                    <a:lumOff val="35000"/>
                  </a:srgbClr>
                </a:solidFill>
              </a:rPr>
              <a:t> </a:t>
            </a:r>
            <a:r>
              <a:rPr lang="en-US" sz="1600" b="1" spc="-40" dirty="0">
                <a:solidFill>
                  <a:srgbClr val="C00000"/>
                </a:solidFill>
              </a:rPr>
              <a:t>Daily*</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“Heartbeat” to check if subscription is active or has changed</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Enabled via scheduled task</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Must succeed once per 30 days</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Connects to Office Licensing Service (OLS)</a:t>
            </a:r>
          </a:p>
          <a:p>
            <a:pPr>
              <a:spcAft>
                <a:spcPts val="600"/>
              </a:spcAft>
            </a:pPr>
            <a:endParaRPr lang="en-US" sz="1100" spc="-40" dirty="0">
              <a:solidFill>
                <a:srgbClr val="000000">
                  <a:lumMod val="65000"/>
                  <a:lumOff val="35000"/>
                </a:srgbClr>
              </a:solidFill>
            </a:endParaRPr>
          </a:p>
          <a:p>
            <a:pPr>
              <a:spcAft>
                <a:spcPts val="600"/>
              </a:spcAft>
            </a:pPr>
            <a:r>
              <a:rPr lang="en-US" sz="1600" b="1" spc="-40" dirty="0">
                <a:solidFill>
                  <a:srgbClr val="000000">
                    <a:lumMod val="65000"/>
                    <a:lumOff val="35000"/>
                  </a:srgbClr>
                </a:solidFill>
              </a:rPr>
              <a:t>Data sent:</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Product Key</a:t>
            </a:r>
          </a:p>
          <a:p>
            <a:pPr marL="285636" indent="-285636">
              <a:spcAft>
                <a:spcPts val="600"/>
              </a:spcAft>
              <a:buFont typeface="Arial" panose="020B0604020202020204" pitchFamily="34" charset="0"/>
              <a:buChar char="•"/>
            </a:pPr>
            <a:endParaRPr lang="en-US" sz="1600" spc="-40" dirty="0">
              <a:solidFill>
                <a:srgbClr val="000000">
                  <a:lumMod val="65000"/>
                  <a:lumOff val="35000"/>
                </a:srgbClr>
              </a:solidFill>
            </a:endParaRPr>
          </a:p>
        </p:txBody>
      </p:sp>
      <p:sp>
        <p:nvSpPr>
          <p:cNvPr id="81" name="Rectangle 80"/>
          <p:cNvSpPr/>
          <p:nvPr/>
        </p:nvSpPr>
        <p:spPr bwMode="auto">
          <a:xfrm>
            <a:off x="4258264" y="1190077"/>
            <a:ext cx="3485127" cy="877262"/>
          </a:xfrm>
          <a:prstGeom prst="rect">
            <a:avLst/>
          </a:prstGeom>
          <a:solidFill>
            <a:srgbClr val="FF8A00"/>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182807" tIns="0" rIns="182807" bIns="0" numCol="1" rtlCol="0" anchor="ctr" anchorCtr="0" compatLnSpc="1">
            <a:prstTxWarp prst="textNoShape">
              <a:avLst/>
            </a:prstTxWarp>
          </a:bodyPr>
          <a:lstStyle/>
          <a:p>
            <a:pPr defTabSz="761235">
              <a:lnSpc>
                <a:spcPct val="90000"/>
              </a:lnSpc>
            </a:pPr>
            <a:r>
              <a:rPr lang="en-US" sz="1999" spc="-40" dirty="0">
                <a:solidFill>
                  <a:srgbClr val="FFFFFF"/>
                </a:solidFill>
              </a:rPr>
              <a:t>Subscription status check</a:t>
            </a:r>
          </a:p>
        </p:txBody>
      </p:sp>
      <p:sp>
        <p:nvSpPr>
          <p:cNvPr id="58" name="Rectangle 57"/>
          <p:cNvSpPr/>
          <p:nvPr/>
        </p:nvSpPr>
        <p:spPr bwMode="auto">
          <a:xfrm>
            <a:off x="7950052" y="2067340"/>
            <a:ext cx="3377034" cy="3906552"/>
          </a:xfrm>
          <a:prstGeom prst="rect">
            <a:avLst/>
          </a:prstGeom>
          <a:solidFill>
            <a:schemeClr val="bg1"/>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182807" tIns="182807" rIns="182807" bIns="76149" numCol="1" rtlCol="0" anchor="t" anchorCtr="0" compatLnSpc="1">
            <a:prstTxWarp prst="textNoShape">
              <a:avLst/>
            </a:prstTxWarp>
          </a:bodyPr>
          <a:lstStyle/>
          <a:p>
            <a:pPr>
              <a:spcAft>
                <a:spcPts val="600"/>
              </a:spcAft>
            </a:pPr>
            <a:r>
              <a:rPr lang="en-US" sz="1600" b="1" spc="-40" dirty="0">
                <a:solidFill>
                  <a:srgbClr val="000000">
                    <a:lumMod val="65000"/>
                    <a:lumOff val="35000"/>
                  </a:srgbClr>
                </a:solidFill>
              </a:rPr>
              <a:t>Details:</a:t>
            </a:r>
          </a:p>
          <a:p>
            <a:pPr marL="285636" indent="-285636">
              <a:spcAft>
                <a:spcPts val="600"/>
              </a:spcAft>
              <a:buFont typeface="Arial" panose="020B0604020202020204" pitchFamily="34" charset="0"/>
              <a:buChar char="•"/>
            </a:pPr>
            <a:r>
              <a:rPr lang="en-US" sz="1600" b="1" spc="-40" dirty="0">
                <a:solidFill>
                  <a:srgbClr val="000000">
                    <a:lumMod val="65000"/>
                    <a:lumOff val="35000"/>
                  </a:srgbClr>
                </a:solidFill>
              </a:rPr>
              <a:t>Frequency: </a:t>
            </a:r>
            <a:r>
              <a:rPr lang="en-US" sz="1600" b="1" spc="-40" dirty="0">
                <a:solidFill>
                  <a:srgbClr val="C00000"/>
                </a:solidFill>
              </a:rPr>
              <a:t>Once/month*</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Occurs during subscription status check</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Updates product key information</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Extends product usage</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Connects to Activation and Validation Service (AVS)</a:t>
            </a:r>
          </a:p>
          <a:p>
            <a:pPr>
              <a:spcAft>
                <a:spcPts val="600"/>
              </a:spcAft>
            </a:pPr>
            <a:endParaRPr lang="en-US" sz="1600" b="1" spc="-40" dirty="0">
              <a:solidFill>
                <a:srgbClr val="000000">
                  <a:lumMod val="65000"/>
                  <a:lumOff val="35000"/>
                </a:srgbClr>
              </a:solidFill>
            </a:endParaRPr>
          </a:p>
          <a:p>
            <a:pPr>
              <a:spcAft>
                <a:spcPts val="600"/>
              </a:spcAft>
            </a:pPr>
            <a:r>
              <a:rPr lang="en-US" sz="1600" b="1" spc="-40" dirty="0">
                <a:solidFill>
                  <a:srgbClr val="000000">
                    <a:lumMod val="65000"/>
                    <a:lumOff val="35000"/>
                  </a:srgbClr>
                </a:solidFill>
              </a:rPr>
              <a:t>Data sent:</a:t>
            </a:r>
          </a:p>
          <a:p>
            <a:pPr marL="285636" indent="-285636">
              <a:spcAft>
                <a:spcPts val="600"/>
              </a:spcAft>
              <a:buFont typeface="Arial" panose="020B0604020202020204" pitchFamily="34" charset="0"/>
              <a:buChar char="•"/>
            </a:pPr>
            <a:r>
              <a:rPr lang="en-US" sz="1600" spc="-40" dirty="0">
                <a:solidFill>
                  <a:srgbClr val="000000">
                    <a:lumMod val="65000"/>
                    <a:lumOff val="35000"/>
                  </a:srgbClr>
                </a:solidFill>
              </a:rPr>
              <a:t>Product Key</a:t>
            </a:r>
          </a:p>
        </p:txBody>
      </p:sp>
      <p:sp>
        <p:nvSpPr>
          <p:cNvPr id="20" name="Rectangle 19"/>
          <p:cNvSpPr/>
          <p:nvPr/>
        </p:nvSpPr>
        <p:spPr bwMode="auto">
          <a:xfrm>
            <a:off x="7950052" y="1207563"/>
            <a:ext cx="3377034" cy="859777"/>
          </a:xfrm>
          <a:prstGeom prst="rect">
            <a:avLst/>
          </a:prstGeom>
          <a:solidFill>
            <a:srgbClr val="FFBE00"/>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182807" tIns="0" rIns="182807" bIns="0" numCol="1" rtlCol="0" anchor="ctr" anchorCtr="0" compatLnSpc="1">
            <a:prstTxWarp prst="textNoShape">
              <a:avLst/>
            </a:prstTxWarp>
          </a:bodyPr>
          <a:lstStyle/>
          <a:p>
            <a:pPr defTabSz="761235"/>
            <a:r>
              <a:rPr lang="en-US" sz="1999" spc="-40" dirty="0">
                <a:solidFill>
                  <a:srgbClr val="FFFFFF"/>
                </a:solidFill>
              </a:rPr>
              <a:t>Product Key management</a:t>
            </a:r>
          </a:p>
        </p:txBody>
      </p:sp>
      <p:sp>
        <p:nvSpPr>
          <p:cNvPr id="4" name="TextBox 3"/>
          <p:cNvSpPr txBox="1"/>
          <p:nvPr/>
        </p:nvSpPr>
        <p:spPr>
          <a:xfrm>
            <a:off x="2300110" y="6114038"/>
            <a:ext cx="7401431" cy="276887"/>
          </a:xfrm>
          <a:prstGeom prst="rect">
            <a:avLst/>
          </a:prstGeom>
          <a:noFill/>
        </p:spPr>
        <p:txBody>
          <a:bodyPr wrap="square" lIns="0" tIns="0" rIns="0" bIns="0" rtlCol="0">
            <a:spAutoFit/>
          </a:bodyPr>
          <a:lstStyle/>
          <a:p>
            <a:r>
              <a:rPr lang="en-US" sz="1799" b="1" spc="-70" dirty="0">
                <a:gradFill>
                  <a:gsLst>
                    <a:gs pos="2917">
                      <a:srgbClr val="002050"/>
                    </a:gs>
                    <a:gs pos="95000">
                      <a:srgbClr val="002050"/>
                    </a:gs>
                  </a:gsLst>
                  <a:lin ang="5400000" scaled="0"/>
                </a:gradFill>
              </a:rPr>
              <a:t>TechNet:  </a:t>
            </a:r>
            <a:r>
              <a:rPr lang="en-US" sz="1799" spc="-70" dirty="0">
                <a:gradFill>
                  <a:gsLst>
                    <a:gs pos="2917">
                      <a:srgbClr val="002050"/>
                    </a:gs>
                    <a:gs pos="95000">
                      <a:srgbClr val="002050"/>
                    </a:gs>
                  </a:gsLst>
                  <a:lin ang="5400000" scaled="0"/>
                </a:gradFill>
                <a:hlinkClick r:id="rId3"/>
              </a:rPr>
              <a:t>Licensing and activation data sent to Office 365 by Office 365 ProPlus</a:t>
            </a:r>
            <a:endParaRPr lang="en-US" sz="1799" spc="-70" dirty="0">
              <a:gradFill>
                <a:gsLst>
                  <a:gs pos="2917">
                    <a:srgbClr val="002050"/>
                  </a:gs>
                  <a:gs pos="95000">
                    <a:srgbClr val="002050"/>
                  </a:gs>
                </a:gsLst>
                <a:lin ang="5400000" scaled="0"/>
              </a:gradFill>
            </a:endParaRPr>
          </a:p>
        </p:txBody>
      </p:sp>
      <p:sp>
        <p:nvSpPr>
          <p:cNvPr id="2" name="Rectangle 1"/>
          <p:cNvSpPr/>
          <p:nvPr/>
        </p:nvSpPr>
        <p:spPr>
          <a:xfrm>
            <a:off x="1164582" y="6404288"/>
            <a:ext cx="2271055" cy="374695"/>
          </a:xfrm>
          <a:prstGeom prst="rect">
            <a:avLst/>
          </a:prstGeom>
        </p:spPr>
        <p:txBody>
          <a:bodyPr wrap="none">
            <a:spAutoFit/>
          </a:bodyPr>
          <a:lstStyle/>
          <a:p>
            <a:pPr>
              <a:spcAft>
                <a:spcPts val="600"/>
              </a:spcAft>
            </a:pPr>
            <a:r>
              <a:rPr lang="en-US" sz="1799" b="1" spc="-40" dirty="0">
                <a:solidFill>
                  <a:srgbClr val="C00000"/>
                </a:solidFill>
              </a:rPr>
              <a:t>* Subject to Change</a:t>
            </a:r>
          </a:p>
        </p:txBody>
      </p:sp>
    </p:spTree>
    <p:extLst>
      <p:ext uri="{BB962C8B-B14F-4D97-AF65-F5344CB8AC3E}">
        <p14:creationId xmlns:p14="http://schemas.microsoft.com/office/powerpoint/2010/main" val="28528239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1000"/>
                                        <p:tgtEl>
                                          <p:spTgt spid="59"/>
                                        </p:tgtEl>
                                      </p:cBhvr>
                                    </p:animEffect>
                                    <p:anim calcmode="lin" valueType="num">
                                      <p:cBhvr>
                                        <p:cTn id="20" dur="1000" fill="hold"/>
                                        <p:tgtEl>
                                          <p:spTgt spid="59"/>
                                        </p:tgtEl>
                                        <p:attrNameLst>
                                          <p:attrName>ppt_x</p:attrName>
                                        </p:attrNameLst>
                                      </p:cBhvr>
                                      <p:tavLst>
                                        <p:tav tm="0">
                                          <p:val>
                                            <p:strVal val="#ppt_x"/>
                                          </p:val>
                                        </p:tav>
                                        <p:tav tm="100000">
                                          <p:val>
                                            <p:strVal val="#ppt_x"/>
                                          </p:val>
                                        </p:tav>
                                      </p:tavLst>
                                    </p:anim>
                                    <p:anim calcmode="lin" valueType="num">
                                      <p:cBhvr>
                                        <p:cTn id="21" dur="1000" fill="hold"/>
                                        <p:tgtEl>
                                          <p:spTgt spid="5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1"/>
                                        </p:tgtEl>
                                        <p:attrNameLst>
                                          <p:attrName>style.visibility</p:attrName>
                                        </p:attrNameLst>
                                      </p:cBhvr>
                                      <p:to>
                                        <p:strVal val="visible"/>
                                      </p:to>
                                    </p:set>
                                    <p:animEffect transition="in" filter="fade">
                                      <p:cBhvr>
                                        <p:cTn id="24" dur="1000"/>
                                        <p:tgtEl>
                                          <p:spTgt spid="81"/>
                                        </p:tgtEl>
                                      </p:cBhvr>
                                    </p:animEffect>
                                    <p:anim calcmode="lin" valueType="num">
                                      <p:cBhvr>
                                        <p:cTn id="25" dur="1000" fill="hold"/>
                                        <p:tgtEl>
                                          <p:spTgt spid="81"/>
                                        </p:tgtEl>
                                        <p:attrNameLst>
                                          <p:attrName>ppt_x</p:attrName>
                                        </p:attrNameLst>
                                      </p:cBhvr>
                                      <p:tavLst>
                                        <p:tav tm="0">
                                          <p:val>
                                            <p:strVal val="#ppt_x"/>
                                          </p:val>
                                        </p:tav>
                                        <p:tav tm="100000">
                                          <p:val>
                                            <p:strVal val="#ppt_x"/>
                                          </p:val>
                                        </p:tav>
                                      </p:tavLst>
                                    </p:anim>
                                    <p:anim calcmode="lin" valueType="num">
                                      <p:cBhvr>
                                        <p:cTn id="26" dur="1000" fill="hold"/>
                                        <p:tgtEl>
                                          <p:spTgt spid="8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1000"/>
                                        <p:tgtEl>
                                          <p:spTgt spid="58"/>
                                        </p:tgtEl>
                                      </p:cBhvr>
                                    </p:animEffect>
                                    <p:anim calcmode="lin" valueType="num">
                                      <p:cBhvr>
                                        <p:cTn id="37" dur="1000" fill="hold"/>
                                        <p:tgtEl>
                                          <p:spTgt spid="58"/>
                                        </p:tgtEl>
                                        <p:attrNameLst>
                                          <p:attrName>ppt_x</p:attrName>
                                        </p:attrNameLst>
                                      </p:cBhvr>
                                      <p:tavLst>
                                        <p:tav tm="0">
                                          <p:val>
                                            <p:strVal val="#ppt_x"/>
                                          </p:val>
                                        </p:tav>
                                        <p:tav tm="100000">
                                          <p:val>
                                            <p:strVal val="#ppt_x"/>
                                          </p:val>
                                        </p:tav>
                                      </p:tavLst>
                                    </p:anim>
                                    <p:anim calcmode="lin" valueType="num">
                                      <p:cBhvr>
                                        <p:cTn id="38" dur="1000" fill="hold"/>
                                        <p:tgtEl>
                                          <p:spTgt spid="5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ppt_x</p:attrName>
                                        </p:attrNameLst>
                                      </p:cBhvr>
                                      <p:tavLst>
                                        <p:tav tm="0">
                                          <p:val>
                                            <p:strVal val="#ppt_x"/>
                                          </p:val>
                                        </p:tav>
                                        <p:tav tm="100000">
                                          <p:val>
                                            <p:strVal val="#ppt_x"/>
                                          </p:val>
                                        </p:tav>
                                      </p:tavLst>
                                    </p:anim>
                                    <p:anim calcmode="lin" valueType="num">
                                      <p:cBhvr>
                                        <p:cTn id="4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18" grpId="0" animBg="1"/>
      <p:bldP spid="59" grpId="0" animBg="1"/>
      <p:bldP spid="81" grpId="0" animBg="1"/>
      <p:bldP spid="58" grpId="0" animBg="1"/>
      <p:bldP spid="20" grpId="0" animBg="1"/>
      <p:bldP spid="4" grpId="0"/>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angle 18"/>
          <p:cNvSpPr/>
          <p:nvPr/>
        </p:nvSpPr>
        <p:spPr>
          <a:xfrm>
            <a:off x="432294" y="1722302"/>
            <a:ext cx="6090406" cy="3162158"/>
          </a:xfrm>
          <a:prstGeom prst="rect">
            <a:avLst/>
          </a:prstGeom>
        </p:spPr>
        <p:txBody>
          <a:bodyPr>
            <a:spAutoFit/>
          </a:bodyPr>
          <a:lstStyle/>
          <a:p>
            <a:pPr defTabSz="914001">
              <a:lnSpc>
                <a:spcPct val="90000"/>
              </a:lnSpc>
              <a:spcBef>
                <a:spcPct val="20000"/>
              </a:spcBef>
              <a:buSzPct val="90000"/>
            </a:pPr>
            <a:r>
              <a:rPr lang="en-US" sz="3599" spc="-100" dirty="0">
                <a:ln w="3175">
                  <a:noFill/>
                </a:ln>
                <a:gradFill>
                  <a:gsLst>
                    <a:gs pos="1250">
                      <a:srgbClr val="EB3C00"/>
                    </a:gs>
                    <a:gs pos="100000">
                      <a:srgbClr val="EB3C00"/>
                    </a:gs>
                  </a:gsLst>
                  <a:lin ang="5400000" scaled="0"/>
                </a:gradFill>
                <a:latin typeface="Segoe UI Light"/>
                <a:cs typeface="Arial" charset="0"/>
              </a:rPr>
              <a:t>Manage Update Configuration</a:t>
            </a:r>
          </a:p>
          <a:p>
            <a:pPr marL="0" lvl="1" defTabSz="914001">
              <a:lnSpc>
                <a:spcPct val="90000"/>
              </a:lnSpc>
              <a:spcBef>
                <a:spcPct val="20000"/>
              </a:spcBef>
              <a:buSzPct val="90000"/>
            </a:pPr>
            <a:r>
              <a:rPr lang="en-US" sz="1799" dirty="0">
                <a:gradFill>
                  <a:gsLst>
                    <a:gs pos="0">
                      <a:srgbClr val="292929"/>
                    </a:gs>
                    <a:gs pos="86000">
                      <a:srgbClr val="292929"/>
                    </a:gs>
                  </a:gsLst>
                  <a:lin ang="5400000" scaled="0"/>
                </a:gradFill>
              </a:rPr>
              <a:t>Computer Configuration\</a:t>
            </a:r>
          </a:p>
          <a:p>
            <a:pPr marL="0" lvl="1" defTabSz="914001">
              <a:lnSpc>
                <a:spcPct val="90000"/>
              </a:lnSpc>
              <a:spcBef>
                <a:spcPct val="20000"/>
              </a:spcBef>
              <a:buSzPct val="90000"/>
            </a:pPr>
            <a:r>
              <a:rPr lang="en-US" sz="1799" dirty="0">
                <a:gradFill>
                  <a:gsLst>
                    <a:gs pos="0">
                      <a:srgbClr val="292929"/>
                    </a:gs>
                    <a:gs pos="86000">
                      <a:srgbClr val="292929"/>
                    </a:gs>
                  </a:gsLst>
                  <a:lin ang="5400000" scaled="0"/>
                </a:gradFill>
              </a:rPr>
              <a:t>	Microsoft Office 2013\</a:t>
            </a:r>
          </a:p>
          <a:p>
            <a:pPr marL="0" lvl="1" defTabSz="914001">
              <a:lnSpc>
                <a:spcPct val="90000"/>
              </a:lnSpc>
              <a:spcBef>
                <a:spcPct val="20000"/>
              </a:spcBef>
              <a:buSzPct val="90000"/>
            </a:pPr>
            <a:r>
              <a:rPr lang="en-US" sz="1799" dirty="0">
                <a:gradFill>
                  <a:gsLst>
                    <a:gs pos="0">
                      <a:srgbClr val="292929"/>
                    </a:gs>
                    <a:gs pos="86000">
                      <a:srgbClr val="292929"/>
                    </a:gs>
                  </a:gsLst>
                  <a:lin ang="5400000" scaled="0"/>
                </a:gradFill>
              </a:rPr>
              <a:t>		Updates</a:t>
            </a:r>
            <a:br>
              <a:rPr lang="en-US" sz="1799" dirty="0">
                <a:gradFill>
                  <a:gsLst>
                    <a:gs pos="0">
                      <a:srgbClr val="292929"/>
                    </a:gs>
                    <a:gs pos="86000">
                      <a:srgbClr val="292929"/>
                    </a:gs>
                  </a:gsLst>
                  <a:lin ang="5400000" scaled="0"/>
                </a:gradFill>
              </a:rPr>
            </a:br>
            <a:r>
              <a:rPr lang="en-US" sz="1763" dirty="0">
                <a:solidFill>
                  <a:srgbClr val="FF0000"/>
                </a:solidFill>
              </a:rPr>
              <a:t>   </a:t>
            </a:r>
            <a:r>
              <a:rPr lang="en-US" sz="1600" dirty="0">
                <a:gradFill>
                  <a:gsLst>
                    <a:gs pos="0">
                      <a:srgbClr val="292929"/>
                    </a:gs>
                    <a:gs pos="86000">
                      <a:srgbClr val="292929"/>
                    </a:gs>
                  </a:gsLst>
                  <a:lin ang="5400000" scaled="0"/>
                </a:gradFill>
              </a:rPr>
              <a:t>Enable Automatic Updates</a:t>
            </a:r>
            <a:endParaRPr lang="en-US" sz="1567" dirty="0">
              <a:solidFill>
                <a:srgbClr val="00B050"/>
              </a:solidFill>
            </a:endParaRPr>
          </a:p>
          <a:p>
            <a:pPr marL="0" lvl="1" defTabSz="914001">
              <a:lnSpc>
                <a:spcPct val="90000"/>
              </a:lnSpc>
              <a:spcBef>
                <a:spcPct val="20000"/>
              </a:spcBef>
              <a:buSzPct val="90000"/>
            </a:pPr>
            <a:r>
              <a:rPr lang="en-US" sz="1600" dirty="0">
                <a:gradFill>
                  <a:gsLst>
                    <a:gs pos="0">
                      <a:srgbClr val="292929"/>
                    </a:gs>
                    <a:gs pos="86000">
                      <a:srgbClr val="292929"/>
                    </a:gs>
                  </a:gsLst>
                  <a:lin ang="5400000" scaled="0"/>
                </a:gradFill>
              </a:rPr>
              <a:t>   Hide option to enable or disable updates</a:t>
            </a:r>
          </a:p>
          <a:p>
            <a:pPr marL="0" lvl="1" defTabSz="914001">
              <a:lnSpc>
                <a:spcPct val="90000"/>
              </a:lnSpc>
              <a:spcBef>
                <a:spcPct val="20000"/>
              </a:spcBef>
              <a:buSzPct val="90000"/>
            </a:pPr>
            <a:r>
              <a:rPr lang="en-US" sz="1600" dirty="0">
                <a:gradFill>
                  <a:gsLst>
                    <a:gs pos="0">
                      <a:srgbClr val="292929"/>
                    </a:gs>
                    <a:gs pos="86000">
                      <a:srgbClr val="292929"/>
                    </a:gs>
                  </a:gsLst>
                  <a:lin ang="5400000" scaled="0"/>
                </a:gradFill>
              </a:rPr>
              <a:t>   Update Version</a:t>
            </a:r>
          </a:p>
          <a:p>
            <a:pPr marL="0" lvl="1" defTabSz="914001">
              <a:lnSpc>
                <a:spcPct val="90000"/>
              </a:lnSpc>
              <a:spcBef>
                <a:spcPct val="20000"/>
              </a:spcBef>
              <a:buSzPct val="90000"/>
            </a:pPr>
            <a:r>
              <a:rPr lang="en-US" sz="1600" dirty="0">
                <a:gradFill>
                  <a:gsLst>
                    <a:gs pos="0">
                      <a:srgbClr val="292929"/>
                    </a:gs>
                    <a:gs pos="86000">
                      <a:srgbClr val="292929"/>
                    </a:gs>
                  </a:gsLst>
                  <a:lin ang="5400000" scaled="0"/>
                </a:gradFill>
              </a:rPr>
              <a:t>   Update Deadline</a:t>
            </a:r>
          </a:p>
          <a:p>
            <a:pPr marL="0" lvl="1" defTabSz="914001">
              <a:lnSpc>
                <a:spcPct val="90000"/>
              </a:lnSpc>
              <a:spcBef>
                <a:spcPct val="20000"/>
              </a:spcBef>
              <a:buSzPct val="90000"/>
            </a:pPr>
            <a:r>
              <a:rPr lang="en-US" sz="1600" dirty="0">
                <a:gradFill>
                  <a:gsLst>
                    <a:gs pos="0">
                      <a:srgbClr val="292929"/>
                    </a:gs>
                    <a:gs pos="86000">
                      <a:srgbClr val="292929"/>
                    </a:gs>
                  </a:gsLst>
                  <a:lin ang="5400000" scaled="0"/>
                </a:gradFill>
              </a:rPr>
              <a:t>   Update Path</a:t>
            </a:r>
          </a:p>
          <a:p>
            <a:pPr marL="0" lvl="1" defTabSz="914001">
              <a:lnSpc>
                <a:spcPct val="90000"/>
              </a:lnSpc>
              <a:spcBef>
                <a:spcPct val="20000"/>
              </a:spcBef>
              <a:buSzPct val="90000"/>
            </a:pPr>
            <a:r>
              <a:rPr lang="en-US" sz="1600" dirty="0">
                <a:gradFill>
                  <a:gsLst>
                    <a:gs pos="0">
                      <a:srgbClr val="292929"/>
                    </a:gs>
                    <a:gs pos="86000">
                      <a:srgbClr val="292929"/>
                    </a:gs>
                  </a:gsLst>
                  <a:lin ang="5400000" scaled="0"/>
                </a:gradFill>
              </a:rPr>
              <a:t>   Disable Update notifications</a:t>
            </a:r>
          </a:p>
        </p:txBody>
      </p:sp>
      <p:sp>
        <p:nvSpPr>
          <p:cNvPr id="3" name="Title 2"/>
          <p:cNvSpPr>
            <a:spLocks noGrp="1"/>
          </p:cNvSpPr>
          <p:nvPr>
            <p:ph type="title"/>
          </p:nvPr>
        </p:nvSpPr>
        <p:spPr>
          <a:xfrm>
            <a:off x="521356" y="229888"/>
            <a:ext cx="11010731" cy="747596"/>
          </a:xfrm>
        </p:spPr>
        <p:txBody>
          <a:bodyPr/>
          <a:lstStyle/>
          <a:p>
            <a:r>
              <a:rPr lang="en-US" sz="4399" dirty="0"/>
              <a:t>Group Policy Settings to Manage Updates</a:t>
            </a:r>
          </a:p>
        </p:txBody>
      </p:sp>
      <p:pic>
        <p:nvPicPr>
          <p:cNvPr id="6" name="Picture 2" descr="C:\Users\cusawin\AppData\Local\Temp\SNAGHTML1eda699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095" y="1556251"/>
            <a:ext cx="5815652" cy="39147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64009" y="6282773"/>
            <a:ext cx="9041755" cy="361977"/>
          </a:xfrm>
          <a:prstGeom prst="rect">
            <a:avLst/>
          </a:prstGeom>
        </p:spPr>
        <p:txBody>
          <a:bodyPr wrap="square">
            <a:spAutoFit/>
          </a:bodyPr>
          <a:lstStyle/>
          <a:p>
            <a:r>
              <a:rPr lang="en-US" sz="1764" dirty="0">
                <a:solidFill>
                  <a:srgbClr val="000000"/>
                </a:solidFill>
                <a:hlinkClick r:id="rId4"/>
              </a:rPr>
              <a:t>Office Deployment Support team blog article about update settings</a:t>
            </a:r>
            <a:endParaRPr lang="en-US" sz="1764" dirty="0">
              <a:solidFill>
                <a:srgbClr val="000000"/>
              </a:solidFill>
            </a:endParaRPr>
          </a:p>
        </p:txBody>
      </p:sp>
    </p:spTree>
    <p:extLst>
      <p:ext uri="{BB962C8B-B14F-4D97-AF65-F5344CB8AC3E}">
        <p14:creationId xmlns:p14="http://schemas.microsoft.com/office/powerpoint/2010/main" val="160587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US" dirty="0" smtClean="0"/>
              <a:t>Office 365 Pro Plus </a:t>
            </a:r>
            <a:endParaRPr lang="en-US" dirty="0"/>
          </a:p>
        </p:txBody>
      </p:sp>
      <p:sp>
        <p:nvSpPr>
          <p:cNvPr id="7" name="Text Placeholder 6"/>
          <p:cNvSpPr>
            <a:spLocks noGrp="1"/>
          </p:cNvSpPr>
          <p:nvPr>
            <p:ph type="body" sz="quarter" idx="11"/>
          </p:nvPr>
        </p:nvSpPr>
        <p:spPr/>
        <p:txBody>
          <a:bodyPr/>
          <a:lstStyle/>
          <a:p>
            <a:r>
              <a:rPr lang="en-US" dirty="0" smtClean="0"/>
              <a:t>Demonstration</a:t>
            </a:r>
            <a:endParaRPr lang="en-US" dirty="0"/>
          </a:p>
        </p:txBody>
      </p:sp>
      <p:sp>
        <p:nvSpPr>
          <p:cNvPr id="4" name="Slide Number Placeholder 3"/>
          <p:cNvSpPr>
            <a:spLocks noGrp="1"/>
          </p:cNvSpPr>
          <p:nvPr>
            <p:ph type="sldNum" sz="quarter" idx="4294967295"/>
          </p:nvPr>
        </p:nvSpPr>
        <p:spPr>
          <a:xfrm>
            <a:off x="0" y="6399213"/>
            <a:ext cx="560388" cy="219075"/>
          </a:xfrm>
          <a:prstGeom prst="rect">
            <a:avLst/>
          </a:prstGeom>
        </p:spPr>
        <p:txBody>
          <a:bodyPr/>
          <a:lstStyle/>
          <a:p>
            <a:fld id="{727B4C2D-45E2-4621-8491-2995EB46A674}" type="slidenum">
              <a:rPr lang="en-US" smtClean="0"/>
              <a:pPr/>
              <a:t>42</a:t>
            </a:fld>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358284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Identity for Microsoft cloud services</a:t>
            </a:r>
            <a:endParaRPr lang="en-US" dirty="0"/>
          </a:p>
        </p:txBody>
      </p:sp>
      <p:sp>
        <p:nvSpPr>
          <p:cNvPr id="77" name="Rectangle 76"/>
          <p:cNvSpPr/>
          <p:nvPr/>
        </p:nvSpPr>
        <p:spPr bwMode="auto">
          <a:xfrm>
            <a:off x="1716947" y="1654293"/>
            <a:ext cx="4383633" cy="4121454"/>
          </a:xfrm>
          <a:prstGeom prst="rect">
            <a:avLst/>
          </a:prstGeom>
          <a:solidFill>
            <a:srgbClr val="0088EE"/>
          </a:solidFill>
          <a:ln w="9525" cap="flat" cmpd="sng" algn="ctr">
            <a:noFill/>
            <a:prstDash val="solid"/>
            <a:headEnd type="none" w="med" len="med"/>
            <a:tailEnd type="none" w="med" len="med"/>
          </a:ln>
          <a:effectLst/>
        </p:spPr>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defRPr/>
            </a:pPr>
            <a:endParaRPr lang="en-US" sz="2199" kern="0" dirty="0">
              <a:gradFill>
                <a:gsLst>
                  <a:gs pos="0">
                    <a:srgbClr val="FFFFFF"/>
                  </a:gs>
                  <a:gs pos="100000">
                    <a:srgbClr val="FFFFFF"/>
                  </a:gs>
                </a:gsLst>
                <a:lin ang="5400000" scaled="0"/>
              </a:gradFill>
              <a:ea typeface="Segoe UI" pitchFamily="34" charset="0"/>
              <a:cs typeface="Segoe UI" pitchFamily="34" charset="0"/>
            </a:endParaRPr>
          </a:p>
        </p:txBody>
      </p:sp>
      <p:sp>
        <p:nvSpPr>
          <p:cNvPr id="78" name="Freeform 128"/>
          <p:cNvSpPr>
            <a:spLocks noChangeAspect="1"/>
          </p:cNvSpPr>
          <p:nvPr/>
        </p:nvSpPr>
        <p:spPr bwMode="black">
          <a:xfrm>
            <a:off x="2224059" y="2281840"/>
            <a:ext cx="3235082" cy="1787106"/>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w="76200">
            <a:solidFill>
              <a:srgbClr val="002050"/>
            </a:solidFill>
          </a:ln>
          <a:extLst/>
        </p:spPr>
        <p:txBody>
          <a:bodyPr vert="horz" wrap="square" lIns="89619" tIns="44810" rIns="89619" bIns="44810" numCol="1" anchor="t" anchorCtr="0" compatLnSpc="1">
            <a:prstTxWarp prst="textNoShape">
              <a:avLst/>
            </a:prstTxWarp>
          </a:bodyPr>
          <a:lstStyle/>
          <a:p>
            <a:pPr defTabSz="896203">
              <a:defRPr/>
            </a:pPr>
            <a:endParaRPr lang="en-US" sz="1764" kern="0" dirty="0">
              <a:solidFill>
                <a:srgbClr val="FFFFFF"/>
              </a:solidFill>
            </a:endParaRPr>
          </a:p>
        </p:txBody>
      </p:sp>
      <p:sp>
        <p:nvSpPr>
          <p:cNvPr id="79" name="Rectangle 78"/>
          <p:cNvSpPr/>
          <p:nvPr/>
        </p:nvSpPr>
        <p:spPr bwMode="auto">
          <a:xfrm>
            <a:off x="6349183" y="1664178"/>
            <a:ext cx="4383633" cy="4121454"/>
          </a:xfrm>
          <a:prstGeom prst="rect">
            <a:avLst/>
          </a:prstGeom>
          <a:solidFill>
            <a:srgbClr val="DC3C00"/>
          </a:solidFill>
          <a:ln w="9525" cap="flat" cmpd="sng" algn="ctr">
            <a:noFill/>
            <a:prstDash val="solid"/>
            <a:headEnd type="none" w="med" len="med"/>
            <a:tailEnd type="none" w="med" len="med"/>
          </a:ln>
          <a:effectLst/>
        </p:spPr>
        <p:txBody>
          <a:bodyPr rot="0" spcFirstLastPara="0" vertOverflow="overflow" horzOverflow="overflow" vert="horz" wrap="square" lIns="45701" tIns="45701" rIns="45701" bIns="45701" numCol="1" spcCol="0" rtlCol="0" fromWordArt="0" anchor="ctr" anchorCtr="0" forceAA="0" compatLnSpc="1">
            <a:prstTxWarp prst="textNoShape">
              <a:avLst/>
            </a:prstTxWarp>
            <a:noAutofit/>
          </a:bodyPr>
          <a:lstStyle/>
          <a:p>
            <a:pPr algn="ctr" defTabSz="913737" fontAlgn="base">
              <a:spcBef>
                <a:spcPct val="0"/>
              </a:spcBef>
              <a:spcAft>
                <a:spcPct val="0"/>
              </a:spcAft>
              <a:defRPr/>
            </a:pPr>
            <a:endParaRPr lang="en-US" sz="2199" kern="0" dirty="0">
              <a:gradFill>
                <a:gsLst>
                  <a:gs pos="0">
                    <a:srgbClr val="FFFFFF"/>
                  </a:gs>
                  <a:gs pos="100000">
                    <a:srgbClr val="FFFFFF"/>
                  </a:gs>
                </a:gsLst>
                <a:lin ang="5400000" scaled="0"/>
              </a:gradFill>
              <a:ea typeface="Segoe UI" pitchFamily="34" charset="0"/>
              <a:cs typeface="Segoe UI" pitchFamily="34" charset="0"/>
            </a:endParaRPr>
          </a:p>
        </p:txBody>
      </p:sp>
      <p:sp>
        <p:nvSpPr>
          <p:cNvPr id="80" name="Freeform 128"/>
          <p:cNvSpPr>
            <a:spLocks noChangeAspect="1"/>
          </p:cNvSpPr>
          <p:nvPr/>
        </p:nvSpPr>
        <p:spPr bwMode="black">
          <a:xfrm>
            <a:off x="6905365" y="2302408"/>
            <a:ext cx="3235082" cy="1787106"/>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w="76200">
            <a:solidFill>
              <a:srgbClr val="002050"/>
            </a:solidFill>
          </a:ln>
          <a:extLst/>
        </p:spPr>
        <p:txBody>
          <a:bodyPr vert="horz" wrap="square" lIns="89619" tIns="44810" rIns="89619" bIns="44810" numCol="1" anchor="t" anchorCtr="0" compatLnSpc="1">
            <a:prstTxWarp prst="textNoShape">
              <a:avLst/>
            </a:prstTxWarp>
          </a:bodyPr>
          <a:lstStyle/>
          <a:p>
            <a:pPr defTabSz="896203">
              <a:defRPr/>
            </a:pPr>
            <a:endParaRPr lang="en-US" sz="1764" kern="0" dirty="0">
              <a:solidFill>
                <a:srgbClr val="FFFFFF"/>
              </a:solidFill>
            </a:endParaRPr>
          </a:p>
        </p:txBody>
      </p:sp>
      <p:grpSp>
        <p:nvGrpSpPr>
          <p:cNvPr id="81" name="Group 80"/>
          <p:cNvGrpSpPr>
            <a:grpSpLocks noChangeAspect="1"/>
          </p:cNvGrpSpPr>
          <p:nvPr/>
        </p:nvGrpSpPr>
        <p:grpSpPr>
          <a:xfrm>
            <a:off x="3577236" y="4937719"/>
            <a:ext cx="739057" cy="721937"/>
            <a:chOff x="8800614" y="4897319"/>
            <a:chExt cx="837982" cy="818570"/>
          </a:xfrm>
          <a:solidFill>
            <a:srgbClr val="0088EE"/>
          </a:solidFill>
        </p:grpSpPr>
        <p:sp>
          <p:nvSpPr>
            <p:cNvPr id="82" name="TextBox 81"/>
            <p:cNvSpPr txBox="1"/>
            <p:nvPr/>
          </p:nvSpPr>
          <p:spPr>
            <a:xfrm>
              <a:off x="8800614" y="4897319"/>
              <a:ext cx="837982" cy="514661"/>
            </a:xfrm>
            <a:prstGeom prst="rect">
              <a:avLst/>
            </a:prstGeom>
            <a:grpFill/>
            <a:ln w="25400" cap="flat" cmpd="sng" algn="ctr">
              <a:noFill/>
              <a:prstDash val="solid"/>
            </a:ln>
            <a:effectLst>
              <a:outerShdw blurRad="76200" algn="ctr" rotWithShape="0">
                <a:prstClr val="black">
                  <a:alpha val="30000"/>
                </a:prstClr>
              </a:outerShdw>
            </a:effectLst>
          </p:spPr>
          <p:txBody>
            <a:bodyPr wrap="none" lIns="91403" tIns="91403" rIns="91403" bIns="91403" rtlCol="0" anchor="ctr"/>
            <a:lstStyle>
              <a:defPPr>
                <a:defRPr lang="en-US"/>
              </a:defPPr>
              <a:lvl1pPr algn="ctr">
                <a:defRPr sz="1800">
                  <a:solidFill>
                    <a:schemeClr val="bg1"/>
                  </a:solidFill>
                  <a:latin typeface="Segoe UI" pitchFamily="34" charset="0"/>
                  <a:cs typeface="Segoe UI" pitchFamily="34" charset="0"/>
                </a:defRPr>
              </a:lvl1pPr>
            </a:lstStyle>
            <a:p>
              <a:pPr defTabSz="896203">
                <a:defRPr/>
              </a:pPr>
              <a:endParaRPr lang="en-US" sz="1799" kern="0" dirty="0">
                <a:solidFill>
                  <a:srgbClr val="505050"/>
                </a:solidFill>
              </a:endParaRPr>
            </a:p>
          </p:txBody>
        </p:sp>
        <p:sp>
          <p:nvSpPr>
            <p:cNvPr id="83" name="TextBox 82"/>
            <p:cNvSpPr txBox="1"/>
            <p:nvPr/>
          </p:nvSpPr>
          <p:spPr>
            <a:xfrm>
              <a:off x="8800614" y="5411089"/>
              <a:ext cx="837982" cy="304800"/>
            </a:xfrm>
            <a:prstGeom prst="rect">
              <a:avLst/>
            </a:prstGeom>
            <a:grpFill/>
            <a:ln w="25400" cap="flat" cmpd="sng" algn="ctr">
              <a:noFill/>
              <a:prstDash val="solid"/>
            </a:ln>
            <a:effectLst>
              <a:outerShdw blurRad="76200" algn="ctr" rotWithShape="0">
                <a:prstClr val="black">
                  <a:alpha val="30000"/>
                </a:prstClr>
              </a:outerShdw>
            </a:effectLst>
          </p:spPr>
          <p:txBody>
            <a:bodyPr wrap="none" lIns="91403" tIns="91403" rIns="91403" bIns="91403" rtlCol="0" anchor="ctr"/>
            <a:lstStyle>
              <a:defPPr>
                <a:defRPr lang="en-US"/>
              </a:defPPr>
              <a:lvl1pPr algn="ctr">
                <a:defRPr sz="1800">
                  <a:solidFill>
                    <a:schemeClr val="bg1"/>
                  </a:solidFill>
                  <a:latin typeface="Segoe UI" pitchFamily="34" charset="0"/>
                  <a:cs typeface="Segoe UI" pitchFamily="34" charset="0"/>
                </a:defRPr>
              </a:lvl1pPr>
            </a:lstStyle>
            <a:p>
              <a:pPr defTabSz="896203">
                <a:defRPr/>
              </a:pPr>
              <a:r>
                <a:rPr lang="en-US" sz="1799" kern="0" dirty="0">
                  <a:solidFill>
                    <a:srgbClr val="FFFFFF"/>
                  </a:solidFill>
                </a:rPr>
                <a:t>User</a:t>
              </a:r>
            </a:p>
          </p:txBody>
        </p:sp>
        <p:pic>
          <p:nvPicPr>
            <p:cNvPr id="84"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98486" y="4968279"/>
              <a:ext cx="642239" cy="413240"/>
            </a:xfrm>
            <a:prstGeom prst="rect">
              <a:avLst/>
            </a:prstGeom>
            <a:grpFill/>
            <a:extLst/>
          </p:spPr>
        </p:pic>
      </p:grpSp>
      <p:sp>
        <p:nvSpPr>
          <p:cNvPr id="85" name="Rectangle 84"/>
          <p:cNvSpPr/>
          <p:nvPr/>
        </p:nvSpPr>
        <p:spPr>
          <a:xfrm>
            <a:off x="2211155" y="4262077"/>
            <a:ext cx="1666794" cy="469148"/>
          </a:xfrm>
          <a:prstGeom prst="rect">
            <a:avLst/>
          </a:prstGeom>
          <a:solidFill>
            <a:srgbClr val="0088EE"/>
          </a:solidFill>
        </p:spPr>
        <p:txBody>
          <a:bodyPr wrap="none" lIns="76149" tIns="38073" rIns="76149" bIns="38073">
            <a:spAutoFit/>
          </a:bodyPr>
          <a:lstStyle/>
          <a:p>
            <a:pPr algn="r" defTabSz="896203">
              <a:defRPr/>
            </a:pPr>
            <a:r>
              <a:rPr lang="en-US" sz="1300" kern="0" dirty="0">
                <a:solidFill>
                  <a:srgbClr val="FFFFFF"/>
                </a:solidFill>
              </a:rPr>
              <a:t>Microsoft Account</a:t>
            </a:r>
          </a:p>
          <a:p>
            <a:pPr algn="r" defTabSz="896203">
              <a:defRPr/>
            </a:pPr>
            <a:r>
              <a:rPr lang="en-US" sz="1200" i="1" kern="0" dirty="0">
                <a:solidFill>
                  <a:srgbClr val="FFFFFF"/>
                </a:solidFill>
              </a:rPr>
              <a:t>Ex: alice@outlook.com</a:t>
            </a:r>
          </a:p>
        </p:txBody>
      </p:sp>
      <p:cxnSp>
        <p:nvCxnSpPr>
          <p:cNvPr id="86" name="Straight Connector 85"/>
          <p:cNvCxnSpPr/>
          <p:nvPr/>
        </p:nvCxnSpPr>
        <p:spPr>
          <a:xfrm>
            <a:off x="3946764" y="4166879"/>
            <a:ext cx="0" cy="630497"/>
          </a:xfrm>
          <a:prstGeom prst="line">
            <a:avLst/>
          </a:prstGeom>
          <a:solidFill>
            <a:srgbClr val="0088EE"/>
          </a:solidFill>
          <a:ln w="28575" cap="flat" cmpd="sng" algn="ctr">
            <a:solidFill>
              <a:srgbClr val="FFFFFF">
                <a:lumMod val="65000"/>
                <a:lumOff val="35000"/>
              </a:srgbClr>
            </a:solidFill>
            <a:prstDash val="solid"/>
            <a:headEnd type="none"/>
            <a:tailEnd type="none"/>
          </a:ln>
          <a:effectLst/>
        </p:spPr>
      </p:cxnSp>
      <p:pic>
        <p:nvPicPr>
          <p:cNvPr id="87" name="Picture 86"/>
          <p:cNvPicPr>
            <a:picLocks noChangeAspect="1"/>
          </p:cNvPicPr>
          <p:nvPr/>
        </p:nvPicPr>
        <p:blipFill rotWithShape="1">
          <a:blip r:embed="rId4"/>
          <a:srcRect b="23603"/>
          <a:stretch/>
        </p:blipFill>
        <p:spPr>
          <a:xfrm>
            <a:off x="3205414" y="3236404"/>
            <a:ext cx="579956" cy="459476"/>
          </a:xfrm>
          <a:prstGeom prst="rect">
            <a:avLst/>
          </a:prstGeom>
          <a:solidFill>
            <a:srgbClr val="0088EE"/>
          </a:solidFill>
          <a:ln>
            <a:noFill/>
          </a:ln>
        </p:spPr>
      </p:pic>
      <p:pic>
        <p:nvPicPr>
          <p:cNvPr id="88" name="Picture 87"/>
          <p:cNvPicPr>
            <a:picLocks noChangeAspect="1"/>
          </p:cNvPicPr>
          <p:nvPr/>
        </p:nvPicPr>
        <p:blipFill>
          <a:blip r:embed="rId5"/>
          <a:stretch>
            <a:fillRect/>
          </a:stretch>
        </p:blipFill>
        <p:spPr>
          <a:xfrm>
            <a:off x="3904410" y="3146784"/>
            <a:ext cx="958033" cy="281775"/>
          </a:xfrm>
          <a:prstGeom prst="rect">
            <a:avLst/>
          </a:prstGeom>
          <a:noFill/>
        </p:spPr>
      </p:pic>
      <p:pic>
        <p:nvPicPr>
          <p:cNvPr id="89" name="Picture 88"/>
          <p:cNvPicPr>
            <a:picLocks noChangeAspect="1"/>
          </p:cNvPicPr>
          <p:nvPr/>
        </p:nvPicPr>
        <p:blipFill>
          <a:blip r:embed="rId6"/>
          <a:stretch>
            <a:fillRect/>
          </a:stretch>
        </p:blipFill>
        <p:spPr>
          <a:xfrm>
            <a:off x="3888344" y="3491142"/>
            <a:ext cx="974100" cy="239750"/>
          </a:xfrm>
          <a:prstGeom prst="rect">
            <a:avLst/>
          </a:prstGeom>
          <a:solidFill>
            <a:srgbClr val="0088EE"/>
          </a:solidFill>
        </p:spPr>
      </p:pic>
      <p:pic>
        <p:nvPicPr>
          <p:cNvPr id="90" name="Picture 8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3151" y="3217657"/>
            <a:ext cx="1009457" cy="308625"/>
          </a:xfrm>
          <a:prstGeom prst="rect">
            <a:avLst/>
          </a:prstGeom>
          <a:solidFill>
            <a:srgbClr val="EB3C00"/>
          </a:solidFill>
        </p:spPr>
      </p:pic>
      <p:grpSp>
        <p:nvGrpSpPr>
          <p:cNvPr id="91" name="Group 90"/>
          <p:cNvGrpSpPr>
            <a:grpSpLocks noChangeAspect="1"/>
          </p:cNvGrpSpPr>
          <p:nvPr/>
        </p:nvGrpSpPr>
        <p:grpSpPr>
          <a:xfrm>
            <a:off x="8197956" y="4914373"/>
            <a:ext cx="770944" cy="753085"/>
            <a:chOff x="8800614" y="4897319"/>
            <a:chExt cx="837982" cy="818570"/>
          </a:xfrm>
          <a:solidFill>
            <a:srgbClr val="6DC2E9"/>
          </a:solidFill>
        </p:grpSpPr>
        <p:sp>
          <p:nvSpPr>
            <p:cNvPr id="92" name="TextBox 91"/>
            <p:cNvSpPr txBox="1"/>
            <p:nvPr/>
          </p:nvSpPr>
          <p:spPr>
            <a:xfrm>
              <a:off x="8800614" y="4897319"/>
              <a:ext cx="837982" cy="514661"/>
            </a:xfrm>
            <a:prstGeom prst="rect">
              <a:avLst/>
            </a:prstGeom>
            <a:solidFill>
              <a:srgbClr val="DC3C00"/>
            </a:solidFill>
            <a:ln w="25400" cap="flat" cmpd="sng" algn="ctr">
              <a:noFill/>
              <a:prstDash val="solid"/>
            </a:ln>
            <a:effectLst>
              <a:outerShdw blurRad="76200" algn="ctr" rotWithShape="0">
                <a:prstClr val="black">
                  <a:alpha val="30000"/>
                </a:prstClr>
              </a:outerShdw>
            </a:effectLst>
          </p:spPr>
          <p:txBody>
            <a:bodyPr wrap="none" lIns="91403" tIns="91403" rIns="91403" bIns="91403" rtlCol="0" anchor="ctr"/>
            <a:lstStyle>
              <a:defPPr>
                <a:defRPr lang="en-US"/>
              </a:defPPr>
              <a:lvl1pPr algn="ctr">
                <a:defRPr sz="1800">
                  <a:solidFill>
                    <a:schemeClr val="bg1"/>
                  </a:solidFill>
                  <a:latin typeface="Segoe UI" pitchFamily="34" charset="0"/>
                  <a:cs typeface="Segoe UI" pitchFamily="34" charset="0"/>
                </a:defRPr>
              </a:lvl1pPr>
            </a:lstStyle>
            <a:p>
              <a:pPr defTabSz="896203">
                <a:defRPr/>
              </a:pPr>
              <a:endParaRPr lang="en-US" sz="1799" kern="0" dirty="0">
                <a:solidFill>
                  <a:srgbClr val="505050"/>
                </a:solidFill>
              </a:endParaRPr>
            </a:p>
          </p:txBody>
        </p:sp>
        <p:sp>
          <p:nvSpPr>
            <p:cNvPr id="93" name="TextBox 92"/>
            <p:cNvSpPr txBox="1"/>
            <p:nvPr/>
          </p:nvSpPr>
          <p:spPr>
            <a:xfrm>
              <a:off x="8800614" y="5411089"/>
              <a:ext cx="837982" cy="304800"/>
            </a:xfrm>
            <a:prstGeom prst="rect">
              <a:avLst/>
            </a:prstGeom>
            <a:solidFill>
              <a:srgbClr val="DC3C00"/>
            </a:solidFill>
            <a:ln w="25400" cap="flat" cmpd="sng" algn="ctr">
              <a:noFill/>
              <a:prstDash val="solid"/>
            </a:ln>
            <a:effectLst>
              <a:outerShdw blurRad="76200" algn="ctr" rotWithShape="0">
                <a:prstClr val="black">
                  <a:alpha val="30000"/>
                </a:prstClr>
              </a:outerShdw>
            </a:effectLst>
          </p:spPr>
          <p:txBody>
            <a:bodyPr wrap="none" lIns="91403" tIns="91403" rIns="91403" bIns="91403" rtlCol="0" anchor="ctr"/>
            <a:lstStyle>
              <a:defPPr>
                <a:defRPr lang="en-US"/>
              </a:defPPr>
              <a:lvl1pPr algn="ctr">
                <a:defRPr sz="1800">
                  <a:solidFill>
                    <a:schemeClr val="bg1"/>
                  </a:solidFill>
                  <a:latin typeface="Segoe UI" pitchFamily="34" charset="0"/>
                  <a:cs typeface="Segoe UI" pitchFamily="34" charset="0"/>
                </a:defRPr>
              </a:lvl1pPr>
            </a:lstStyle>
            <a:p>
              <a:pPr defTabSz="896203">
                <a:defRPr/>
              </a:pPr>
              <a:r>
                <a:rPr lang="en-US" sz="1799" kern="0" dirty="0">
                  <a:solidFill>
                    <a:srgbClr val="FFFFFF"/>
                  </a:solidFill>
                </a:rPr>
                <a:t>User</a:t>
              </a:r>
            </a:p>
          </p:txBody>
        </p:sp>
        <p:pic>
          <p:nvPicPr>
            <p:cNvPr id="94" name="Picture 5"/>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898486" y="4968279"/>
              <a:ext cx="642239" cy="413240"/>
            </a:xfrm>
            <a:prstGeom prst="rect">
              <a:avLst/>
            </a:prstGeom>
            <a:noFill/>
            <a:ln>
              <a:noFill/>
            </a:ln>
            <a:extLst/>
          </p:spPr>
        </p:pic>
      </p:grpSp>
      <p:cxnSp>
        <p:nvCxnSpPr>
          <p:cNvPr id="95" name="Straight Connector 94"/>
          <p:cNvCxnSpPr/>
          <p:nvPr/>
        </p:nvCxnSpPr>
        <p:spPr>
          <a:xfrm>
            <a:off x="8583428" y="4166879"/>
            <a:ext cx="0" cy="607153"/>
          </a:xfrm>
          <a:prstGeom prst="line">
            <a:avLst/>
          </a:prstGeom>
          <a:solidFill>
            <a:srgbClr val="6DC2E9"/>
          </a:solidFill>
          <a:ln w="28575" cap="flat" cmpd="sng" algn="ctr">
            <a:solidFill>
              <a:srgbClr val="FFFFFF">
                <a:lumMod val="65000"/>
                <a:lumOff val="35000"/>
              </a:srgbClr>
            </a:solidFill>
            <a:prstDash val="solid"/>
            <a:headEnd type="none"/>
            <a:tailEnd type="none"/>
          </a:ln>
          <a:effectLst/>
        </p:spPr>
      </p:cxnSp>
      <p:pic>
        <p:nvPicPr>
          <p:cNvPr id="96" name="Picture 95"/>
          <p:cNvPicPr>
            <a:picLocks noChangeAspect="1"/>
          </p:cNvPicPr>
          <p:nvPr/>
        </p:nvPicPr>
        <p:blipFill>
          <a:blip r:embed="rId9"/>
          <a:stretch>
            <a:fillRect/>
          </a:stretch>
        </p:blipFill>
        <p:spPr>
          <a:xfrm>
            <a:off x="7682490" y="3560637"/>
            <a:ext cx="1784506" cy="285521"/>
          </a:xfrm>
          <a:prstGeom prst="rect">
            <a:avLst/>
          </a:prstGeom>
          <a:solidFill>
            <a:srgbClr val="6DC2E9"/>
          </a:solidFill>
        </p:spPr>
      </p:pic>
      <p:pic>
        <p:nvPicPr>
          <p:cNvPr id="97" name="Picture 96"/>
          <p:cNvPicPr>
            <a:picLocks noChangeAspect="1"/>
          </p:cNvPicPr>
          <p:nvPr/>
        </p:nvPicPr>
        <p:blipFill>
          <a:blip r:embed="rId10"/>
          <a:stretch>
            <a:fillRect/>
          </a:stretch>
        </p:blipFill>
        <p:spPr>
          <a:xfrm>
            <a:off x="7537106" y="3253178"/>
            <a:ext cx="1258210" cy="246707"/>
          </a:xfrm>
          <a:prstGeom prst="rect">
            <a:avLst/>
          </a:prstGeom>
          <a:solidFill>
            <a:srgbClr val="6DC2E9"/>
          </a:solidFill>
        </p:spPr>
      </p:pic>
      <p:sp>
        <p:nvSpPr>
          <p:cNvPr id="98" name="Rectangle 97"/>
          <p:cNvSpPr/>
          <p:nvPr/>
        </p:nvSpPr>
        <p:spPr>
          <a:xfrm>
            <a:off x="6630068" y="4243871"/>
            <a:ext cx="1910930" cy="469148"/>
          </a:xfrm>
          <a:prstGeom prst="rect">
            <a:avLst/>
          </a:prstGeom>
          <a:solidFill>
            <a:srgbClr val="DC3C00"/>
          </a:solidFill>
        </p:spPr>
        <p:txBody>
          <a:bodyPr wrap="none" lIns="76149" tIns="38073" rIns="76149" bIns="38073">
            <a:spAutoFit/>
          </a:bodyPr>
          <a:lstStyle/>
          <a:p>
            <a:pPr algn="r" defTabSz="896203">
              <a:defRPr/>
            </a:pPr>
            <a:r>
              <a:rPr lang="en-US" sz="1300" kern="0" dirty="0">
                <a:solidFill>
                  <a:srgbClr val="FFFFFF"/>
                </a:solidFill>
              </a:rPr>
              <a:t>Organizational Account</a:t>
            </a:r>
          </a:p>
          <a:p>
            <a:pPr algn="r" defTabSz="896203">
              <a:defRPr/>
            </a:pPr>
            <a:r>
              <a:rPr lang="en-US" sz="1200" i="1" kern="0" dirty="0">
                <a:solidFill>
                  <a:srgbClr val="FFFFFF"/>
                </a:solidFill>
              </a:rPr>
              <a:t>Ex: alice@contoso.com</a:t>
            </a:r>
          </a:p>
        </p:txBody>
      </p:sp>
      <p:sp>
        <p:nvSpPr>
          <p:cNvPr id="99" name="TextBox 98"/>
          <p:cNvSpPr txBox="1"/>
          <p:nvPr/>
        </p:nvSpPr>
        <p:spPr>
          <a:xfrm>
            <a:off x="2651103" y="1712155"/>
            <a:ext cx="2338461" cy="369204"/>
          </a:xfrm>
          <a:prstGeom prst="rect">
            <a:avLst/>
          </a:prstGeom>
          <a:noFill/>
        </p:spPr>
        <p:txBody>
          <a:bodyPr wrap="none" lIns="0" tIns="0" rIns="0" bIns="0" rtlCol="0">
            <a:spAutoFit/>
          </a:bodyPr>
          <a:lstStyle/>
          <a:p>
            <a:pPr defTabSz="896203">
              <a:defRPr/>
            </a:pPr>
            <a:r>
              <a:rPr lang="en-US" sz="2399" kern="0" spc="-70" dirty="0">
                <a:solidFill>
                  <a:srgbClr val="FFFFFF"/>
                </a:solidFill>
              </a:rPr>
              <a:t>Microsoft Account</a:t>
            </a:r>
          </a:p>
        </p:txBody>
      </p:sp>
      <p:sp>
        <p:nvSpPr>
          <p:cNvPr id="100" name="TextBox 99"/>
          <p:cNvSpPr txBox="1"/>
          <p:nvPr/>
        </p:nvSpPr>
        <p:spPr>
          <a:xfrm>
            <a:off x="6525321" y="1718645"/>
            <a:ext cx="4100901" cy="369205"/>
          </a:xfrm>
          <a:prstGeom prst="rect">
            <a:avLst/>
          </a:prstGeom>
          <a:noFill/>
        </p:spPr>
        <p:txBody>
          <a:bodyPr wrap="none" lIns="0" tIns="0" rIns="0" bIns="0" rtlCol="0">
            <a:spAutoFit/>
          </a:bodyPr>
          <a:lstStyle/>
          <a:p>
            <a:pPr defTabSz="896203">
              <a:defRPr/>
            </a:pPr>
            <a:r>
              <a:rPr lang="en-US" sz="2399" kern="0" spc="-70" dirty="0">
                <a:solidFill>
                  <a:srgbClr val="FFFFFF"/>
                </a:solidFill>
              </a:rPr>
              <a:t>Microsoft Azure Active Directory</a:t>
            </a:r>
          </a:p>
        </p:txBody>
      </p:sp>
    </p:spTree>
    <p:extLst>
      <p:ext uri="{BB962C8B-B14F-4D97-AF65-F5344CB8AC3E}">
        <p14:creationId xmlns:p14="http://schemas.microsoft.com/office/powerpoint/2010/main" val="1134789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Office 365 Identity Models</a:t>
            </a:r>
            <a:endParaRPr lang="en-US" dirty="0"/>
          </a:p>
        </p:txBody>
      </p:sp>
      <p:sp>
        <p:nvSpPr>
          <p:cNvPr id="4" name="Rectangle 3"/>
          <p:cNvSpPr/>
          <p:nvPr/>
        </p:nvSpPr>
        <p:spPr bwMode="auto">
          <a:xfrm>
            <a:off x="-3176" y="1186191"/>
            <a:ext cx="12188825" cy="5668098"/>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dirty="0" err="1">
              <a:gradFill>
                <a:gsLst>
                  <a:gs pos="0">
                    <a:srgbClr val="FFFFFF"/>
                  </a:gs>
                  <a:gs pos="100000">
                    <a:srgbClr val="FFFFFF"/>
                  </a:gs>
                </a:gsLst>
                <a:lin ang="5400000" scaled="0"/>
              </a:gradFill>
              <a:ea typeface="Segoe UI" pitchFamily="34" charset="0"/>
              <a:cs typeface="Segoe UI" pitchFamily="34" charset="0"/>
            </a:endParaRPr>
          </a:p>
        </p:txBody>
      </p:sp>
      <p:sp>
        <p:nvSpPr>
          <p:cNvPr id="81" name="Bent Arrow 80"/>
          <p:cNvSpPr/>
          <p:nvPr/>
        </p:nvSpPr>
        <p:spPr bwMode="auto">
          <a:xfrm rot="5400000">
            <a:off x="10436076" y="3495354"/>
            <a:ext cx="684862" cy="555639"/>
          </a:xfrm>
          <a:prstGeom prst="bentArrow">
            <a:avLst>
              <a:gd name="adj1" fmla="val 9063"/>
              <a:gd name="adj2" fmla="val 13146"/>
              <a:gd name="adj3" fmla="val 0"/>
              <a:gd name="adj4" fmla="val 51474"/>
            </a:avLst>
          </a:prstGeom>
          <a:solidFill>
            <a:srgbClr val="008272">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2352" kern="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82" name="Straight Arrow Connector 81"/>
          <p:cNvCxnSpPr/>
          <p:nvPr/>
        </p:nvCxnSpPr>
        <p:spPr>
          <a:xfrm>
            <a:off x="6100817" y="4835445"/>
            <a:ext cx="0" cy="522777"/>
          </a:xfrm>
          <a:prstGeom prst="straightConnector1">
            <a:avLst/>
          </a:prstGeom>
          <a:noFill/>
          <a:ln w="57150" cap="flat" cmpd="sng" algn="ctr">
            <a:solidFill>
              <a:srgbClr val="B4009E">
                <a:lumMod val="75000"/>
              </a:srgbClr>
            </a:solidFill>
            <a:prstDash val="solid"/>
            <a:headEnd type="triangle"/>
            <a:tailEnd type="none"/>
          </a:ln>
          <a:effectLst/>
        </p:spPr>
      </p:cxnSp>
      <p:grpSp>
        <p:nvGrpSpPr>
          <p:cNvPr id="83" name="Group 82"/>
          <p:cNvGrpSpPr/>
          <p:nvPr/>
        </p:nvGrpSpPr>
        <p:grpSpPr>
          <a:xfrm>
            <a:off x="8939503" y="1378273"/>
            <a:ext cx="2284704" cy="1309271"/>
            <a:chOff x="630690" y="479425"/>
            <a:chExt cx="3385160" cy="1939897"/>
          </a:xfrm>
        </p:grpSpPr>
        <p:sp>
          <p:nvSpPr>
            <p:cNvPr id="84" name="Freeform 5"/>
            <p:cNvSpPr>
              <a:spLocks/>
            </p:cNvSpPr>
            <p:nvPr/>
          </p:nvSpPr>
          <p:spPr bwMode="auto">
            <a:xfrm>
              <a:off x="630690" y="479425"/>
              <a:ext cx="3385160" cy="1874837"/>
            </a:xfrm>
            <a:custGeom>
              <a:avLst/>
              <a:gdLst>
                <a:gd name="T0" fmla="*/ 1662 w 2136"/>
                <a:gd name="T1" fmla="*/ 1181 h 1181"/>
                <a:gd name="T2" fmla="*/ 239 w 2136"/>
                <a:gd name="T3" fmla="*/ 1181 h 1181"/>
                <a:gd name="T4" fmla="*/ 0 w 2136"/>
                <a:gd name="T5" fmla="*/ 937 h 1181"/>
                <a:gd name="T6" fmla="*/ 181 w 2136"/>
                <a:gd name="T7" fmla="*/ 706 h 1181"/>
                <a:gd name="T8" fmla="*/ 462 w 2136"/>
                <a:gd name="T9" fmla="*/ 487 h 1181"/>
                <a:gd name="T10" fmla="*/ 974 w 2136"/>
                <a:gd name="T11" fmla="*/ 0 h 1181"/>
                <a:gd name="T12" fmla="*/ 1440 w 2136"/>
                <a:gd name="T13" fmla="*/ 294 h 1181"/>
                <a:gd name="T14" fmla="*/ 1662 w 2136"/>
                <a:gd name="T15" fmla="*/ 235 h 1181"/>
                <a:gd name="T16" fmla="*/ 2136 w 2136"/>
                <a:gd name="T17" fmla="*/ 710 h 1181"/>
                <a:gd name="T18" fmla="*/ 1662 w 2136"/>
                <a:gd name="T19" fmla="*/ 1181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6" h="1181">
                  <a:moveTo>
                    <a:pt x="1662" y="1181"/>
                  </a:moveTo>
                  <a:cubicBezTo>
                    <a:pt x="239" y="1181"/>
                    <a:pt x="239" y="1181"/>
                    <a:pt x="239" y="1181"/>
                  </a:cubicBezTo>
                  <a:cubicBezTo>
                    <a:pt x="109" y="1181"/>
                    <a:pt x="0" y="1071"/>
                    <a:pt x="0" y="937"/>
                  </a:cubicBezTo>
                  <a:cubicBezTo>
                    <a:pt x="0" y="823"/>
                    <a:pt x="76" y="731"/>
                    <a:pt x="181" y="706"/>
                  </a:cubicBezTo>
                  <a:cubicBezTo>
                    <a:pt x="231" y="588"/>
                    <a:pt x="336" y="504"/>
                    <a:pt x="462" y="487"/>
                  </a:cubicBezTo>
                  <a:cubicBezTo>
                    <a:pt x="474" y="218"/>
                    <a:pt x="701" y="0"/>
                    <a:pt x="974" y="0"/>
                  </a:cubicBezTo>
                  <a:cubicBezTo>
                    <a:pt x="1175" y="0"/>
                    <a:pt x="1356" y="118"/>
                    <a:pt x="1440" y="294"/>
                  </a:cubicBezTo>
                  <a:cubicBezTo>
                    <a:pt x="1507" y="256"/>
                    <a:pt x="1582" y="235"/>
                    <a:pt x="1662" y="235"/>
                  </a:cubicBezTo>
                  <a:cubicBezTo>
                    <a:pt x="1922" y="235"/>
                    <a:pt x="2136" y="449"/>
                    <a:pt x="2136" y="710"/>
                  </a:cubicBezTo>
                  <a:cubicBezTo>
                    <a:pt x="2136" y="966"/>
                    <a:pt x="1922" y="1181"/>
                    <a:pt x="1662" y="1181"/>
                  </a:cubicBezTo>
                  <a:close/>
                </a:path>
              </a:pathLst>
            </a:custGeom>
            <a:solidFill>
              <a:srgbClr val="002050"/>
            </a:solidFill>
            <a:ln>
              <a:noFill/>
            </a:ln>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pic>
          <p:nvPicPr>
            <p:cNvPr id="85" name="Picture 8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77" y="1094907"/>
              <a:ext cx="2977468" cy="1030756"/>
            </a:xfrm>
            <a:prstGeom prst="rect">
              <a:avLst/>
            </a:prstGeom>
          </p:spPr>
        </p:pic>
        <p:sp>
          <p:nvSpPr>
            <p:cNvPr id="86" name="TextBox 85"/>
            <p:cNvSpPr txBox="1"/>
            <p:nvPr/>
          </p:nvSpPr>
          <p:spPr>
            <a:xfrm>
              <a:off x="969088" y="1668462"/>
              <a:ext cx="2924668" cy="750860"/>
            </a:xfrm>
            <a:prstGeom prst="rect">
              <a:avLst/>
            </a:prstGeom>
            <a:noFill/>
          </p:spPr>
          <p:txBody>
            <a:bodyPr wrap="none" lIns="179238" tIns="143391" rIns="179238" bIns="143391" rtlCol="0">
              <a:spAutoFit/>
            </a:bodyPr>
            <a:lstStyle/>
            <a:p>
              <a:pPr defTabSz="896203">
                <a:lnSpc>
                  <a:spcPct val="90000"/>
                </a:lnSpc>
                <a:spcAft>
                  <a:spcPts val="588"/>
                </a:spcAft>
                <a:defRPr/>
              </a:pPr>
              <a:r>
                <a:rPr lang="en-US" sz="1568" kern="0" dirty="0">
                  <a:gradFill>
                    <a:gsLst>
                      <a:gs pos="0">
                        <a:srgbClr val="FFFFFF"/>
                      </a:gs>
                      <a:gs pos="100000">
                        <a:srgbClr val="FFFFFF"/>
                      </a:gs>
                    </a:gsLst>
                    <a:lin ang="5400000" scaled="0"/>
                  </a:gradFill>
                </a:rPr>
                <a:t>Federated identity</a:t>
              </a:r>
            </a:p>
          </p:txBody>
        </p:sp>
      </p:grpSp>
      <p:grpSp>
        <p:nvGrpSpPr>
          <p:cNvPr id="87" name="Group 86"/>
          <p:cNvGrpSpPr/>
          <p:nvPr/>
        </p:nvGrpSpPr>
        <p:grpSpPr>
          <a:xfrm>
            <a:off x="4948832" y="1378273"/>
            <a:ext cx="2368301" cy="1309271"/>
            <a:chOff x="4760802" y="479425"/>
            <a:chExt cx="3509021" cy="1939897"/>
          </a:xfrm>
        </p:grpSpPr>
        <p:sp>
          <p:nvSpPr>
            <p:cNvPr id="88" name="Freeform 87"/>
            <p:cNvSpPr>
              <a:spLocks/>
            </p:cNvSpPr>
            <p:nvPr/>
          </p:nvSpPr>
          <p:spPr bwMode="auto">
            <a:xfrm>
              <a:off x="4760802" y="479425"/>
              <a:ext cx="3385160" cy="1874837"/>
            </a:xfrm>
            <a:custGeom>
              <a:avLst/>
              <a:gdLst>
                <a:gd name="T0" fmla="*/ 1662 w 2136"/>
                <a:gd name="T1" fmla="*/ 1181 h 1181"/>
                <a:gd name="T2" fmla="*/ 239 w 2136"/>
                <a:gd name="T3" fmla="*/ 1181 h 1181"/>
                <a:gd name="T4" fmla="*/ 0 w 2136"/>
                <a:gd name="T5" fmla="*/ 937 h 1181"/>
                <a:gd name="T6" fmla="*/ 181 w 2136"/>
                <a:gd name="T7" fmla="*/ 706 h 1181"/>
                <a:gd name="T8" fmla="*/ 462 w 2136"/>
                <a:gd name="T9" fmla="*/ 487 h 1181"/>
                <a:gd name="T10" fmla="*/ 974 w 2136"/>
                <a:gd name="T11" fmla="*/ 0 h 1181"/>
                <a:gd name="T12" fmla="*/ 1440 w 2136"/>
                <a:gd name="T13" fmla="*/ 294 h 1181"/>
                <a:gd name="T14" fmla="*/ 1662 w 2136"/>
                <a:gd name="T15" fmla="*/ 235 h 1181"/>
                <a:gd name="T16" fmla="*/ 2136 w 2136"/>
                <a:gd name="T17" fmla="*/ 710 h 1181"/>
                <a:gd name="T18" fmla="*/ 1662 w 2136"/>
                <a:gd name="T19" fmla="*/ 1181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6" h="1181">
                  <a:moveTo>
                    <a:pt x="1662" y="1181"/>
                  </a:moveTo>
                  <a:cubicBezTo>
                    <a:pt x="239" y="1181"/>
                    <a:pt x="239" y="1181"/>
                    <a:pt x="239" y="1181"/>
                  </a:cubicBezTo>
                  <a:cubicBezTo>
                    <a:pt x="109" y="1181"/>
                    <a:pt x="0" y="1071"/>
                    <a:pt x="0" y="937"/>
                  </a:cubicBezTo>
                  <a:cubicBezTo>
                    <a:pt x="0" y="823"/>
                    <a:pt x="76" y="731"/>
                    <a:pt x="181" y="706"/>
                  </a:cubicBezTo>
                  <a:cubicBezTo>
                    <a:pt x="231" y="588"/>
                    <a:pt x="336" y="504"/>
                    <a:pt x="462" y="487"/>
                  </a:cubicBezTo>
                  <a:cubicBezTo>
                    <a:pt x="474" y="218"/>
                    <a:pt x="701" y="0"/>
                    <a:pt x="974" y="0"/>
                  </a:cubicBezTo>
                  <a:cubicBezTo>
                    <a:pt x="1175" y="0"/>
                    <a:pt x="1356" y="118"/>
                    <a:pt x="1440" y="294"/>
                  </a:cubicBezTo>
                  <a:cubicBezTo>
                    <a:pt x="1507" y="256"/>
                    <a:pt x="1582" y="235"/>
                    <a:pt x="1662" y="235"/>
                  </a:cubicBezTo>
                  <a:cubicBezTo>
                    <a:pt x="1922" y="235"/>
                    <a:pt x="2136" y="449"/>
                    <a:pt x="2136" y="710"/>
                  </a:cubicBezTo>
                  <a:cubicBezTo>
                    <a:pt x="2136" y="966"/>
                    <a:pt x="1922" y="1181"/>
                    <a:pt x="1662" y="1181"/>
                  </a:cubicBezTo>
                  <a:close/>
                </a:path>
              </a:pathLst>
            </a:custGeom>
            <a:solidFill>
              <a:srgbClr val="B4009E"/>
            </a:solidFill>
            <a:ln>
              <a:noFill/>
            </a:ln>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pic>
          <p:nvPicPr>
            <p:cNvPr id="89" name="Picture 8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2972" y="1094907"/>
              <a:ext cx="2977468" cy="1030756"/>
            </a:xfrm>
            <a:prstGeom prst="rect">
              <a:avLst/>
            </a:prstGeom>
          </p:spPr>
        </p:pic>
        <p:sp>
          <p:nvSpPr>
            <p:cNvPr id="90" name="TextBox 89"/>
            <p:cNvSpPr txBox="1"/>
            <p:nvPr/>
          </p:nvSpPr>
          <p:spPr>
            <a:xfrm>
              <a:off x="4905193" y="1668462"/>
              <a:ext cx="3364630" cy="750860"/>
            </a:xfrm>
            <a:prstGeom prst="rect">
              <a:avLst/>
            </a:prstGeom>
            <a:noFill/>
          </p:spPr>
          <p:txBody>
            <a:bodyPr wrap="none" lIns="179238" tIns="143391" rIns="179238" bIns="143391" rtlCol="0">
              <a:spAutoFit/>
            </a:bodyPr>
            <a:lstStyle/>
            <a:p>
              <a:pPr defTabSz="896203">
                <a:lnSpc>
                  <a:spcPct val="90000"/>
                </a:lnSpc>
                <a:spcAft>
                  <a:spcPts val="588"/>
                </a:spcAft>
                <a:defRPr/>
              </a:pPr>
              <a:r>
                <a:rPr lang="en-US" sz="1568" kern="0" dirty="0">
                  <a:gradFill>
                    <a:gsLst>
                      <a:gs pos="0">
                        <a:srgbClr val="FFFFFF"/>
                      </a:gs>
                      <a:gs pos="100000">
                        <a:srgbClr val="FFFFFF"/>
                      </a:gs>
                    </a:gsLst>
                    <a:lin ang="5400000" scaled="0"/>
                  </a:gradFill>
                </a:rPr>
                <a:t>Synchronized identity</a:t>
              </a:r>
            </a:p>
          </p:txBody>
        </p:sp>
      </p:grpSp>
      <p:cxnSp>
        <p:nvCxnSpPr>
          <p:cNvPr id="157" name="Straight Arrow Connector 156"/>
          <p:cNvCxnSpPr/>
          <p:nvPr/>
        </p:nvCxnSpPr>
        <p:spPr>
          <a:xfrm>
            <a:off x="10250492" y="2638242"/>
            <a:ext cx="0" cy="268857"/>
          </a:xfrm>
          <a:prstGeom prst="straightConnector1">
            <a:avLst/>
          </a:prstGeom>
          <a:noFill/>
          <a:ln w="57150" cap="flat" cmpd="sng" algn="ctr">
            <a:solidFill>
              <a:srgbClr val="002050"/>
            </a:solidFill>
            <a:prstDash val="solid"/>
            <a:headEnd type="triangle"/>
            <a:tailEnd type="none"/>
          </a:ln>
          <a:effectLst/>
        </p:spPr>
      </p:cxnSp>
      <p:grpSp>
        <p:nvGrpSpPr>
          <p:cNvPr id="91" name="Group 90"/>
          <p:cNvGrpSpPr/>
          <p:nvPr/>
        </p:nvGrpSpPr>
        <p:grpSpPr>
          <a:xfrm>
            <a:off x="977429" y="1378273"/>
            <a:ext cx="2284702" cy="1309271"/>
            <a:chOff x="630690" y="479425"/>
            <a:chExt cx="3385160" cy="1939897"/>
          </a:xfrm>
        </p:grpSpPr>
        <p:sp>
          <p:nvSpPr>
            <p:cNvPr id="92" name="Freeform 5"/>
            <p:cNvSpPr>
              <a:spLocks/>
            </p:cNvSpPr>
            <p:nvPr/>
          </p:nvSpPr>
          <p:spPr bwMode="auto">
            <a:xfrm>
              <a:off x="630690" y="479425"/>
              <a:ext cx="3385160" cy="1874837"/>
            </a:xfrm>
            <a:custGeom>
              <a:avLst/>
              <a:gdLst>
                <a:gd name="T0" fmla="*/ 1662 w 2136"/>
                <a:gd name="T1" fmla="*/ 1181 h 1181"/>
                <a:gd name="T2" fmla="*/ 239 w 2136"/>
                <a:gd name="T3" fmla="*/ 1181 h 1181"/>
                <a:gd name="T4" fmla="*/ 0 w 2136"/>
                <a:gd name="T5" fmla="*/ 937 h 1181"/>
                <a:gd name="T6" fmla="*/ 181 w 2136"/>
                <a:gd name="T7" fmla="*/ 706 h 1181"/>
                <a:gd name="T8" fmla="*/ 462 w 2136"/>
                <a:gd name="T9" fmla="*/ 487 h 1181"/>
                <a:gd name="T10" fmla="*/ 974 w 2136"/>
                <a:gd name="T11" fmla="*/ 0 h 1181"/>
                <a:gd name="T12" fmla="*/ 1440 w 2136"/>
                <a:gd name="T13" fmla="*/ 294 h 1181"/>
                <a:gd name="T14" fmla="*/ 1662 w 2136"/>
                <a:gd name="T15" fmla="*/ 235 h 1181"/>
                <a:gd name="T16" fmla="*/ 2136 w 2136"/>
                <a:gd name="T17" fmla="*/ 710 h 1181"/>
                <a:gd name="T18" fmla="*/ 1662 w 2136"/>
                <a:gd name="T19" fmla="*/ 1181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6" h="1181">
                  <a:moveTo>
                    <a:pt x="1662" y="1181"/>
                  </a:moveTo>
                  <a:cubicBezTo>
                    <a:pt x="239" y="1181"/>
                    <a:pt x="239" y="1181"/>
                    <a:pt x="239" y="1181"/>
                  </a:cubicBezTo>
                  <a:cubicBezTo>
                    <a:pt x="109" y="1181"/>
                    <a:pt x="0" y="1071"/>
                    <a:pt x="0" y="937"/>
                  </a:cubicBezTo>
                  <a:cubicBezTo>
                    <a:pt x="0" y="823"/>
                    <a:pt x="76" y="731"/>
                    <a:pt x="181" y="706"/>
                  </a:cubicBezTo>
                  <a:cubicBezTo>
                    <a:pt x="231" y="588"/>
                    <a:pt x="336" y="504"/>
                    <a:pt x="462" y="487"/>
                  </a:cubicBezTo>
                  <a:cubicBezTo>
                    <a:pt x="474" y="218"/>
                    <a:pt x="701" y="0"/>
                    <a:pt x="974" y="0"/>
                  </a:cubicBezTo>
                  <a:cubicBezTo>
                    <a:pt x="1175" y="0"/>
                    <a:pt x="1356" y="118"/>
                    <a:pt x="1440" y="294"/>
                  </a:cubicBezTo>
                  <a:cubicBezTo>
                    <a:pt x="1507" y="256"/>
                    <a:pt x="1582" y="235"/>
                    <a:pt x="1662" y="235"/>
                  </a:cubicBezTo>
                  <a:cubicBezTo>
                    <a:pt x="1922" y="235"/>
                    <a:pt x="2136" y="449"/>
                    <a:pt x="2136" y="710"/>
                  </a:cubicBezTo>
                  <a:cubicBezTo>
                    <a:pt x="2136" y="966"/>
                    <a:pt x="1922" y="1181"/>
                    <a:pt x="1662" y="1181"/>
                  </a:cubicBezTo>
                  <a:close/>
                </a:path>
              </a:pathLst>
            </a:custGeom>
            <a:solidFill>
              <a:srgbClr val="00BCF2"/>
            </a:solidFill>
            <a:ln>
              <a:noFill/>
            </a:ln>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pic>
          <p:nvPicPr>
            <p:cNvPr id="93" name="Picture 9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999" y="1094907"/>
              <a:ext cx="2977468" cy="1030756"/>
            </a:xfrm>
            <a:prstGeom prst="rect">
              <a:avLst/>
            </a:prstGeom>
          </p:spPr>
        </p:pic>
        <p:sp>
          <p:nvSpPr>
            <p:cNvPr id="94" name="TextBox 93"/>
            <p:cNvSpPr txBox="1"/>
            <p:nvPr/>
          </p:nvSpPr>
          <p:spPr>
            <a:xfrm>
              <a:off x="960735" y="1668462"/>
              <a:ext cx="2377632" cy="750860"/>
            </a:xfrm>
            <a:prstGeom prst="rect">
              <a:avLst/>
            </a:prstGeom>
            <a:noFill/>
          </p:spPr>
          <p:txBody>
            <a:bodyPr wrap="none" lIns="179238" tIns="143391" rIns="179238" bIns="143391" rtlCol="0">
              <a:spAutoFit/>
            </a:bodyPr>
            <a:lstStyle/>
            <a:p>
              <a:pPr defTabSz="896203">
                <a:lnSpc>
                  <a:spcPct val="90000"/>
                </a:lnSpc>
                <a:spcAft>
                  <a:spcPts val="588"/>
                </a:spcAft>
                <a:defRPr/>
              </a:pPr>
              <a:r>
                <a:rPr lang="en-US" sz="1568" kern="0" dirty="0">
                  <a:gradFill>
                    <a:gsLst>
                      <a:gs pos="0">
                        <a:srgbClr val="FFFFFF"/>
                      </a:gs>
                      <a:gs pos="100000">
                        <a:srgbClr val="FFFFFF"/>
                      </a:gs>
                    </a:gsLst>
                    <a:lin ang="5400000" scaled="0"/>
                  </a:gradFill>
                </a:rPr>
                <a:t>Cloud identity</a:t>
              </a:r>
            </a:p>
          </p:txBody>
        </p:sp>
      </p:grpSp>
      <p:cxnSp>
        <p:nvCxnSpPr>
          <p:cNvPr id="114" name="Straight Arrow Connector 113"/>
          <p:cNvCxnSpPr/>
          <p:nvPr/>
        </p:nvCxnSpPr>
        <p:spPr>
          <a:xfrm>
            <a:off x="6100817" y="3592828"/>
            <a:ext cx="0" cy="522777"/>
          </a:xfrm>
          <a:prstGeom prst="straightConnector1">
            <a:avLst/>
          </a:prstGeom>
          <a:noFill/>
          <a:ln w="57150" cap="flat" cmpd="sng" algn="ctr">
            <a:solidFill>
              <a:srgbClr val="008272">
                <a:lumMod val="75000"/>
              </a:srgbClr>
            </a:solidFill>
            <a:prstDash val="solid"/>
            <a:headEnd type="none"/>
            <a:tailEnd type="none"/>
          </a:ln>
          <a:effectLst/>
        </p:spPr>
      </p:cxnSp>
      <p:sp>
        <p:nvSpPr>
          <p:cNvPr id="156" name="Bent Arrow 155"/>
          <p:cNvSpPr/>
          <p:nvPr/>
        </p:nvSpPr>
        <p:spPr bwMode="auto">
          <a:xfrm rot="5400000" flipV="1">
            <a:off x="9167461" y="3494364"/>
            <a:ext cx="684862" cy="557619"/>
          </a:xfrm>
          <a:prstGeom prst="bentArrow">
            <a:avLst>
              <a:gd name="adj1" fmla="val 9063"/>
              <a:gd name="adj2" fmla="val 13146"/>
              <a:gd name="adj3" fmla="val 0"/>
              <a:gd name="adj4" fmla="val 51474"/>
            </a:avLst>
          </a:prstGeom>
          <a:solidFill>
            <a:srgbClr val="008272">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2352" kern="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05" name="Group 104"/>
          <p:cNvGrpSpPr/>
          <p:nvPr/>
        </p:nvGrpSpPr>
        <p:grpSpPr>
          <a:xfrm>
            <a:off x="9374225" y="2785518"/>
            <a:ext cx="1415260" cy="1084732"/>
            <a:chOff x="9815680" y="4868863"/>
            <a:chExt cx="1888957" cy="1447799"/>
          </a:xfrm>
        </p:grpSpPr>
        <p:grpSp>
          <p:nvGrpSpPr>
            <p:cNvPr id="106" name="Group 105"/>
            <p:cNvGrpSpPr/>
            <p:nvPr/>
          </p:nvGrpSpPr>
          <p:grpSpPr>
            <a:xfrm>
              <a:off x="9832447" y="4868863"/>
              <a:ext cx="1872190" cy="1447799"/>
              <a:chOff x="1878013" y="-2489200"/>
              <a:chExt cx="8543925" cy="6607175"/>
            </a:xfrm>
            <a:solidFill>
              <a:srgbClr val="008272">
                <a:lumMod val="75000"/>
              </a:srgbClr>
            </a:solidFill>
          </p:grpSpPr>
          <p:sp>
            <p:nvSpPr>
              <p:cNvPr id="108" name="Freeform 107"/>
              <p:cNvSpPr>
                <a:spLocks/>
              </p:cNvSpPr>
              <p:nvPr/>
            </p:nvSpPr>
            <p:spPr bwMode="auto">
              <a:xfrm>
                <a:off x="2620963" y="-2489200"/>
                <a:ext cx="7058025" cy="1974850"/>
              </a:xfrm>
              <a:custGeom>
                <a:avLst/>
                <a:gdLst>
                  <a:gd name="T0" fmla="*/ 1857 w 1880"/>
                  <a:gd name="T1" fmla="*/ 266 h 526"/>
                  <a:gd name="T2" fmla="*/ 1701 w 1880"/>
                  <a:gd name="T3" fmla="*/ 266 h 526"/>
                  <a:gd name="T4" fmla="*/ 1626 w 1880"/>
                  <a:gd name="T5" fmla="*/ 0 h 526"/>
                  <a:gd name="T6" fmla="*/ 689 w 1880"/>
                  <a:gd name="T7" fmla="*/ 266 h 526"/>
                  <a:gd name="T8" fmla="*/ 579 w 1880"/>
                  <a:gd name="T9" fmla="*/ 266 h 526"/>
                  <a:gd name="T10" fmla="*/ 457 w 1880"/>
                  <a:gd name="T11" fmla="*/ 162 h 526"/>
                  <a:gd name="T12" fmla="*/ 417 w 1880"/>
                  <a:gd name="T13" fmla="*/ 144 h 526"/>
                  <a:gd name="T14" fmla="*/ 24 w 1880"/>
                  <a:gd name="T15" fmla="*/ 144 h 526"/>
                  <a:gd name="T16" fmla="*/ 0 w 1880"/>
                  <a:gd name="T17" fmla="*/ 167 h 526"/>
                  <a:gd name="T18" fmla="*/ 0 w 1880"/>
                  <a:gd name="T19" fmla="*/ 526 h 526"/>
                  <a:gd name="T20" fmla="*/ 180 w 1880"/>
                  <a:gd name="T21" fmla="*/ 526 h 526"/>
                  <a:gd name="T22" fmla="*/ 1550 w 1880"/>
                  <a:gd name="T23" fmla="*/ 133 h 526"/>
                  <a:gd name="T24" fmla="*/ 1660 w 1880"/>
                  <a:gd name="T25" fmla="*/ 526 h 526"/>
                  <a:gd name="T26" fmla="*/ 1880 w 1880"/>
                  <a:gd name="T27" fmla="*/ 526 h 526"/>
                  <a:gd name="T28" fmla="*/ 1880 w 1880"/>
                  <a:gd name="T29" fmla="*/ 289 h 526"/>
                  <a:gd name="T30" fmla="*/ 1857 w 1880"/>
                  <a:gd name="T31" fmla="*/ 26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80" h="526">
                    <a:moveTo>
                      <a:pt x="1857" y="266"/>
                    </a:moveTo>
                    <a:cubicBezTo>
                      <a:pt x="1701" y="266"/>
                      <a:pt x="1701" y="266"/>
                      <a:pt x="1701" y="266"/>
                    </a:cubicBezTo>
                    <a:cubicBezTo>
                      <a:pt x="1626" y="0"/>
                      <a:pt x="1626" y="0"/>
                      <a:pt x="1626" y="0"/>
                    </a:cubicBezTo>
                    <a:cubicBezTo>
                      <a:pt x="689" y="266"/>
                      <a:pt x="689" y="266"/>
                      <a:pt x="689" y="266"/>
                    </a:cubicBezTo>
                    <a:cubicBezTo>
                      <a:pt x="579" y="266"/>
                      <a:pt x="579" y="266"/>
                      <a:pt x="579" y="266"/>
                    </a:cubicBezTo>
                    <a:cubicBezTo>
                      <a:pt x="457" y="162"/>
                      <a:pt x="457" y="162"/>
                      <a:pt x="457" y="162"/>
                    </a:cubicBezTo>
                    <a:cubicBezTo>
                      <a:pt x="452" y="150"/>
                      <a:pt x="428" y="144"/>
                      <a:pt x="417" y="144"/>
                    </a:cubicBezTo>
                    <a:cubicBezTo>
                      <a:pt x="24" y="144"/>
                      <a:pt x="24" y="144"/>
                      <a:pt x="24" y="144"/>
                    </a:cubicBezTo>
                    <a:cubicBezTo>
                      <a:pt x="12" y="144"/>
                      <a:pt x="0" y="156"/>
                      <a:pt x="0" y="167"/>
                    </a:cubicBezTo>
                    <a:cubicBezTo>
                      <a:pt x="0" y="526"/>
                      <a:pt x="0" y="526"/>
                      <a:pt x="0" y="526"/>
                    </a:cubicBezTo>
                    <a:cubicBezTo>
                      <a:pt x="180" y="526"/>
                      <a:pt x="180" y="526"/>
                      <a:pt x="180" y="526"/>
                    </a:cubicBezTo>
                    <a:cubicBezTo>
                      <a:pt x="1550" y="133"/>
                      <a:pt x="1550" y="133"/>
                      <a:pt x="1550" y="133"/>
                    </a:cubicBezTo>
                    <a:cubicBezTo>
                      <a:pt x="1660" y="526"/>
                      <a:pt x="1660" y="526"/>
                      <a:pt x="1660" y="526"/>
                    </a:cubicBezTo>
                    <a:cubicBezTo>
                      <a:pt x="1880" y="526"/>
                      <a:pt x="1880" y="526"/>
                      <a:pt x="1880" y="526"/>
                    </a:cubicBezTo>
                    <a:cubicBezTo>
                      <a:pt x="1880" y="289"/>
                      <a:pt x="1880" y="289"/>
                      <a:pt x="1880" y="289"/>
                    </a:cubicBezTo>
                    <a:cubicBezTo>
                      <a:pt x="1880" y="277"/>
                      <a:pt x="1868" y="266"/>
                      <a:pt x="1857"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09" name="Freeform 108"/>
              <p:cNvSpPr>
                <a:spLocks/>
              </p:cNvSpPr>
              <p:nvPr/>
            </p:nvSpPr>
            <p:spPr bwMode="auto">
              <a:xfrm>
                <a:off x="1878013" y="-206375"/>
                <a:ext cx="8543925" cy="4324350"/>
              </a:xfrm>
              <a:custGeom>
                <a:avLst/>
                <a:gdLst>
                  <a:gd name="T0" fmla="*/ 2259 w 2276"/>
                  <a:gd name="T1" fmla="*/ 0 h 1151"/>
                  <a:gd name="T2" fmla="*/ 23 w 2276"/>
                  <a:gd name="T3" fmla="*/ 0 h 1151"/>
                  <a:gd name="T4" fmla="*/ 0 w 2276"/>
                  <a:gd name="T5" fmla="*/ 23 h 1151"/>
                  <a:gd name="T6" fmla="*/ 191 w 2276"/>
                  <a:gd name="T7" fmla="*/ 1104 h 1151"/>
                  <a:gd name="T8" fmla="*/ 243 w 2276"/>
                  <a:gd name="T9" fmla="*/ 1151 h 1151"/>
                  <a:gd name="T10" fmla="*/ 2033 w 2276"/>
                  <a:gd name="T11" fmla="*/ 1151 h 1151"/>
                  <a:gd name="T12" fmla="*/ 2085 w 2276"/>
                  <a:gd name="T13" fmla="*/ 1104 h 1151"/>
                  <a:gd name="T14" fmla="*/ 2276 w 2276"/>
                  <a:gd name="T15" fmla="*/ 23 h 1151"/>
                  <a:gd name="T16" fmla="*/ 2259 w 2276"/>
                  <a:gd name="T17" fmla="*/ 0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6" h="1151">
                    <a:moveTo>
                      <a:pt x="2259" y="0"/>
                    </a:moveTo>
                    <a:cubicBezTo>
                      <a:pt x="23" y="0"/>
                      <a:pt x="23" y="0"/>
                      <a:pt x="23" y="0"/>
                    </a:cubicBezTo>
                    <a:cubicBezTo>
                      <a:pt x="6" y="0"/>
                      <a:pt x="0" y="11"/>
                      <a:pt x="0" y="23"/>
                    </a:cubicBezTo>
                    <a:cubicBezTo>
                      <a:pt x="191" y="1104"/>
                      <a:pt x="191" y="1104"/>
                      <a:pt x="191" y="1104"/>
                    </a:cubicBezTo>
                    <a:cubicBezTo>
                      <a:pt x="191" y="1133"/>
                      <a:pt x="220" y="1151"/>
                      <a:pt x="243" y="1151"/>
                    </a:cubicBezTo>
                    <a:cubicBezTo>
                      <a:pt x="2033" y="1151"/>
                      <a:pt x="2033" y="1151"/>
                      <a:pt x="2033" y="1151"/>
                    </a:cubicBezTo>
                    <a:cubicBezTo>
                      <a:pt x="2056" y="1151"/>
                      <a:pt x="2085" y="1133"/>
                      <a:pt x="2085" y="1104"/>
                    </a:cubicBezTo>
                    <a:cubicBezTo>
                      <a:pt x="2276" y="23"/>
                      <a:pt x="2276" y="23"/>
                      <a:pt x="2276" y="23"/>
                    </a:cubicBezTo>
                    <a:cubicBezTo>
                      <a:pt x="2276" y="11"/>
                      <a:pt x="2270" y="0"/>
                      <a:pt x="22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grpSp>
        <p:sp>
          <p:nvSpPr>
            <p:cNvPr id="107" name="TextBox 106"/>
            <p:cNvSpPr txBox="1"/>
            <p:nvPr/>
          </p:nvSpPr>
          <p:spPr>
            <a:xfrm>
              <a:off x="9815680" y="5424812"/>
              <a:ext cx="1818618" cy="881719"/>
            </a:xfrm>
            <a:prstGeom prst="rect">
              <a:avLst/>
            </a:prstGeom>
            <a:noFill/>
          </p:spPr>
          <p:txBody>
            <a:bodyPr wrap="square" lIns="179238" tIns="143391" rIns="179238" bIns="143391" rtlCol="0">
              <a:spAutoFit/>
            </a:bodyPr>
            <a:lstStyle/>
            <a:p>
              <a:pPr algn="ctr" defTabSz="896203">
                <a:lnSpc>
                  <a:spcPct val="70000"/>
                </a:lnSpc>
                <a:spcAft>
                  <a:spcPts val="588"/>
                </a:spcAft>
                <a:defRPr/>
              </a:pPr>
              <a:r>
                <a:rPr lang="en-US" sz="1372" kern="0" dirty="0">
                  <a:gradFill>
                    <a:gsLst>
                      <a:gs pos="2917">
                        <a:srgbClr val="FFFFFF"/>
                      </a:gs>
                      <a:gs pos="30000">
                        <a:srgbClr val="FFFFFF"/>
                      </a:gs>
                    </a:gsLst>
                    <a:lin ang="5400000" scaled="0"/>
                  </a:gradFill>
                </a:rPr>
                <a:t>On-premises</a:t>
              </a:r>
            </a:p>
            <a:p>
              <a:pPr algn="ctr" defTabSz="896203">
                <a:lnSpc>
                  <a:spcPct val="70000"/>
                </a:lnSpc>
                <a:spcAft>
                  <a:spcPts val="588"/>
                </a:spcAft>
                <a:defRPr/>
              </a:pPr>
              <a:r>
                <a:rPr lang="en-US" sz="1372" kern="0" dirty="0">
                  <a:gradFill>
                    <a:gsLst>
                      <a:gs pos="2917">
                        <a:srgbClr val="FFFFFF"/>
                      </a:gs>
                      <a:gs pos="30000">
                        <a:srgbClr val="FFFFFF"/>
                      </a:gs>
                    </a:gsLst>
                    <a:lin ang="5400000" scaled="0"/>
                  </a:gradFill>
                </a:rPr>
                <a:t>directory</a:t>
              </a:r>
            </a:p>
          </p:txBody>
        </p:sp>
      </p:grpSp>
      <p:cxnSp>
        <p:nvCxnSpPr>
          <p:cNvPr id="111" name="Straight Arrow Connector 110"/>
          <p:cNvCxnSpPr/>
          <p:nvPr/>
        </p:nvCxnSpPr>
        <p:spPr>
          <a:xfrm flipV="1">
            <a:off x="6100817" y="2638241"/>
            <a:ext cx="0" cy="313667"/>
          </a:xfrm>
          <a:prstGeom prst="straightConnector1">
            <a:avLst/>
          </a:prstGeom>
          <a:noFill/>
          <a:ln w="57150" cap="flat" cmpd="sng" algn="ctr">
            <a:solidFill>
              <a:srgbClr val="B4009E"/>
            </a:solidFill>
            <a:prstDash val="solid"/>
            <a:headEnd type="none"/>
            <a:tailEnd type="triangle"/>
          </a:ln>
          <a:effectLst/>
        </p:spPr>
      </p:cxnSp>
      <p:cxnSp>
        <p:nvCxnSpPr>
          <p:cNvPr id="112" name="Straight Arrow Connector 111"/>
          <p:cNvCxnSpPr/>
          <p:nvPr/>
        </p:nvCxnSpPr>
        <p:spPr>
          <a:xfrm>
            <a:off x="9908397" y="2595633"/>
            <a:ext cx="0" cy="358477"/>
          </a:xfrm>
          <a:prstGeom prst="straightConnector1">
            <a:avLst/>
          </a:prstGeom>
          <a:noFill/>
          <a:ln w="57150" cap="flat" cmpd="sng" algn="ctr">
            <a:solidFill>
              <a:srgbClr val="002050"/>
            </a:solidFill>
            <a:prstDash val="solid"/>
            <a:headEnd type="none"/>
            <a:tailEnd type="triangle"/>
          </a:ln>
          <a:effectLst/>
        </p:spPr>
      </p:cxnSp>
      <p:sp>
        <p:nvSpPr>
          <p:cNvPr id="115" name="Rectangle 114"/>
          <p:cNvSpPr/>
          <p:nvPr/>
        </p:nvSpPr>
        <p:spPr bwMode="auto">
          <a:xfrm>
            <a:off x="460905" y="4059317"/>
            <a:ext cx="3317751" cy="783566"/>
          </a:xfrm>
          <a:prstGeom prst="rect">
            <a:avLst/>
          </a:prstGeom>
          <a:solidFill>
            <a:srgbClr val="00BCF2">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143391" tIns="89619" rIns="89619" bIns="89619" numCol="1" spcCol="0" rtlCol="0" fromWordArt="0" anchor="ctr" anchorCtr="0" forceAA="0" compatLnSpc="1">
            <a:prstTxWarp prst="textNoShape">
              <a:avLst/>
            </a:prstTxWarp>
            <a:noAutofit/>
          </a:bodyPr>
          <a:lstStyle/>
          <a:p>
            <a:pPr defTabSz="896203">
              <a:lnSpc>
                <a:spcPct val="90000"/>
              </a:lnSpc>
              <a:spcAft>
                <a:spcPts val="588"/>
              </a:spcAft>
              <a:defRPr/>
            </a:pPr>
            <a:r>
              <a:rPr lang="en-US" sz="1764" kern="0" dirty="0">
                <a:gradFill>
                  <a:gsLst>
                    <a:gs pos="0">
                      <a:srgbClr val="FFFFFF"/>
                    </a:gs>
                    <a:gs pos="100000">
                      <a:srgbClr val="FFFFFF"/>
                    </a:gs>
                  </a:gsLst>
                  <a:lin ang="5400000" scaled="0"/>
                </a:gradFill>
              </a:rPr>
              <a:t>Zero on-premises </a:t>
            </a:r>
            <a:br>
              <a:rPr lang="en-US" sz="1764" kern="0" dirty="0">
                <a:gradFill>
                  <a:gsLst>
                    <a:gs pos="0">
                      <a:srgbClr val="FFFFFF"/>
                    </a:gs>
                    <a:gs pos="100000">
                      <a:srgbClr val="FFFFFF"/>
                    </a:gs>
                  </a:gsLst>
                  <a:lin ang="5400000" scaled="0"/>
                </a:gradFill>
              </a:rPr>
            </a:br>
            <a:r>
              <a:rPr lang="en-US" sz="1764" kern="0" dirty="0" smtClean="0">
                <a:gradFill>
                  <a:gsLst>
                    <a:gs pos="0">
                      <a:srgbClr val="FFFFFF"/>
                    </a:gs>
                    <a:gs pos="100000">
                      <a:srgbClr val="FFFFFF"/>
                    </a:gs>
                  </a:gsLst>
                  <a:lin ang="5400000" scaled="0"/>
                </a:gradFill>
              </a:rPr>
              <a:t>servers or no integration</a:t>
            </a:r>
            <a:endParaRPr lang="en-US" sz="1764" kern="0" dirty="0">
              <a:gradFill>
                <a:gsLst>
                  <a:gs pos="0">
                    <a:srgbClr val="FFFFFF"/>
                  </a:gs>
                  <a:gs pos="100000">
                    <a:srgbClr val="FFFFFF"/>
                  </a:gs>
                </a:gsLst>
                <a:lin ang="5400000" scaled="0"/>
              </a:gradFill>
            </a:endParaRPr>
          </a:p>
        </p:txBody>
      </p:sp>
      <p:sp>
        <p:nvSpPr>
          <p:cNvPr id="116" name="&quot;No&quot; Symbol 115"/>
          <p:cNvSpPr/>
          <p:nvPr/>
        </p:nvSpPr>
        <p:spPr bwMode="auto">
          <a:xfrm>
            <a:off x="3058242" y="4152972"/>
            <a:ext cx="596257" cy="596257"/>
          </a:xfrm>
          <a:prstGeom prst="noSmoking">
            <a:avLst>
              <a:gd name="adj" fmla="val 13381"/>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defRPr/>
            </a:pPr>
            <a:endParaRPr lang="en-US" sz="2352" kern="0"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100" name="Group 99"/>
          <p:cNvGrpSpPr/>
          <p:nvPr/>
        </p:nvGrpSpPr>
        <p:grpSpPr>
          <a:xfrm>
            <a:off x="5393188" y="2785518"/>
            <a:ext cx="1415260" cy="1084732"/>
            <a:chOff x="9815680" y="4868863"/>
            <a:chExt cx="1888957" cy="1447799"/>
          </a:xfrm>
        </p:grpSpPr>
        <p:grpSp>
          <p:nvGrpSpPr>
            <p:cNvPr id="101" name="Group 100"/>
            <p:cNvGrpSpPr/>
            <p:nvPr/>
          </p:nvGrpSpPr>
          <p:grpSpPr>
            <a:xfrm>
              <a:off x="9832447" y="4868863"/>
              <a:ext cx="1872190" cy="1447799"/>
              <a:chOff x="1878013" y="-2489200"/>
              <a:chExt cx="8543925" cy="6607175"/>
            </a:xfrm>
            <a:solidFill>
              <a:srgbClr val="008272">
                <a:lumMod val="75000"/>
              </a:srgbClr>
            </a:solidFill>
          </p:grpSpPr>
          <p:sp>
            <p:nvSpPr>
              <p:cNvPr id="103" name="Freeform 102"/>
              <p:cNvSpPr>
                <a:spLocks/>
              </p:cNvSpPr>
              <p:nvPr/>
            </p:nvSpPr>
            <p:spPr bwMode="auto">
              <a:xfrm>
                <a:off x="2620963" y="-2489200"/>
                <a:ext cx="7058025" cy="1974850"/>
              </a:xfrm>
              <a:custGeom>
                <a:avLst/>
                <a:gdLst>
                  <a:gd name="T0" fmla="*/ 1857 w 1880"/>
                  <a:gd name="T1" fmla="*/ 266 h 526"/>
                  <a:gd name="T2" fmla="*/ 1701 w 1880"/>
                  <a:gd name="T3" fmla="*/ 266 h 526"/>
                  <a:gd name="T4" fmla="*/ 1626 w 1880"/>
                  <a:gd name="T5" fmla="*/ 0 h 526"/>
                  <a:gd name="T6" fmla="*/ 689 w 1880"/>
                  <a:gd name="T7" fmla="*/ 266 h 526"/>
                  <a:gd name="T8" fmla="*/ 579 w 1880"/>
                  <a:gd name="T9" fmla="*/ 266 h 526"/>
                  <a:gd name="T10" fmla="*/ 457 w 1880"/>
                  <a:gd name="T11" fmla="*/ 162 h 526"/>
                  <a:gd name="T12" fmla="*/ 417 w 1880"/>
                  <a:gd name="T13" fmla="*/ 144 h 526"/>
                  <a:gd name="T14" fmla="*/ 24 w 1880"/>
                  <a:gd name="T15" fmla="*/ 144 h 526"/>
                  <a:gd name="T16" fmla="*/ 0 w 1880"/>
                  <a:gd name="T17" fmla="*/ 167 h 526"/>
                  <a:gd name="T18" fmla="*/ 0 w 1880"/>
                  <a:gd name="T19" fmla="*/ 526 h 526"/>
                  <a:gd name="T20" fmla="*/ 180 w 1880"/>
                  <a:gd name="T21" fmla="*/ 526 h 526"/>
                  <a:gd name="T22" fmla="*/ 1550 w 1880"/>
                  <a:gd name="T23" fmla="*/ 133 h 526"/>
                  <a:gd name="T24" fmla="*/ 1660 w 1880"/>
                  <a:gd name="T25" fmla="*/ 526 h 526"/>
                  <a:gd name="T26" fmla="*/ 1880 w 1880"/>
                  <a:gd name="T27" fmla="*/ 526 h 526"/>
                  <a:gd name="T28" fmla="*/ 1880 w 1880"/>
                  <a:gd name="T29" fmla="*/ 289 h 526"/>
                  <a:gd name="T30" fmla="*/ 1857 w 1880"/>
                  <a:gd name="T31" fmla="*/ 26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80" h="526">
                    <a:moveTo>
                      <a:pt x="1857" y="266"/>
                    </a:moveTo>
                    <a:cubicBezTo>
                      <a:pt x="1701" y="266"/>
                      <a:pt x="1701" y="266"/>
                      <a:pt x="1701" y="266"/>
                    </a:cubicBezTo>
                    <a:cubicBezTo>
                      <a:pt x="1626" y="0"/>
                      <a:pt x="1626" y="0"/>
                      <a:pt x="1626" y="0"/>
                    </a:cubicBezTo>
                    <a:cubicBezTo>
                      <a:pt x="689" y="266"/>
                      <a:pt x="689" y="266"/>
                      <a:pt x="689" y="266"/>
                    </a:cubicBezTo>
                    <a:cubicBezTo>
                      <a:pt x="579" y="266"/>
                      <a:pt x="579" y="266"/>
                      <a:pt x="579" y="266"/>
                    </a:cubicBezTo>
                    <a:cubicBezTo>
                      <a:pt x="457" y="162"/>
                      <a:pt x="457" y="162"/>
                      <a:pt x="457" y="162"/>
                    </a:cubicBezTo>
                    <a:cubicBezTo>
                      <a:pt x="452" y="150"/>
                      <a:pt x="428" y="144"/>
                      <a:pt x="417" y="144"/>
                    </a:cubicBezTo>
                    <a:cubicBezTo>
                      <a:pt x="24" y="144"/>
                      <a:pt x="24" y="144"/>
                      <a:pt x="24" y="144"/>
                    </a:cubicBezTo>
                    <a:cubicBezTo>
                      <a:pt x="12" y="144"/>
                      <a:pt x="0" y="156"/>
                      <a:pt x="0" y="167"/>
                    </a:cubicBezTo>
                    <a:cubicBezTo>
                      <a:pt x="0" y="526"/>
                      <a:pt x="0" y="526"/>
                      <a:pt x="0" y="526"/>
                    </a:cubicBezTo>
                    <a:cubicBezTo>
                      <a:pt x="180" y="526"/>
                      <a:pt x="180" y="526"/>
                      <a:pt x="180" y="526"/>
                    </a:cubicBezTo>
                    <a:cubicBezTo>
                      <a:pt x="1550" y="133"/>
                      <a:pt x="1550" y="133"/>
                      <a:pt x="1550" y="133"/>
                    </a:cubicBezTo>
                    <a:cubicBezTo>
                      <a:pt x="1660" y="526"/>
                      <a:pt x="1660" y="526"/>
                      <a:pt x="1660" y="526"/>
                    </a:cubicBezTo>
                    <a:cubicBezTo>
                      <a:pt x="1880" y="526"/>
                      <a:pt x="1880" y="526"/>
                      <a:pt x="1880" y="526"/>
                    </a:cubicBezTo>
                    <a:cubicBezTo>
                      <a:pt x="1880" y="289"/>
                      <a:pt x="1880" y="289"/>
                      <a:pt x="1880" y="289"/>
                    </a:cubicBezTo>
                    <a:cubicBezTo>
                      <a:pt x="1880" y="277"/>
                      <a:pt x="1868" y="266"/>
                      <a:pt x="1857"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04" name="Freeform 103"/>
              <p:cNvSpPr>
                <a:spLocks/>
              </p:cNvSpPr>
              <p:nvPr/>
            </p:nvSpPr>
            <p:spPr bwMode="auto">
              <a:xfrm>
                <a:off x="1878013" y="-206375"/>
                <a:ext cx="8543925" cy="4324350"/>
              </a:xfrm>
              <a:custGeom>
                <a:avLst/>
                <a:gdLst>
                  <a:gd name="T0" fmla="*/ 2259 w 2276"/>
                  <a:gd name="T1" fmla="*/ 0 h 1151"/>
                  <a:gd name="T2" fmla="*/ 23 w 2276"/>
                  <a:gd name="T3" fmla="*/ 0 h 1151"/>
                  <a:gd name="T4" fmla="*/ 0 w 2276"/>
                  <a:gd name="T5" fmla="*/ 23 h 1151"/>
                  <a:gd name="T6" fmla="*/ 191 w 2276"/>
                  <a:gd name="T7" fmla="*/ 1104 h 1151"/>
                  <a:gd name="T8" fmla="*/ 243 w 2276"/>
                  <a:gd name="T9" fmla="*/ 1151 h 1151"/>
                  <a:gd name="T10" fmla="*/ 2033 w 2276"/>
                  <a:gd name="T11" fmla="*/ 1151 h 1151"/>
                  <a:gd name="T12" fmla="*/ 2085 w 2276"/>
                  <a:gd name="T13" fmla="*/ 1104 h 1151"/>
                  <a:gd name="T14" fmla="*/ 2276 w 2276"/>
                  <a:gd name="T15" fmla="*/ 23 h 1151"/>
                  <a:gd name="T16" fmla="*/ 2259 w 2276"/>
                  <a:gd name="T17" fmla="*/ 0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6" h="1151">
                    <a:moveTo>
                      <a:pt x="2259" y="0"/>
                    </a:moveTo>
                    <a:cubicBezTo>
                      <a:pt x="23" y="0"/>
                      <a:pt x="23" y="0"/>
                      <a:pt x="23" y="0"/>
                    </a:cubicBezTo>
                    <a:cubicBezTo>
                      <a:pt x="6" y="0"/>
                      <a:pt x="0" y="11"/>
                      <a:pt x="0" y="23"/>
                    </a:cubicBezTo>
                    <a:cubicBezTo>
                      <a:pt x="191" y="1104"/>
                      <a:pt x="191" y="1104"/>
                      <a:pt x="191" y="1104"/>
                    </a:cubicBezTo>
                    <a:cubicBezTo>
                      <a:pt x="191" y="1133"/>
                      <a:pt x="220" y="1151"/>
                      <a:pt x="243" y="1151"/>
                    </a:cubicBezTo>
                    <a:cubicBezTo>
                      <a:pt x="2033" y="1151"/>
                      <a:pt x="2033" y="1151"/>
                      <a:pt x="2033" y="1151"/>
                    </a:cubicBezTo>
                    <a:cubicBezTo>
                      <a:pt x="2056" y="1151"/>
                      <a:pt x="2085" y="1133"/>
                      <a:pt x="2085" y="1104"/>
                    </a:cubicBezTo>
                    <a:cubicBezTo>
                      <a:pt x="2276" y="23"/>
                      <a:pt x="2276" y="23"/>
                      <a:pt x="2276" y="23"/>
                    </a:cubicBezTo>
                    <a:cubicBezTo>
                      <a:pt x="2276" y="11"/>
                      <a:pt x="2270" y="0"/>
                      <a:pt x="22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grpSp>
        <p:sp>
          <p:nvSpPr>
            <p:cNvPr id="102" name="TextBox 101"/>
            <p:cNvSpPr txBox="1"/>
            <p:nvPr/>
          </p:nvSpPr>
          <p:spPr>
            <a:xfrm>
              <a:off x="9815680" y="5424812"/>
              <a:ext cx="1818618" cy="881719"/>
            </a:xfrm>
            <a:prstGeom prst="rect">
              <a:avLst/>
            </a:prstGeom>
            <a:noFill/>
          </p:spPr>
          <p:txBody>
            <a:bodyPr wrap="square" lIns="179238" tIns="143391" rIns="179238" bIns="143391" rtlCol="0">
              <a:spAutoFit/>
            </a:bodyPr>
            <a:lstStyle/>
            <a:p>
              <a:pPr algn="ctr" defTabSz="896203">
                <a:lnSpc>
                  <a:spcPct val="70000"/>
                </a:lnSpc>
                <a:spcAft>
                  <a:spcPts val="588"/>
                </a:spcAft>
                <a:defRPr/>
              </a:pPr>
              <a:r>
                <a:rPr lang="en-US" sz="1372" kern="0" dirty="0">
                  <a:gradFill>
                    <a:gsLst>
                      <a:gs pos="2917">
                        <a:srgbClr val="FFFFFF"/>
                      </a:gs>
                      <a:gs pos="30000">
                        <a:srgbClr val="FFFFFF"/>
                      </a:gs>
                    </a:gsLst>
                    <a:lin ang="5400000" scaled="0"/>
                  </a:gradFill>
                </a:rPr>
                <a:t>On-premises</a:t>
              </a:r>
            </a:p>
            <a:p>
              <a:pPr algn="ctr" defTabSz="896203">
                <a:lnSpc>
                  <a:spcPct val="70000"/>
                </a:lnSpc>
                <a:spcAft>
                  <a:spcPts val="588"/>
                </a:spcAft>
                <a:defRPr/>
              </a:pPr>
              <a:r>
                <a:rPr lang="en-US" sz="1372" kern="0" dirty="0">
                  <a:gradFill>
                    <a:gsLst>
                      <a:gs pos="2917">
                        <a:srgbClr val="FFFFFF"/>
                      </a:gs>
                      <a:gs pos="30000">
                        <a:srgbClr val="FFFFFF"/>
                      </a:gs>
                    </a:gsLst>
                    <a:lin ang="5400000" scaled="0"/>
                  </a:gradFill>
                </a:rPr>
                <a:t>directory</a:t>
              </a:r>
            </a:p>
          </p:txBody>
        </p:sp>
      </p:grpSp>
      <p:grpSp>
        <p:nvGrpSpPr>
          <p:cNvPr id="117" name="Group 116"/>
          <p:cNvGrpSpPr/>
          <p:nvPr/>
        </p:nvGrpSpPr>
        <p:grpSpPr>
          <a:xfrm>
            <a:off x="4441942" y="4059317"/>
            <a:ext cx="3317751" cy="783566"/>
            <a:chOff x="1439928" y="5583237"/>
            <a:chExt cx="3385160" cy="799486"/>
          </a:xfrm>
        </p:grpSpPr>
        <p:sp>
          <p:nvSpPr>
            <p:cNvPr id="118" name="Rectangle 117"/>
            <p:cNvSpPr/>
            <p:nvPr/>
          </p:nvSpPr>
          <p:spPr bwMode="auto">
            <a:xfrm>
              <a:off x="1439928" y="5583237"/>
              <a:ext cx="3385160" cy="799486"/>
            </a:xfrm>
            <a:prstGeom prst="rect">
              <a:avLst/>
            </a:prstGeom>
            <a:solidFill>
              <a:srgbClr val="B4009E">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143391" tIns="89619" rIns="89619" bIns="89619" numCol="1" spcCol="0" rtlCol="0" fromWordArt="0" anchor="ctr" anchorCtr="0" forceAA="0" compatLnSpc="1">
              <a:prstTxWarp prst="textNoShape">
                <a:avLst/>
              </a:prstTxWarp>
              <a:noAutofit/>
            </a:bodyPr>
            <a:lstStyle/>
            <a:p>
              <a:pPr defTabSz="896203">
                <a:lnSpc>
                  <a:spcPct val="90000"/>
                </a:lnSpc>
                <a:spcAft>
                  <a:spcPts val="588"/>
                </a:spcAft>
                <a:defRPr/>
              </a:pPr>
              <a:r>
                <a:rPr lang="en-US" sz="1764" kern="0" dirty="0">
                  <a:gradFill>
                    <a:gsLst>
                      <a:gs pos="0">
                        <a:srgbClr val="FFFFFF"/>
                      </a:gs>
                      <a:gs pos="100000">
                        <a:srgbClr val="FFFFFF"/>
                      </a:gs>
                    </a:gsLst>
                    <a:lin ang="5400000" scaled="0"/>
                  </a:gradFill>
                </a:rPr>
                <a:t>Directory sync with </a:t>
              </a:r>
              <a:br>
                <a:rPr lang="en-US" sz="1764" kern="0" dirty="0">
                  <a:gradFill>
                    <a:gsLst>
                      <a:gs pos="0">
                        <a:srgbClr val="FFFFFF"/>
                      </a:gs>
                      <a:gs pos="100000">
                        <a:srgbClr val="FFFFFF"/>
                      </a:gs>
                    </a:gsLst>
                    <a:lin ang="5400000" scaled="0"/>
                  </a:gradFill>
                </a:rPr>
              </a:br>
              <a:r>
                <a:rPr lang="en-US" sz="1764" kern="0" dirty="0">
                  <a:gradFill>
                    <a:gsLst>
                      <a:gs pos="0">
                        <a:srgbClr val="FFFFFF"/>
                      </a:gs>
                      <a:gs pos="100000">
                        <a:srgbClr val="FFFFFF"/>
                      </a:gs>
                    </a:gsLst>
                    <a:lin ang="5400000" scaled="0"/>
                  </a:gradFill>
                </a:rPr>
                <a:t>password sync</a:t>
              </a:r>
            </a:p>
          </p:txBody>
        </p:sp>
        <p:grpSp>
          <p:nvGrpSpPr>
            <p:cNvPr id="119" name="Group 118"/>
            <p:cNvGrpSpPr/>
            <p:nvPr/>
          </p:nvGrpSpPr>
          <p:grpSpPr>
            <a:xfrm flipH="1">
              <a:off x="4122581" y="5675312"/>
              <a:ext cx="572014" cy="612475"/>
              <a:chOff x="6059488" y="4718051"/>
              <a:chExt cx="2578100" cy="2728913"/>
            </a:xfrm>
            <a:solidFill>
              <a:srgbClr val="FFFFFF"/>
            </a:solidFill>
          </p:grpSpPr>
          <p:sp>
            <p:nvSpPr>
              <p:cNvPr id="120" name="Freeform 5"/>
              <p:cNvSpPr>
                <a:spLocks/>
              </p:cNvSpPr>
              <p:nvPr/>
            </p:nvSpPr>
            <p:spPr bwMode="auto">
              <a:xfrm>
                <a:off x="6461125" y="5226051"/>
                <a:ext cx="890587" cy="655638"/>
              </a:xfrm>
              <a:custGeom>
                <a:avLst/>
                <a:gdLst>
                  <a:gd name="T0" fmla="*/ 288 w 782"/>
                  <a:gd name="T1" fmla="*/ 575 h 575"/>
                  <a:gd name="T2" fmla="*/ 514 w 782"/>
                  <a:gd name="T3" fmla="*/ 368 h 575"/>
                  <a:gd name="T4" fmla="*/ 0 w 782"/>
                  <a:gd name="T5" fmla="*/ 368 h 575"/>
                  <a:gd name="T6" fmla="*/ 0 w 782"/>
                  <a:gd name="T7" fmla="*/ 220 h 575"/>
                  <a:gd name="T8" fmla="*/ 514 w 782"/>
                  <a:gd name="T9" fmla="*/ 220 h 575"/>
                  <a:gd name="T10" fmla="*/ 288 w 782"/>
                  <a:gd name="T11" fmla="*/ 0 h 575"/>
                  <a:gd name="T12" fmla="*/ 474 w 782"/>
                  <a:gd name="T13" fmla="*/ 0 h 575"/>
                  <a:gd name="T14" fmla="*/ 782 w 782"/>
                  <a:gd name="T15" fmla="*/ 287 h 575"/>
                  <a:gd name="T16" fmla="*/ 474 w 782"/>
                  <a:gd name="T17" fmla="*/ 575 h 575"/>
                  <a:gd name="T18" fmla="*/ 288 w 782"/>
                  <a:gd name="T19" fmla="*/ 575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2" h="575">
                    <a:moveTo>
                      <a:pt x="288" y="575"/>
                    </a:moveTo>
                    <a:cubicBezTo>
                      <a:pt x="288" y="575"/>
                      <a:pt x="288" y="575"/>
                      <a:pt x="514" y="368"/>
                    </a:cubicBezTo>
                    <a:cubicBezTo>
                      <a:pt x="0" y="368"/>
                      <a:pt x="0" y="368"/>
                      <a:pt x="0" y="368"/>
                    </a:cubicBezTo>
                    <a:cubicBezTo>
                      <a:pt x="0" y="368"/>
                      <a:pt x="0" y="368"/>
                      <a:pt x="0" y="220"/>
                    </a:cubicBezTo>
                    <a:cubicBezTo>
                      <a:pt x="0" y="220"/>
                      <a:pt x="0" y="220"/>
                      <a:pt x="514" y="220"/>
                    </a:cubicBezTo>
                    <a:cubicBezTo>
                      <a:pt x="514" y="220"/>
                      <a:pt x="514" y="220"/>
                      <a:pt x="288" y="0"/>
                    </a:cubicBezTo>
                    <a:cubicBezTo>
                      <a:pt x="288" y="0"/>
                      <a:pt x="288" y="0"/>
                      <a:pt x="474" y="0"/>
                    </a:cubicBezTo>
                    <a:cubicBezTo>
                      <a:pt x="474" y="0"/>
                      <a:pt x="474" y="0"/>
                      <a:pt x="782" y="287"/>
                    </a:cubicBezTo>
                    <a:cubicBezTo>
                      <a:pt x="782" y="287"/>
                      <a:pt x="782" y="287"/>
                      <a:pt x="474" y="575"/>
                    </a:cubicBezTo>
                    <a:cubicBezTo>
                      <a:pt x="474" y="575"/>
                      <a:pt x="474" y="575"/>
                      <a:pt x="288" y="575"/>
                    </a:cubicBezTo>
                    <a:close/>
                  </a:path>
                </a:pathLst>
              </a:custGeom>
              <a:grpFill/>
              <a:ln>
                <a:noFill/>
              </a:ln>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21" name="Freeform 6"/>
              <p:cNvSpPr>
                <a:spLocks/>
              </p:cNvSpPr>
              <p:nvPr/>
            </p:nvSpPr>
            <p:spPr bwMode="auto">
              <a:xfrm>
                <a:off x="7291388" y="6226176"/>
                <a:ext cx="923925" cy="679450"/>
              </a:xfrm>
              <a:custGeom>
                <a:avLst/>
                <a:gdLst>
                  <a:gd name="T0" fmla="*/ 516 w 811"/>
                  <a:gd name="T1" fmla="*/ 597 h 597"/>
                  <a:gd name="T2" fmla="*/ 319 w 811"/>
                  <a:gd name="T3" fmla="*/ 597 h 597"/>
                  <a:gd name="T4" fmla="*/ 0 w 811"/>
                  <a:gd name="T5" fmla="*/ 298 h 597"/>
                  <a:gd name="T6" fmla="*/ 319 w 811"/>
                  <a:gd name="T7" fmla="*/ 0 h 597"/>
                  <a:gd name="T8" fmla="*/ 516 w 811"/>
                  <a:gd name="T9" fmla="*/ 0 h 597"/>
                  <a:gd name="T10" fmla="*/ 278 w 811"/>
                  <a:gd name="T11" fmla="*/ 227 h 597"/>
                  <a:gd name="T12" fmla="*/ 811 w 811"/>
                  <a:gd name="T13" fmla="*/ 227 h 597"/>
                  <a:gd name="T14" fmla="*/ 811 w 811"/>
                  <a:gd name="T15" fmla="*/ 383 h 597"/>
                  <a:gd name="T16" fmla="*/ 278 w 811"/>
                  <a:gd name="T17" fmla="*/ 383 h 597"/>
                  <a:gd name="T18" fmla="*/ 516 w 811"/>
                  <a:gd name="T19" fmla="*/ 59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1" h="597">
                    <a:moveTo>
                      <a:pt x="516" y="597"/>
                    </a:moveTo>
                    <a:cubicBezTo>
                      <a:pt x="319" y="597"/>
                      <a:pt x="319" y="597"/>
                      <a:pt x="319" y="597"/>
                    </a:cubicBezTo>
                    <a:cubicBezTo>
                      <a:pt x="0" y="298"/>
                      <a:pt x="0" y="298"/>
                      <a:pt x="0" y="298"/>
                    </a:cubicBezTo>
                    <a:cubicBezTo>
                      <a:pt x="319" y="0"/>
                      <a:pt x="319" y="0"/>
                      <a:pt x="319" y="0"/>
                    </a:cubicBezTo>
                    <a:cubicBezTo>
                      <a:pt x="516" y="0"/>
                      <a:pt x="516" y="0"/>
                      <a:pt x="516" y="0"/>
                    </a:cubicBezTo>
                    <a:cubicBezTo>
                      <a:pt x="278" y="227"/>
                      <a:pt x="278" y="227"/>
                      <a:pt x="278" y="227"/>
                    </a:cubicBezTo>
                    <a:cubicBezTo>
                      <a:pt x="811" y="227"/>
                      <a:pt x="811" y="227"/>
                      <a:pt x="811" y="227"/>
                    </a:cubicBezTo>
                    <a:cubicBezTo>
                      <a:pt x="811" y="383"/>
                      <a:pt x="811" y="383"/>
                      <a:pt x="811" y="383"/>
                    </a:cubicBezTo>
                    <a:cubicBezTo>
                      <a:pt x="278" y="383"/>
                      <a:pt x="278" y="383"/>
                      <a:pt x="278" y="383"/>
                    </a:cubicBezTo>
                    <a:cubicBezTo>
                      <a:pt x="516" y="597"/>
                      <a:pt x="516" y="597"/>
                      <a:pt x="516" y="597"/>
                    </a:cubicBezTo>
                    <a:close/>
                  </a:path>
                </a:pathLst>
              </a:custGeom>
              <a:grpFill/>
              <a:ln>
                <a:noFill/>
              </a:ln>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22" name="Freeform 7"/>
              <p:cNvSpPr>
                <a:spLocks/>
              </p:cNvSpPr>
              <p:nvPr/>
            </p:nvSpPr>
            <p:spPr bwMode="auto">
              <a:xfrm>
                <a:off x="6894513" y="5699126"/>
                <a:ext cx="1743075" cy="1747838"/>
              </a:xfrm>
              <a:custGeom>
                <a:avLst/>
                <a:gdLst>
                  <a:gd name="T0" fmla="*/ 770 w 1530"/>
                  <a:gd name="T1" fmla="*/ 1534 h 1534"/>
                  <a:gd name="T2" fmla="*/ 0 w 1530"/>
                  <a:gd name="T3" fmla="*/ 760 h 1534"/>
                  <a:gd name="T4" fmla="*/ 3 w 1530"/>
                  <a:gd name="T5" fmla="*/ 726 h 1534"/>
                  <a:gd name="T6" fmla="*/ 95 w 1530"/>
                  <a:gd name="T7" fmla="*/ 719 h 1534"/>
                  <a:gd name="T8" fmla="*/ 95 w 1530"/>
                  <a:gd name="T9" fmla="*/ 760 h 1534"/>
                  <a:gd name="T10" fmla="*/ 770 w 1530"/>
                  <a:gd name="T11" fmla="*/ 1443 h 1534"/>
                  <a:gd name="T12" fmla="*/ 1438 w 1530"/>
                  <a:gd name="T13" fmla="*/ 760 h 1534"/>
                  <a:gd name="T14" fmla="*/ 770 w 1530"/>
                  <a:gd name="T15" fmla="*/ 91 h 1534"/>
                  <a:gd name="T16" fmla="*/ 227 w 1530"/>
                  <a:gd name="T17" fmla="*/ 366 h 1534"/>
                  <a:gd name="T18" fmla="*/ 88 w 1530"/>
                  <a:gd name="T19" fmla="*/ 411 h 1534"/>
                  <a:gd name="T20" fmla="*/ 770 w 1530"/>
                  <a:gd name="T21" fmla="*/ 0 h 1534"/>
                  <a:gd name="T22" fmla="*/ 1530 w 1530"/>
                  <a:gd name="T23" fmla="*/ 760 h 1534"/>
                  <a:gd name="T24" fmla="*/ 770 w 1530"/>
                  <a:gd name="T25" fmla="*/ 1534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0" h="1534">
                    <a:moveTo>
                      <a:pt x="770" y="1534"/>
                    </a:moveTo>
                    <a:cubicBezTo>
                      <a:pt x="339" y="1534"/>
                      <a:pt x="0" y="1195"/>
                      <a:pt x="0" y="760"/>
                    </a:cubicBezTo>
                    <a:cubicBezTo>
                      <a:pt x="0" y="750"/>
                      <a:pt x="3" y="736"/>
                      <a:pt x="3" y="726"/>
                    </a:cubicBezTo>
                    <a:cubicBezTo>
                      <a:pt x="34" y="726"/>
                      <a:pt x="64" y="723"/>
                      <a:pt x="95" y="719"/>
                    </a:cubicBezTo>
                    <a:cubicBezTo>
                      <a:pt x="95" y="733"/>
                      <a:pt x="95" y="747"/>
                      <a:pt x="95" y="760"/>
                    </a:cubicBezTo>
                    <a:cubicBezTo>
                      <a:pt x="95" y="1130"/>
                      <a:pt x="400" y="1443"/>
                      <a:pt x="770" y="1443"/>
                    </a:cubicBezTo>
                    <a:cubicBezTo>
                      <a:pt x="1139" y="1443"/>
                      <a:pt x="1438" y="1130"/>
                      <a:pt x="1438" y="760"/>
                    </a:cubicBezTo>
                    <a:cubicBezTo>
                      <a:pt x="1438" y="390"/>
                      <a:pt x="1139" y="91"/>
                      <a:pt x="770" y="91"/>
                    </a:cubicBezTo>
                    <a:cubicBezTo>
                      <a:pt x="549" y="91"/>
                      <a:pt x="349" y="200"/>
                      <a:pt x="227" y="366"/>
                    </a:cubicBezTo>
                    <a:cubicBezTo>
                      <a:pt x="183" y="387"/>
                      <a:pt x="135" y="400"/>
                      <a:pt x="88" y="411"/>
                    </a:cubicBezTo>
                    <a:cubicBezTo>
                      <a:pt x="213" y="166"/>
                      <a:pt x="468" y="0"/>
                      <a:pt x="770" y="0"/>
                    </a:cubicBezTo>
                    <a:cubicBezTo>
                      <a:pt x="1190" y="0"/>
                      <a:pt x="1530" y="339"/>
                      <a:pt x="1530" y="760"/>
                    </a:cubicBezTo>
                    <a:cubicBezTo>
                      <a:pt x="1530" y="1195"/>
                      <a:pt x="1190" y="1534"/>
                      <a:pt x="770" y="1534"/>
                    </a:cubicBezTo>
                    <a:close/>
                  </a:path>
                </a:pathLst>
              </a:custGeom>
              <a:grpFill/>
              <a:ln>
                <a:noFill/>
              </a:ln>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23" name="Freeform 8"/>
              <p:cNvSpPr>
                <a:spLocks/>
              </p:cNvSpPr>
              <p:nvPr/>
            </p:nvSpPr>
            <p:spPr bwMode="auto">
              <a:xfrm>
                <a:off x="6059488" y="4718051"/>
                <a:ext cx="1676400" cy="1685925"/>
              </a:xfrm>
              <a:custGeom>
                <a:avLst/>
                <a:gdLst>
                  <a:gd name="T0" fmla="*/ 1380 w 1472"/>
                  <a:gd name="T1" fmla="*/ 761 h 1481"/>
                  <a:gd name="T2" fmla="*/ 1384 w 1472"/>
                  <a:gd name="T3" fmla="*/ 734 h 1481"/>
                  <a:gd name="T4" fmla="*/ 729 w 1472"/>
                  <a:gd name="T5" fmla="*/ 89 h 1481"/>
                  <a:gd name="T6" fmla="*/ 88 w 1472"/>
                  <a:gd name="T7" fmla="*/ 734 h 1481"/>
                  <a:gd name="T8" fmla="*/ 729 w 1472"/>
                  <a:gd name="T9" fmla="*/ 1390 h 1481"/>
                  <a:gd name="T10" fmla="*/ 1255 w 1472"/>
                  <a:gd name="T11" fmla="*/ 1121 h 1481"/>
                  <a:gd name="T12" fmla="*/ 1394 w 1472"/>
                  <a:gd name="T13" fmla="*/ 1074 h 1481"/>
                  <a:gd name="T14" fmla="*/ 729 w 1472"/>
                  <a:gd name="T15" fmla="*/ 1481 h 1481"/>
                  <a:gd name="T16" fmla="*/ 0 w 1472"/>
                  <a:gd name="T17" fmla="*/ 734 h 1481"/>
                  <a:gd name="T18" fmla="*/ 729 w 1472"/>
                  <a:gd name="T19" fmla="*/ 0 h 1481"/>
                  <a:gd name="T20" fmla="*/ 1472 w 1472"/>
                  <a:gd name="T21" fmla="*/ 734 h 1481"/>
                  <a:gd name="T22" fmla="*/ 1472 w 1472"/>
                  <a:gd name="T23" fmla="*/ 754 h 1481"/>
                  <a:gd name="T24" fmla="*/ 1380 w 1472"/>
                  <a:gd name="T25" fmla="*/ 761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2" h="1481">
                    <a:moveTo>
                      <a:pt x="1380" y="761"/>
                    </a:moveTo>
                    <a:cubicBezTo>
                      <a:pt x="1384" y="751"/>
                      <a:pt x="1384" y="744"/>
                      <a:pt x="1384" y="734"/>
                    </a:cubicBezTo>
                    <a:cubicBezTo>
                      <a:pt x="1384" y="377"/>
                      <a:pt x="1085" y="89"/>
                      <a:pt x="729" y="89"/>
                    </a:cubicBezTo>
                    <a:cubicBezTo>
                      <a:pt x="373" y="89"/>
                      <a:pt x="88" y="377"/>
                      <a:pt x="88" y="734"/>
                    </a:cubicBezTo>
                    <a:cubicBezTo>
                      <a:pt x="88" y="1094"/>
                      <a:pt x="373" y="1390"/>
                      <a:pt x="729" y="1390"/>
                    </a:cubicBezTo>
                    <a:cubicBezTo>
                      <a:pt x="943" y="1390"/>
                      <a:pt x="1136" y="1284"/>
                      <a:pt x="1255" y="1121"/>
                    </a:cubicBezTo>
                    <a:cubicBezTo>
                      <a:pt x="1299" y="1101"/>
                      <a:pt x="1343" y="1084"/>
                      <a:pt x="1394" y="1074"/>
                    </a:cubicBezTo>
                    <a:cubicBezTo>
                      <a:pt x="1272" y="1318"/>
                      <a:pt x="1024" y="1481"/>
                      <a:pt x="729" y="1481"/>
                    </a:cubicBezTo>
                    <a:cubicBezTo>
                      <a:pt x="326" y="1481"/>
                      <a:pt x="0" y="1152"/>
                      <a:pt x="0" y="734"/>
                    </a:cubicBezTo>
                    <a:cubicBezTo>
                      <a:pt x="0" y="326"/>
                      <a:pt x="326" y="0"/>
                      <a:pt x="729" y="0"/>
                    </a:cubicBezTo>
                    <a:cubicBezTo>
                      <a:pt x="1146" y="0"/>
                      <a:pt x="1472" y="326"/>
                      <a:pt x="1472" y="734"/>
                    </a:cubicBezTo>
                    <a:cubicBezTo>
                      <a:pt x="1472" y="741"/>
                      <a:pt x="1472" y="748"/>
                      <a:pt x="1472" y="754"/>
                    </a:cubicBezTo>
                    <a:cubicBezTo>
                      <a:pt x="1442" y="754"/>
                      <a:pt x="1411" y="758"/>
                      <a:pt x="1380" y="761"/>
                    </a:cubicBezTo>
                    <a:close/>
                  </a:path>
                </a:pathLst>
              </a:custGeom>
              <a:grpFill/>
              <a:ln>
                <a:noFill/>
              </a:ln>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grpSp>
      </p:grpSp>
      <p:sp>
        <p:nvSpPr>
          <p:cNvPr id="124" name="Rectangle 123"/>
          <p:cNvSpPr/>
          <p:nvPr/>
        </p:nvSpPr>
        <p:spPr bwMode="auto">
          <a:xfrm>
            <a:off x="4441941" y="5104666"/>
            <a:ext cx="3317751" cy="783566"/>
          </a:xfrm>
          <a:prstGeom prst="rect">
            <a:avLst/>
          </a:prstGeom>
          <a:solidFill>
            <a:srgbClr val="B4009E"/>
          </a:solidFill>
          <a:ln w="9525" cap="flat" cmpd="sng" algn="ctr">
            <a:noFill/>
            <a:prstDash val="solid"/>
            <a:headEnd type="none" w="med" len="med"/>
            <a:tailEnd type="none" w="med" len="med"/>
          </a:ln>
          <a:effectLst/>
        </p:spPr>
        <p:txBody>
          <a:bodyPr rot="0" spcFirstLastPara="0" vertOverflow="overflow" horzOverflow="overflow" vert="horz" wrap="square" lIns="143391" tIns="89619" rIns="89619" bIns="89619" numCol="1" spcCol="0" rtlCol="0" fromWordArt="0" anchor="ctr" anchorCtr="0" forceAA="0" compatLnSpc="1">
            <a:prstTxWarp prst="textNoShape">
              <a:avLst/>
            </a:prstTxWarp>
            <a:noAutofit/>
          </a:bodyPr>
          <a:lstStyle/>
          <a:p>
            <a:pPr defTabSz="896203">
              <a:lnSpc>
                <a:spcPct val="90000"/>
              </a:lnSpc>
              <a:spcAft>
                <a:spcPts val="588"/>
              </a:spcAft>
              <a:defRPr/>
            </a:pPr>
            <a:r>
              <a:rPr lang="en-US" sz="1764" kern="0" dirty="0">
                <a:gradFill>
                  <a:gsLst>
                    <a:gs pos="0">
                      <a:srgbClr val="FFFFFF"/>
                    </a:gs>
                    <a:gs pos="100000">
                      <a:srgbClr val="FFFFFF"/>
                    </a:gs>
                  </a:gsLst>
                  <a:lin ang="5400000" scaled="0"/>
                </a:gradFill>
              </a:rPr>
              <a:t>On-premises</a:t>
            </a:r>
            <a:br>
              <a:rPr lang="en-US" sz="1764" kern="0" dirty="0">
                <a:gradFill>
                  <a:gsLst>
                    <a:gs pos="0">
                      <a:srgbClr val="FFFFFF"/>
                    </a:gs>
                    <a:gs pos="100000">
                      <a:srgbClr val="FFFFFF"/>
                    </a:gs>
                  </a:gsLst>
                  <a:lin ang="5400000" scaled="0"/>
                </a:gradFill>
              </a:rPr>
            </a:br>
            <a:r>
              <a:rPr lang="en-US" sz="1764" kern="0" dirty="0">
                <a:gradFill>
                  <a:gsLst>
                    <a:gs pos="0">
                      <a:srgbClr val="FFFFFF"/>
                    </a:gs>
                    <a:gs pos="100000">
                      <a:srgbClr val="FFFFFF"/>
                    </a:gs>
                  </a:gsLst>
                  <a:lin ang="5400000" scaled="0"/>
                </a:gradFill>
              </a:rPr>
              <a:t>identity</a:t>
            </a:r>
          </a:p>
        </p:txBody>
      </p:sp>
      <p:grpSp>
        <p:nvGrpSpPr>
          <p:cNvPr id="125" name="Group 124"/>
          <p:cNvGrpSpPr/>
          <p:nvPr/>
        </p:nvGrpSpPr>
        <p:grpSpPr>
          <a:xfrm flipH="1">
            <a:off x="6989590" y="5246280"/>
            <a:ext cx="690348" cy="538884"/>
            <a:chOff x="3773488" y="6164263"/>
            <a:chExt cx="2143124" cy="1651001"/>
          </a:xfrm>
          <a:solidFill>
            <a:srgbClr val="FFFFFF"/>
          </a:solidFill>
        </p:grpSpPr>
        <p:sp>
          <p:nvSpPr>
            <p:cNvPr id="126" name="Freeform 12"/>
            <p:cNvSpPr>
              <a:spLocks/>
            </p:cNvSpPr>
            <p:nvPr/>
          </p:nvSpPr>
          <p:spPr bwMode="auto">
            <a:xfrm>
              <a:off x="5143500" y="6450013"/>
              <a:ext cx="244475" cy="381000"/>
            </a:xfrm>
            <a:custGeom>
              <a:avLst/>
              <a:gdLst>
                <a:gd name="T0" fmla="*/ 115 w 246"/>
                <a:gd name="T1" fmla="*/ 242 h 385"/>
                <a:gd name="T2" fmla="*/ 115 w 246"/>
                <a:gd name="T3" fmla="*/ 376 h 385"/>
                <a:gd name="T4" fmla="*/ 180 w 246"/>
                <a:gd name="T5" fmla="*/ 184 h 385"/>
                <a:gd name="T6" fmla="*/ 0 w 246"/>
                <a:gd name="T7" fmla="*/ 0 h 385"/>
                <a:gd name="T8" fmla="*/ 0 w 246"/>
                <a:gd name="T9" fmla="*/ 0 h 385"/>
                <a:gd name="T10" fmla="*/ 115 w 246"/>
                <a:gd name="T11" fmla="*/ 242 h 385"/>
              </a:gdLst>
              <a:ahLst/>
              <a:cxnLst>
                <a:cxn ang="0">
                  <a:pos x="T0" y="T1"/>
                </a:cxn>
                <a:cxn ang="0">
                  <a:pos x="T2" y="T3"/>
                </a:cxn>
                <a:cxn ang="0">
                  <a:pos x="T4" y="T5"/>
                </a:cxn>
                <a:cxn ang="0">
                  <a:pos x="T6" y="T7"/>
                </a:cxn>
                <a:cxn ang="0">
                  <a:pos x="T8" y="T9"/>
                </a:cxn>
                <a:cxn ang="0">
                  <a:pos x="T10" y="T11"/>
                </a:cxn>
              </a:cxnLst>
              <a:rect l="0" t="0" r="r" b="b"/>
              <a:pathLst>
                <a:path w="246" h="385">
                  <a:moveTo>
                    <a:pt x="115" y="242"/>
                  </a:moveTo>
                  <a:cubicBezTo>
                    <a:pt x="115" y="376"/>
                    <a:pt x="115" y="376"/>
                    <a:pt x="115" y="376"/>
                  </a:cubicBezTo>
                  <a:cubicBezTo>
                    <a:pt x="172" y="385"/>
                    <a:pt x="246" y="326"/>
                    <a:pt x="180" y="184"/>
                  </a:cubicBezTo>
                  <a:cubicBezTo>
                    <a:pt x="123" y="50"/>
                    <a:pt x="41" y="8"/>
                    <a:pt x="0" y="0"/>
                  </a:cubicBezTo>
                  <a:cubicBezTo>
                    <a:pt x="0" y="0"/>
                    <a:pt x="0" y="0"/>
                    <a:pt x="0" y="0"/>
                  </a:cubicBezTo>
                  <a:cubicBezTo>
                    <a:pt x="74" y="50"/>
                    <a:pt x="115" y="142"/>
                    <a:pt x="115"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27" name="Freeform 13"/>
            <p:cNvSpPr>
              <a:spLocks/>
            </p:cNvSpPr>
            <p:nvPr/>
          </p:nvSpPr>
          <p:spPr bwMode="auto">
            <a:xfrm>
              <a:off x="4637088" y="6450013"/>
              <a:ext cx="155575" cy="153988"/>
            </a:xfrm>
            <a:custGeom>
              <a:avLst/>
              <a:gdLst>
                <a:gd name="T0" fmla="*/ 156 w 156"/>
                <a:gd name="T1" fmla="*/ 0 h 156"/>
                <a:gd name="T2" fmla="*/ 156 w 156"/>
                <a:gd name="T3" fmla="*/ 0 h 156"/>
                <a:gd name="T4" fmla="*/ 0 w 156"/>
                <a:gd name="T5" fmla="*/ 123 h 156"/>
                <a:gd name="T6" fmla="*/ 49 w 156"/>
                <a:gd name="T7" fmla="*/ 156 h 156"/>
                <a:gd name="T8" fmla="*/ 156 w 156"/>
                <a:gd name="T9" fmla="*/ 0 h 156"/>
              </a:gdLst>
              <a:ahLst/>
              <a:cxnLst>
                <a:cxn ang="0">
                  <a:pos x="T0" y="T1"/>
                </a:cxn>
                <a:cxn ang="0">
                  <a:pos x="T2" y="T3"/>
                </a:cxn>
                <a:cxn ang="0">
                  <a:pos x="T4" y="T5"/>
                </a:cxn>
                <a:cxn ang="0">
                  <a:pos x="T6" y="T7"/>
                </a:cxn>
                <a:cxn ang="0">
                  <a:pos x="T8" y="T9"/>
                </a:cxn>
              </a:cxnLst>
              <a:rect l="0" t="0" r="r" b="b"/>
              <a:pathLst>
                <a:path w="156" h="156">
                  <a:moveTo>
                    <a:pt x="156" y="0"/>
                  </a:moveTo>
                  <a:cubicBezTo>
                    <a:pt x="156" y="0"/>
                    <a:pt x="156" y="0"/>
                    <a:pt x="156" y="0"/>
                  </a:cubicBezTo>
                  <a:cubicBezTo>
                    <a:pt x="123" y="8"/>
                    <a:pt x="57" y="41"/>
                    <a:pt x="0" y="123"/>
                  </a:cubicBezTo>
                  <a:cubicBezTo>
                    <a:pt x="16" y="131"/>
                    <a:pt x="33" y="148"/>
                    <a:pt x="49" y="156"/>
                  </a:cubicBezTo>
                  <a:cubicBezTo>
                    <a:pt x="66" y="90"/>
                    <a:pt x="107" y="33"/>
                    <a:pt x="1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28" name="Freeform 14"/>
            <p:cNvSpPr>
              <a:spLocks/>
            </p:cNvSpPr>
            <p:nvPr/>
          </p:nvSpPr>
          <p:spPr bwMode="auto">
            <a:xfrm>
              <a:off x="4725988" y="6465888"/>
              <a:ext cx="485775" cy="349250"/>
            </a:xfrm>
            <a:custGeom>
              <a:avLst/>
              <a:gdLst>
                <a:gd name="T0" fmla="*/ 108 w 490"/>
                <a:gd name="T1" fmla="*/ 351 h 351"/>
                <a:gd name="T2" fmla="*/ 490 w 490"/>
                <a:gd name="T3" fmla="*/ 351 h 351"/>
                <a:gd name="T4" fmla="*/ 490 w 490"/>
                <a:gd name="T5" fmla="*/ 217 h 351"/>
                <a:gd name="T6" fmla="*/ 407 w 490"/>
                <a:gd name="T7" fmla="*/ 0 h 351"/>
                <a:gd name="T8" fmla="*/ 241 w 490"/>
                <a:gd name="T9" fmla="*/ 75 h 351"/>
                <a:gd name="T10" fmla="*/ 83 w 490"/>
                <a:gd name="T11" fmla="*/ 0 h 351"/>
                <a:gd name="T12" fmla="*/ 0 w 490"/>
                <a:gd name="T13" fmla="*/ 183 h 351"/>
                <a:gd name="T14" fmla="*/ 99 w 490"/>
                <a:gd name="T15" fmla="*/ 342 h 351"/>
                <a:gd name="T16" fmla="*/ 99 w 490"/>
                <a:gd name="T17" fmla="*/ 342 h 351"/>
                <a:gd name="T18" fmla="*/ 108 w 490"/>
                <a:gd name="T19"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0" h="351">
                  <a:moveTo>
                    <a:pt x="108" y="351"/>
                  </a:moveTo>
                  <a:cubicBezTo>
                    <a:pt x="224" y="300"/>
                    <a:pt x="365" y="300"/>
                    <a:pt x="490" y="351"/>
                  </a:cubicBezTo>
                  <a:cubicBezTo>
                    <a:pt x="490" y="217"/>
                    <a:pt x="490" y="217"/>
                    <a:pt x="490" y="217"/>
                  </a:cubicBezTo>
                  <a:cubicBezTo>
                    <a:pt x="490" y="133"/>
                    <a:pt x="457" y="58"/>
                    <a:pt x="407" y="0"/>
                  </a:cubicBezTo>
                  <a:cubicBezTo>
                    <a:pt x="365" y="50"/>
                    <a:pt x="307" y="75"/>
                    <a:pt x="241" y="75"/>
                  </a:cubicBezTo>
                  <a:cubicBezTo>
                    <a:pt x="174" y="75"/>
                    <a:pt x="116" y="50"/>
                    <a:pt x="83" y="0"/>
                  </a:cubicBezTo>
                  <a:cubicBezTo>
                    <a:pt x="33" y="50"/>
                    <a:pt x="8" y="108"/>
                    <a:pt x="0" y="183"/>
                  </a:cubicBezTo>
                  <a:cubicBezTo>
                    <a:pt x="33" y="217"/>
                    <a:pt x="74" y="275"/>
                    <a:pt x="99" y="342"/>
                  </a:cubicBezTo>
                  <a:cubicBezTo>
                    <a:pt x="99" y="342"/>
                    <a:pt x="99" y="342"/>
                    <a:pt x="99" y="342"/>
                  </a:cubicBezTo>
                  <a:cubicBezTo>
                    <a:pt x="108" y="342"/>
                    <a:pt x="108" y="351"/>
                    <a:pt x="108" y="3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29" name="Oval 15"/>
            <p:cNvSpPr>
              <a:spLocks noChangeArrowheads="1"/>
            </p:cNvSpPr>
            <p:nvPr/>
          </p:nvSpPr>
          <p:spPr bwMode="auto">
            <a:xfrm>
              <a:off x="4808538" y="6164263"/>
              <a:ext cx="319087" cy="327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30" name="Freeform 16"/>
            <p:cNvSpPr>
              <a:spLocks/>
            </p:cNvSpPr>
            <p:nvPr/>
          </p:nvSpPr>
          <p:spPr bwMode="auto">
            <a:xfrm>
              <a:off x="4537075" y="6600826"/>
              <a:ext cx="238125" cy="300038"/>
            </a:xfrm>
            <a:custGeom>
              <a:avLst/>
              <a:gdLst>
                <a:gd name="T0" fmla="*/ 150 w 241"/>
                <a:gd name="T1" fmla="*/ 304 h 304"/>
                <a:gd name="T2" fmla="*/ 241 w 241"/>
                <a:gd name="T3" fmla="*/ 239 h 304"/>
                <a:gd name="T4" fmla="*/ 233 w 241"/>
                <a:gd name="T5" fmla="*/ 230 h 304"/>
                <a:gd name="T6" fmla="*/ 0 w 241"/>
                <a:gd name="T7" fmla="*/ 0 h 304"/>
                <a:gd name="T8" fmla="*/ 0 w 241"/>
                <a:gd name="T9" fmla="*/ 0 h 304"/>
                <a:gd name="T10" fmla="*/ 150 w 241"/>
                <a:gd name="T11" fmla="*/ 304 h 304"/>
              </a:gdLst>
              <a:ahLst/>
              <a:cxnLst>
                <a:cxn ang="0">
                  <a:pos x="T0" y="T1"/>
                </a:cxn>
                <a:cxn ang="0">
                  <a:pos x="T2" y="T3"/>
                </a:cxn>
                <a:cxn ang="0">
                  <a:pos x="T4" y="T5"/>
                </a:cxn>
                <a:cxn ang="0">
                  <a:pos x="T6" y="T7"/>
                </a:cxn>
                <a:cxn ang="0">
                  <a:pos x="T8" y="T9"/>
                </a:cxn>
                <a:cxn ang="0">
                  <a:pos x="T10" y="T11"/>
                </a:cxn>
              </a:cxnLst>
              <a:rect l="0" t="0" r="r" b="b"/>
              <a:pathLst>
                <a:path w="241" h="304">
                  <a:moveTo>
                    <a:pt x="150" y="304"/>
                  </a:moveTo>
                  <a:cubicBezTo>
                    <a:pt x="175" y="280"/>
                    <a:pt x="208" y="255"/>
                    <a:pt x="241" y="239"/>
                  </a:cubicBezTo>
                  <a:cubicBezTo>
                    <a:pt x="241" y="239"/>
                    <a:pt x="241" y="230"/>
                    <a:pt x="233" y="230"/>
                  </a:cubicBezTo>
                  <a:cubicBezTo>
                    <a:pt x="158" y="66"/>
                    <a:pt x="50" y="16"/>
                    <a:pt x="0" y="0"/>
                  </a:cubicBezTo>
                  <a:cubicBezTo>
                    <a:pt x="0" y="0"/>
                    <a:pt x="0" y="0"/>
                    <a:pt x="0" y="0"/>
                  </a:cubicBezTo>
                  <a:cubicBezTo>
                    <a:pt x="92" y="66"/>
                    <a:pt x="150" y="173"/>
                    <a:pt x="150" y="3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31" name="Freeform 17"/>
            <p:cNvSpPr>
              <a:spLocks/>
            </p:cNvSpPr>
            <p:nvPr/>
          </p:nvSpPr>
          <p:spPr bwMode="auto">
            <a:xfrm>
              <a:off x="3773488" y="6600826"/>
              <a:ext cx="315912" cy="481013"/>
            </a:xfrm>
            <a:custGeom>
              <a:avLst/>
              <a:gdLst>
                <a:gd name="T0" fmla="*/ 318 w 318"/>
                <a:gd name="T1" fmla="*/ 0 h 486"/>
                <a:gd name="T2" fmla="*/ 318 w 318"/>
                <a:gd name="T3" fmla="*/ 0 h 486"/>
                <a:gd name="T4" fmla="*/ 84 w 318"/>
                <a:gd name="T5" fmla="*/ 231 h 486"/>
                <a:gd name="T6" fmla="*/ 167 w 318"/>
                <a:gd name="T7" fmla="*/ 478 h 486"/>
                <a:gd name="T8" fmla="*/ 167 w 318"/>
                <a:gd name="T9" fmla="*/ 305 h 486"/>
                <a:gd name="T10" fmla="*/ 318 w 318"/>
                <a:gd name="T11" fmla="*/ 0 h 486"/>
              </a:gdLst>
              <a:ahLst/>
              <a:cxnLst>
                <a:cxn ang="0">
                  <a:pos x="T0" y="T1"/>
                </a:cxn>
                <a:cxn ang="0">
                  <a:pos x="T2" y="T3"/>
                </a:cxn>
                <a:cxn ang="0">
                  <a:pos x="T4" y="T5"/>
                </a:cxn>
                <a:cxn ang="0">
                  <a:pos x="T6" y="T7"/>
                </a:cxn>
                <a:cxn ang="0">
                  <a:pos x="T8" y="T9"/>
                </a:cxn>
                <a:cxn ang="0">
                  <a:pos x="T10" y="T11"/>
                </a:cxn>
              </a:cxnLst>
              <a:rect l="0" t="0" r="r" b="b"/>
              <a:pathLst>
                <a:path w="318" h="486">
                  <a:moveTo>
                    <a:pt x="318" y="0"/>
                  </a:moveTo>
                  <a:cubicBezTo>
                    <a:pt x="318" y="0"/>
                    <a:pt x="318" y="0"/>
                    <a:pt x="318" y="0"/>
                  </a:cubicBezTo>
                  <a:cubicBezTo>
                    <a:pt x="268" y="16"/>
                    <a:pt x="151" y="66"/>
                    <a:pt x="84" y="231"/>
                  </a:cubicBezTo>
                  <a:cubicBezTo>
                    <a:pt x="0" y="404"/>
                    <a:pt x="92" y="486"/>
                    <a:pt x="167" y="478"/>
                  </a:cubicBezTo>
                  <a:cubicBezTo>
                    <a:pt x="167" y="305"/>
                    <a:pt x="167" y="305"/>
                    <a:pt x="167" y="305"/>
                  </a:cubicBezTo>
                  <a:cubicBezTo>
                    <a:pt x="167" y="181"/>
                    <a:pt x="226" y="66"/>
                    <a:pt x="3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32" name="Freeform 18"/>
            <p:cNvSpPr>
              <a:spLocks/>
            </p:cNvSpPr>
            <p:nvPr/>
          </p:nvSpPr>
          <p:spPr bwMode="auto">
            <a:xfrm>
              <a:off x="3997325" y="6624638"/>
              <a:ext cx="623887" cy="679450"/>
            </a:xfrm>
            <a:custGeom>
              <a:avLst/>
              <a:gdLst>
                <a:gd name="T0" fmla="*/ 630 w 630"/>
                <a:gd name="T1" fmla="*/ 273 h 685"/>
                <a:gd name="T2" fmla="*/ 522 w 630"/>
                <a:gd name="T3" fmla="*/ 0 h 685"/>
                <a:gd name="T4" fmla="*/ 315 w 630"/>
                <a:gd name="T5" fmla="*/ 99 h 685"/>
                <a:gd name="T6" fmla="*/ 116 w 630"/>
                <a:gd name="T7" fmla="*/ 0 h 685"/>
                <a:gd name="T8" fmla="*/ 0 w 630"/>
                <a:gd name="T9" fmla="*/ 273 h 685"/>
                <a:gd name="T10" fmla="*/ 0 w 630"/>
                <a:gd name="T11" fmla="*/ 545 h 685"/>
                <a:gd name="T12" fmla="*/ 124 w 630"/>
                <a:gd name="T13" fmla="*/ 685 h 685"/>
                <a:gd name="T14" fmla="*/ 514 w 630"/>
                <a:gd name="T15" fmla="*/ 685 h 685"/>
                <a:gd name="T16" fmla="*/ 514 w 630"/>
                <a:gd name="T17" fmla="*/ 685 h 685"/>
                <a:gd name="T18" fmla="*/ 563 w 630"/>
                <a:gd name="T19" fmla="*/ 454 h 685"/>
                <a:gd name="T20" fmla="*/ 630 w 630"/>
                <a:gd name="T21" fmla="*/ 339 h 685"/>
                <a:gd name="T22" fmla="*/ 630 w 630"/>
                <a:gd name="T23" fmla="*/ 273 h 685"/>
                <a:gd name="T24" fmla="*/ 630 w 630"/>
                <a:gd name="T25" fmla="*/ 273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0" h="685">
                  <a:moveTo>
                    <a:pt x="630" y="273"/>
                  </a:moveTo>
                  <a:cubicBezTo>
                    <a:pt x="630" y="165"/>
                    <a:pt x="588" y="66"/>
                    <a:pt x="522" y="0"/>
                  </a:cubicBezTo>
                  <a:cubicBezTo>
                    <a:pt x="472" y="58"/>
                    <a:pt x="398" y="99"/>
                    <a:pt x="315" y="99"/>
                  </a:cubicBezTo>
                  <a:cubicBezTo>
                    <a:pt x="232" y="99"/>
                    <a:pt x="165" y="58"/>
                    <a:pt x="116" y="0"/>
                  </a:cubicBezTo>
                  <a:cubicBezTo>
                    <a:pt x="41" y="66"/>
                    <a:pt x="0" y="165"/>
                    <a:pt x="0" y="273"/>
                  </a:cubicBezTo>
                  <a:cubicBezTo>
                    <a:pt x="0" y="545"/>
                    <a:pt x="0" y="545"/>
                    <a:pt x="0" y="545"/>
                  </a:cubicBezTo>
                  <a:cubicBezTo>
                    <a:pt x="0" y="628"/>
                    <a:pt x="58" y="685"/>
                    <a:pt x="124" y="685"/>
                  </a:cubicBezTo>
                  <a:cubicBezTo>
                    <a:pt x="514" y="685"/>
                    <a:pt x="514" y="685"/>
                    <a:pt x="514" y="685"/>
                  </a:cubicBezTo>
                  <a:cubicBezTo>
                    <a:pt x="514" y="685"/>
                    <a:pt x="514" y="685"/>
                    <a:pt x="514" y="685"/>
                  </a:cubicBezTo>
                  <a:cubicBezTo>
                    <a:pt x="514" y="611"/>
                    <a:pt x="522" y="529"/>
                    <a:pt x="563" y="454"/>
                  </a:cubicBezTo>
                  <a:cubicBezTo>
                    <a:pt x="580" y="413"/>
                    <a:pt x="605" y="372"/>
                    <a:pt x="630" y="339"/>
                  </a:cubicBezTo>
                  <a:cubicBezTo>
                    <a:pt x="630" y="273"/>
                    <a:pt x="630" y="273"/>
                    <a:pt x="630" y="273"/>
                  </a:cubicBezTo>
                  <a:cubicBezTo>
                    <a:pt x="630" y="273"/>
                    <a:pt x="630" y="273"/>
                    <a:pt x="630"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33" name="Oval 19"/>
            <p:cNvSpPr>
              <a:spLocks noChangeArrowheads="1"/>
            </p:cNvSpPr>
            <p:nvPr/>
          </p:nvSpPr>
          <p:spPr bwMode="auto">
            <a:xfrm>
              <a:off x="4100513" y="6235701"/>
              <a:ext cx="419100" cy="4095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34" name="Freeform 20"/>
            <p:cNvSpPr>
              <a:spLocks/>
            </p:cNvSpPr>
            <p:nvPr/>
          </p:nvSpPr>
          <p:spPr bwMode="auto">
            <a:xfrm>
              <a:off x="5387975" y="7337426"/>
              <a:ext cx="528637" cy="477838"/>
            </a:xfrm>
            <a:custGeom>
              <a:avLst/>
              <a:gdLst>
                <a:gd name="T0" fmla="*/ 466 w 533"/>
                <a:gd name="T1" fmla="*/ 200 h 482"/>
                <a:gd name="T2" fmla="*/ 283 w 533"/>
                <a:gd name="T3" fmla="*/ 117 h 482"/>
                <a:gd name="T4" fmla="*/ 258 w 533"/>
                <a:gd name="T5" fmla="*/ 50 h 482"/>
                <a:gd name="T6" fmla="*/ 166 w 533"/>
                <a:gd name="T7" fmla="*/ 0 h 482"/>
                <a:gd name="T8" fmla="*/ 116 w 533"/>
                <a:gd name="T9" fmla="*/ 192 h 482"/>
                <a:gd name="T10" fmla="*/ 0 w 533"/>
                <a:gd name="T11" fmla="*/ 349 h 482"/>
                <a:gd name="T12" fmla="*/ 91 w 533"/>
                <a:gd name="T13" fmla="*/ 391 h 482"/>
                <a:gd name="T14" fmla="*/ 158 w 533"/>
                <a:gd name="T15" fmla="*/ 366 h 482"/>
                <a:gd name="T16" fmla="*/ 341 w 533"/>
                <a:gd name="T17" fmla="*/ 458 h 482"/>
                <a:gd name="T18" fmla="*/ 483 w 533"/>
                <a:gd name="T19" fmla="*/ 391 h 482"/>
                <a:gd name="T20" fmla="*/ 499 w 533"/>
                <a:gd name="T21" fmla="*/ 349 h 482"/>
                <a:gd name="T22" fmla="*/ 466 w 533"/>
                <a:gd name="T23" fmla="*/ 20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3" h="482">
                  <a:moveTo>
                    <a:pt x="466" y="200"/>
                  </a:moveTo>
                  <a:cubicBezTo>
                    <a:pt x="283" y="117"/>
                    <a:pt x="283" y="117"/>
                    <a:pt x="283" y="117"/>
                  </a:cubicBezTo>
                  <a:cubicBezTo>
                    <a:pt x="291" y="92"/>
                    <a:pt x="283" y="59"/>
                    <a:pt x="258" y="50"/>
                  </a:cubicBezTo>
                  <a:cubicBezTo>
                    <a:pt x="166" y="0"/>
                    <a:pt x="166" y="0"/>
                    <a:pt x="166" y="0"/>
                  </a:cubicBezTo>
                  <a:cubicBezTo>
                    <a:pt x="158" y="67"/>
                    <a:pt x="141" y="133"/>
                    <a:pt x="116" y="192"/>
                  </a:cubicBezTo>
                  <a:cubicBezTo>
                    <a:pt x="83" y="250"/>
                    <a:pt x="41" y="308"/>
                    <a:pt x="0" y="349"/>
                  </a:cubicBezTo>
                  <a:cubicBezTo>
                    <a:pt x="91" y="391"/>
                    <a:pt x="91" y="391"/>
                    <a:pt x="91" y="391"/>
                  </a:cubicBezTo>
                  <a:cubicBezTo>
                    <a:pt x="116" y="408"/>
                    <a:pt x="150" y="391"/>
                    <a:pt x="158" y="366"/>
                  </a:cubicBezTo>
                  <a:cubicBezTo>
                    <a:pt x="341" y="458"/>
                    <a:pt x="341" y="458"/>
                    <a:pt x="341" y="458"/>
                  </a:cubicBezTo>
                  <a:cubicBezTo>
                    <a:pt x="391" y="482"/>
                    <a:pt x="449" y="449"/>
                    <a:pt x="483" y="391"/>
                  </a:cubicBezTo>
                  <a:cubicBezTo>
                    <a:pt x="499" y="349"/>
                    <a:pt x="499" y="349"/>
                    <a:pt x="499" y="349"/>
                  </a:cubicBezTo>
                  <a:cubicBezTo>
                    <a:pt x="533" y="291"/>
                    <a:pt x="516" y="225"/>
                    <a:pt x="466"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35" name="Freeform 21"/>
            <p:cNvSpPr>
              <a:spLocks noEditPoints="1"/>
            </p:cNvSpPr>
            <p:nvPr/>
          </p:nvSpPr>
          <p:spPr bwMode="auto">
            <a:xfrm>
              <a:off x="4511675" y="6788151"/>
              <a:ext cx="1027112" cy="1027113"/>
            </a:xfrm>
            <a:custGeom>
              <a:avLst/>
              <a:gdLst>
                <a:gd name="T0" fmla="*/ 713 w 1036"/>
                <a:gd name="T1" fmla="*/ 108 h 1036"/>
                <a:gd name="T2" fmla="*/ 108 w 1036"/>
                <a:gd name="T3" fmla="*/ 324 h 1036"/>
                <a:gd name="T4" fmla="*/ 323 w 1036"/>
                <a:gd name="T5" fmla="*/ 929 h 1036"/>
                <a:gd name="T6" fmla="*/ 928 w 1036"/>
                <a:gd name="T7" fmla="*/ 713 h 1036"/>
                <a:gd name="T8" fmla="*/ 713 w 1036"/>
                <a:gd name="T9" fmla="*/ 108 h 1036"/>
                <a:gd name="T10" fmla="*/ 804 w 1036"/>
                <a:gd name="T11" fmla="*/ 655 h 1036"/>
                <a:gd name="T12" fmla="*/ 389 w 1036"/>
                <a:gd name="T13" fmla="*/ 796 h 1036"/>
                <a:gd name="T14" fmla="*/ 240 w 1036"/>
                <a:gd name="T15" fmla="*/ 382 h 1036"/>
                <a:gd name="T16" fmla="*/ 655 w 1036"/>
                <a:gd name="T17" fmla="*/ 232 h 1036"/>
                <a:gd name="T18" fmla="*/ 804 w 1036"/>
                <a:gd name="T19" fmla="*/ 65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6" h="1036">
                  <a:moveTo>
                    <a:pt x="713" y="108"/>
                  </a:moveTo>
                  <a:cubicBezTo>
                    <a:pt x="489" y="0"/>
                    <a:pt x="215" y="100"/>
                    <a:pt x="108" y="324"/>
                  </a:cubicBezTo>
                  <a:cubicBezTo>
                    <a:pt x="0" y="547"/>
                    <a:pt x="99" y="821"/>
                    <a:pt x="323" y="929"/>
                  </a:cubicBezTo>
                  <a:cubicBezTo>
                    <a:pt x="547" y="1036"/>
                    <a:pt x="820" y="937"/>
                    <a:pt x="928" y="713"/>
                  </a:cubicBezTo>
                  <a:cubicBezTo>
                    <a:pt x="1036" y="489"/>
                    <a:pt x="945" y="216"/>
                    <a:pt x="713" y="108"/>
                  </a:cubicBezTo>
                  <a:close/>
                  <a:moveTo>
                    <a:pt x="804" y="655"/>
                  </a:moveTo>
                  <a:cubicBezTo>
                    <a:pt x="729" y="804"/>
                    <a:pt x="539" y="871"/>
                    <a:pt x="389" y="796"/>
                  </a:cubicBezTo>
                  <a:cubicBezTo>
                    <a:pt x="232" y="721"/>
                    <a:pt x="166" y="539"/>
                    <a:pt x="240" y="382"/>
                  </a:cubicBezTo>
                  <a:cubicBezTo>
                    <a:pt x="315" y="224"/>
                    <a:pt x="497" y="158"/>
                    <a:pt x="655" y="232"/>
                  </a:cubicBezTo>
                  <a:cubicBezTo>
                    <a:pt x="812" y="307"/>
                    <a:pt x="879" y="498"/>
                    <a:pt x="804"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36" name="Freeform 22"/>
            <p:cNvSpPr>
              <a:spLocks/>
            </p:cNvSpPr>
            <p:nvPr/>
          </p:nvSpPr>
          <p:spPr bwMode="auto">
            <a:xfrm>
              <a:off x="4808538" y="7032626"/>
              <a:ext cx="344487" cy="230188"/>
            </a:xfrm>
            <a:custGeom>
              <a:avLst/>
              <a:gdLst>
                <a:gd name="T0" fmla="*/ 322 w 347"/>
                <a:gd name="T1" fmla="*/ 58 h 232"/>
                <a:gd name="T2" fmla="*/ 322 w 347"/>
                <a:gd name="T3" fmla="*/ 58 h 232"/>
                <a:gd name="T4" fmla="*/ 8 w 347"/>
                <a:gd name="T5" fmla="*/ 166 h 232"/>
                <a:gd name="T6" fmla="*/ 25 w 347"/>
                <a:gd name="T7" fmla="*/ 224 h 232"/>
                <a:gd name="T8" fmla="*/ 83 w 347"/>
                <a:gd name="T9" fmla="*/ 199 h 232"/>
                <a:gd name="T10" fmla="*/ 289 w 347"/>
                <a:gd name="T11" fmla="*/ 124 h 232"/>
                <a:gd name="T12" fmla="*/ 339 w 347"/>
                <a:gd name="T13" fmla="*/ 108 h 232"/>
                <a:gd name="T14" fmla="*/ 322 w 347"/>
                <a:gd name="T15" fmla="*/ 5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232">
                  <a:moveTo>
                    <a:pt x="322" y="58"/>
                  </a:moveTo>
                  <a:cubicBezTo>
                    <a:pt x="322" y="58"/>
                    <a:pt x="322" y="58"/>
                    <a:pt x="322" y="58"/>
                  </a:cubicBezTo>
                  <a:cubicBezTo>
                    <a:pt x="207" y="0"/>
                    <a:pt x="66" y="49"/>
                    <a:pt x="8" y="166"/>
                  </a:cubicBezTo>
                  <a:cubicBezTo>
                    <a:pt x="0" y="191"/>
                    <a:pt x="8" y="207"/>
                    <a:pt x="25" y="224"/>
                  </a:cubicBezTo>
                  <a:cubicBezTo>
                    <a:pt x="50" y="232"/>
                    <a:pt x="66" y="224"/>
                    <a:pt x="83" y="199"/>
                  </a:cubicBezTo>
                  <a:cubicBezTo>
                    <a:pt x="116" y="124"/>
                    <a:pt x="207" y="91"/>
                    <a:pt x="289" y="124"/>
                  </a:cubicBezTo>
                  <a:cubicBezTo>
                    <a:pt x="306" y="132"/>
                    <a:pt x="330" y="124"/>
                    <a:pt x="339" y="108"/>
                  </a:cubicBezTo>
                  <a:cubicBezTo>
                    <a:pt x="347" y="91"/>
                    <a:pt x="339" y="66"/>
                    <a:pt x="32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grpSp>
      <p:sp>
        <p:nvSpPr>
          <p:cNvPr id="137" name="TextBox 136"/>
          <p:cNvSpPr txBox="1"/>
          <p:nvPr/>
        </p:nvSpPr>
        <p:spPr>
          <a:xfrm>
            <a:off x="4393580" y="5840421"/>
            <a:ext cx="3462429" cy="778178"/>
          </a:xfrm>
          <a:prstGeom prst="rect">
            <a:avLst/>
          </a:prstGeom>
          <a:noFill/>
        </p:spPr>
        <p:txBody>
          <a:bodyPr wrap="square" lIns="179238" tIns="143391" rIns="179238" bIns="143391" rtlCol="0">
            <a:spAutoFit/>
          </a:bodyPr>
          <a:lstStyle/>
          <a:p>
            <a:pPr defTabSz="896203">
              <a:lnSpc>
                <a:spcPct val="90000"/>
              </a:lnSpc>
              <a:spcAft>
                <a:spcPts val="588"/>
              </a:spcAft>
              <a:defRPr/>
            </a:pPr>
            <a:r>
              <a:rPr lang="en-US" sz="1176" kern="0" dirty="0">
                <a:gradFill>
                  <a:gsLst>
                    <a:gs pos="2917">
                      <a:srgbClr val="505050"/>
                    </a:gs>
                    <a:gs pos="30000">
                      <a:srgbClr val="505050"/>
                    </a:gs>
                  </a:gsLst>
                  <a:lin ang="5400000" scaled="0"/>
                </a:gradFill>
              </a:rPr>
              <a:t>Between zero and three additional on-premises servers depending on the number of users</a:t>
            </a:r>
          </a:p>
        </p:txBody>
      </p:sp>
      <p:cxnSp>
        <p:nvCxnSpPr>
          <p:cNvPr id="155" name="Straight Arrow Connector 154"/>
          <p:cNvCxnSpPr/>
          <p:nvPr/>
        </p:nvCxnSpPr>
        <p:spPr>
          <a:xfrm>
            <a:off x="10987327" y="4835445"/>
            <a:ext cx="0" cy="522777"/>
          </a:xfrm>
          <a:prstGeom prst="straightConnector1">
            <a:avLst/>
          </a:prstGeom>
          <a:noFill/>
          <a:ln w="57150" cap="flat" cmpd="sng" algn="ctr">
            <a:solidFill>
              <a:srgbClr val="002050">
                <a:lumMod val="90000"/>
                <a:lumOff val="10000"/>
              </a:srgbClr>
            </a:solidFill>
            <a:prstDash val="solid"/>
            <a:headEnd type="triangle"/>
            <a:tailEnd type="none"/>
          </a:ln>
          <a:effectLst/>
        </p:spPr>
      </p:cxnSp>
      <p:sp>
        <p:nvSpPr>
          <p:cNvPr id="138" name="Rectangle 137"/>
          <p:cNvSpPr/>
          <p:nvPr/>
        </p:nvSpPr>
        <p:spPr bwMode="auto">
          <a:xfrm>
            <a:off x="8422978" y="5104666"/>
            <a:ext cx="3317751" cy="783566"/>
          </a:xfrm>
          <a:prstGeom prst="rect">
            <a:avLst/>
          </a:prstGeom>
          <a:solidFill>
            <a:srgbClr val="002050">
              <a:lumMod val="75000"/>
              <a:lumOff val="25000"/>
            </a:srgbClr>
          </a:solidFill>
          <a:ln w="9525" cap="flat" cmpd="sng" algn="ctr">
            <a:noFill/>
            <a:prstDash val="solid"/>
            <a:headEnd type="none" w="med" len="med"/>
            <a:tailEnd type="none" w="med" len="med"/>
          </a:ln>
          <a:effectLst/>
        </p:spPr>
        <p:txBody>
          <a:bodyPr rot="0" spcFirstLastPara="0" vertOverflow="overflow" horzOverflow="overflow" vert="horz" wrap="square" lIns="143391" tIns="89619" rIns="89619" bIns="89619" numCol="1" spcCol="0" rtlCol="0" fromWordArt="0" anchor="ctr" anchorCtr="0" forceAA="0" compatLnSpc="1">
            <a:prstTxWarp prst="textNoShape">
              <a:avLst/>
            </a:prstTxWarp>
            <a:noAutofit/>
          </a:bodyPr>
          <a:lstStyle/>
          <a:p>
            <a:pPr defTabSz="896203">
              <a:lnSpc>
                <a:spcPct val="90000"/>
              </a:lnSpc>
              <a:spcAft>
                <a:spcPts val="588"/>
              </a:spcAft>
              <a:defRPr/>
            </a:pPr>
            <a:r>
              <a:rPr lang="en-US" sz="1764" kern="0" dirty="0">
                <a:gradFill>
                  <a:gsLst>
                    <a:gs pos="0">
                      <a:srgbClr val="FFFFFF"/>
                    </a:gs>
                    <a:gs pos="100000">
                      <a:srgbClr val="FFFFFF"/>
                    </a:gs>
                  </a:gsLst>
                  <a:lin ang="5400000" scaled="0"/>
                </a:gradFill>
              </a:rPr>
              <a:t>On-premises</a:t>
            </a:r>
            <a:br>
              <a:rPr lang="en-US" sz="1764" kern="0" dirty="0">
                <a:gradFill>
                  <a:gsLst>
                    <a:gs pos="0">
                      <a:srgbClr val="FFFFFF"/>
                    </a:gs>
                    <a:gs pos="100000">
                      <a:srgbClr val="FFFFFF"/>
                    </a:gs>
                  </a:gsLst>
                  <a:lin ang="5400000" scaled="0"/>
                </a:gradFill>
              </a:rPr>
            </a:br>
            <a:r>
              <a:rPr lang="en-US" sz="1764" kern="0" dirty="0">
                <a:gradFill>
                  <a:gsLst>
                    <a:gs pos="0">
                      <a:srgbClr val="FFFFFF"/>
                    </a:gs>
                    <a:gs pos="100000">
                      <a:srgbClr val="FFFFFF"/>
                    </a:gs>
                  </a:gsLst>
                  <a:lin ang="5400000" scaled="0"/>
                </a:gradFill>
              </a:rPr>
              <a:t>identity</a:t>
            </a:r>
          </a:p>
        </p:txBody>
      </p:sp>
      <p:grpSp>
        <p:nvGrpSpPr>
          <p:cNvPr id="139" name="Group 138"/>
          <p:cNvGrpSpPr/>
          <p:nvPr/>
        </p:nvGrpSpPr>
        <p:grpSpPr>
          <a:xfrm flipH="1">
            <a:off x="10961702" y="5246280"/>
            <a:ext cx="690348" cy="538884"/>
            <a:chOff x="3773488" y="6164263"/>
            <a:chExt cx="2143124" cy="1651001"/>
          </a:xfrm>
          <a:solidFill>
            <a:srgbClr val="FFFFFF"/>
          </a:solidFill>
        </p:grpSpPr>
        <p:sp>
          <p:nvSpPr>
            <p:cNvPr id="140" name="Freeform 12"/>
            <p:cNvSpPr>
              <a:spLocks/>
            </p:cNvSpPr>
            <p:nvPr/>
          </p:nvSpPr>
          <p:spPr bwMode="auto">
            <a:xfrm>
              <a:off x="5143500" y="6450013"/>
              <a:ext cx="244475" cy="381000"/>
            </a:xfrm>
            <a:custGeom>
              <a:avLst/>
              <a:gdLst>
                <a:gd name="T0" fmla="*/ 115 w 246"/>
                <a:gd name="T1" fmla="*/ 242 h 385"/>
                <a:gd name="T2" fmla="*/ 115 w 246"/>
                <a:gd name="T3" fmla="*/ 376 h 385"/>
                <a:gd name="T4" fmla="*/ 180 w 246"/>
                <a:gd name="T5" fmla="*/ 184 h 385"/>
                <a:gd name="T6" fmla="*/ 0 w 246"/>
                <a:gd name="T7" fmla="*/ 0 h 385"/>
                <a:gd name="T8" fmla="*/ 0 w 246"/>
                <a:gd name="T9" fmla="*/ 0 h 385"/>
                <a:gd name="T10" fmla="*/ 115 w 246"/>
                <a:gd name="T11" fmla="*/ 242 h 385"/>
              </a:gdLst>
              <a:ahLst/>
              <a:cxnLst>
                <a:cxn ang="0">
                  <a:pos x="T0" y="T1"/>
                </a:cxn>
                <a:cxn ang="0">
                  <a:pos x="T2" y="T3"/>
                </a:cxn>
                <a:cxn ang="0">
                  <a:pos x="T4" y="T5"/>
                </a:cxn>
                <a:cxn ang="0">
                  <a:pos x="T6" y="T7"/>
                </a:cxn>
                <a:cxn ang="0">
                  <a:pos x="T8" y="T9"/>
                </a:cxn>
                <a:cxn ang="0">
                  <a:pos x="T10" y="T11"/>
                </a:cxn>
              </a:cxnLst>
              <a:rect l="0" t="0" r="r" b="b"/>
              <a:pathLst>
                <a:path w="246" h="385">
                  <a:moveTo>
                    <a:pt x="115" y="242"/>
                  </a:moveTo>
                  <a:cubicBezTo>
                    <a:pt x="115" y="376"/>
                    <a:pt x="115" y="376"/>
                    <a:pt x="115" y="376"/>
                  </a:cubicBezTo>
                  <a:cubicBezTo>
                    <a:pt x="172" y="385"/>
                    <a:pt x="246" y="326"/>
                    <a:pt x="180" y="184"/>
                  </a:cubicBezTo>
                  <a:cubicBezTo>
                    <a:pt x="123" y="50"/>
                    <a:pt x="41" y="8"/>
                    <a:pt x="0" y="0"/>
                  </a:cubicBezTo>
                  <a:cubicBezTo>
                    <a:pt x="0" y="0"/>
                    <a:pt x="0" y="0"/>
                    <a:pt x="0" y="0"/>
                  </a:cubicBezTo>
                  <a:cubicBezTo>
                    <a:pt x="74" y="50"/>
                    <a:pt x="115" y="142"/>
                    <a:pt x="115"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1" name="Freeform 13"/>
            <p:cNvSpPr>
              <a:spLocks/>
            </p:cNvSpPr>
            <p:nvPr/>
          </p:nvSpPr>
          <p:spPr bwMode="auto">
            <a:xfrm>
              <a:off x="4637088" y="6450013"/>
              <a:ext cx="155575" cy="153988"/>
            </a:xfrm>
            <a:custGeom>
              <a:avLst/>
              <a:gdLst>
                <a:gd name="T0" fmla="*/ 156 w 156"/>
                <a:gd name="T1" fmla="*/ 0 h 156"/>
                <a:gd name="T2" fmla="*/ 156 w 156"/>
                <a:gd name="T3" fmla="*/ 0 h 156"/>
                <a:gd name="T4" fmla="*/ 0 w 156"/>
                <a:gd name="T5" fmla="*/ 123 h 156"/>
                <a:gd name="T6" fmla="*/ 49 w 156"/>
                <a:gd name="T7" fmla="*/ 156 h 156"/>
                <a:gd name="T8" fmla="*/ 156 w 156"/>
                <a:gd name="T9" fmla="*/ 0 h 156"/>
              </a:gdLst>
              <a:ahLst/>
              <a:cxnLst>
                <a:cxn ang="0">
                  <a:pos x="T0" y="T1"/>
                </a:cxn>
                <a:cxn ang="0">
                  <a:pos x="T2" y="T3"/>
                </a:cxn>
                <a:cxn ang="0">
                  <a:pos x="T4" y="T5"/>
                </a:cxn>
                <a:cxn ang="0">
                  <a:pos x="T6" y="T7"/>
                </a:cxn>
                <a:cxn ang="0">
                  <a:pos x="T8" y="T9"/>
                </a:cxn>
              </a:cxnLst>
              <a:rect l="0" t="0" r="r" b="b"/>
              <a:pathLst>
                <a:path w="156" h="156">
                  <a:moveTo>
                    <a:pt x="156" y="0"/>
                  </a:moveTo>
                  <a:cubicBezTo>
                    <a:pt x="156" y="0"/>
                    <a:pt x="156" y="0"/>
                    <a:pt x="156" y="0"/>
                  </a:cubicBezTo>
                  <a:cubicBezTo>
                    <a:pt x="123" y="8"/>
                    <a:pt x="57" y="41"/>
                    <a:pt x="0" y="123"/>
                  </a:cubicBezTo>
                  <a:cubicBezTo>
                    <a:pt x="16" y="131"/>
                    <a:pt x="33" y="148"/>
                    <a:pt x="49" y="156"/>
                  </a:cubicBezTo>
                  <a:cubicBezTo>
                    <a:pt x="66" y="90"/>
                    <a:pt x="107" y="33"/>
                    <a:pt x="1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2" name="Freeform 14"/>
            <p:cNvSpPr>
              <a:spLocks/>
            </p:cNvSpPr>
            <p:nvPr/>
          </p:nvSpPr>
          <p:spPr bwMode="auto">
            <a:xfrm>
              <a:off x="4725988" y="6465888"/>
              <a:ext cx="485775" cy="349250"/>
            </a:xfrm>
            <a:custGeom>
              <a:avLst/>
              <a:gdLst>
                <a:gd name="T0" fmla="*/ 108 w 490"/>
                <a:gd name="T1" fmla="*/ 351 h 351"/>
                <a:gd name="T2" fmla="*/ 490 w 490"/>
                <a:gd name="T3" fmla="*/ 351 h 351"/>
                <a:gd name="T4" fmla="*/ 490 w 490"/>
                <a:gd name="T5" fmla="*/ 217 h 351"/>
                <a:gd name="T6" fmla="*/ 407 w 490"/>
                <a:gd name="T7" fmla="*/ 0 h 351"/>
                <a:gd name="T8" fmla="*/ 241 w 490"/>
                <a:gd name="T9" fmla="*/ 75 h 351"/>
                <a:gd name="T10" fmla="*/ 83 w 490"/>
                <a:gd name="T11" fmla="*/ 0 h 351"/>
                <a:gd name="T12" fmla="*/ 0 w 490"/>
                <a:gd name="T13" fmla="*/ 183 h 351"/>
                <a:gd name="T14" fmla="*/ 99 w 490"/>
                <a:gd name="T15" fmla="*/ 342 h 351"/>
                <a:gd name="T16" fmla="*/ 99 w 490"/>
                <a:gd name="T17" fmla="*/ 342 h 351"/>
                <a:gd name="T18" fmla="*/ 108 w 490"/>
                <a:gd name="T19"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0" h="351">
                  <a:moveTo>
                    <a:pt x="108" y="351"/>
                  </a:moveTo>
                  <a:cubicBezTo>
                    <a:pt x="224" y="300"/>
                    <a:pt x="365" y="300"/>
                    <a:pt x="490" y="351"/>
                  </a:cubicBezTo>
                  <a:cubicBezTo>
                    <a:pt x="490" y="217"/>
                    <a:pt x="490" y="217"/>
                    <a:pt x="490" y="217"/>
                  </a:cubicBezTo>
                  <a:cubicBezTo>
                    <a:pt x="490" y="133"/>
                    <a:pt x="457" y="58"/>
                    <a:pt x="407" y="0"/>
                  </a:cubicBezTo>
                  <a:cubicBezTo>
                    <a:pt x="365" y="50"/>
                    <a:pt x="307" y="75"/>
                    <a:pt x="241" y="75"/>
                  </a:cubicBezTo>
                  <a:cubicBezTo>
                    <a:pt x="174" y="75"/>
                    <a:pt x="116" y="50"/>
                    <a:pt x="83" y="0"/>
                  </a:cubicBezTo>
                  <a:cubicBezTo>
                    <a:pt x="33" y="50"/>
                    <a:pt x="8" y="108"/>
                    <a:pt x="0" y="183"/>
                  </a:cubicBezTo>
                  <a:cubicBezTo>
                    <a:pt x="33" y="217"/>
                    <a:pt x="74" y="275"/>
                    <a:pt x="99" y="342"/>
                  </a:cubicBezTo>
                  <a:cubicBezTo>
                    <a:pt x="99" y="342"/>
                    <a:pt x="99" y="342"/>
                    <a:pt x="99" y="342"/>
                  </a:cubicBezTo>
                  <a:cubicBezTo>
                    <a:pt x="108" y="342"/>
                    <a:pt x="108" y="351"/>
                    <a:pt x="108" y="3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3" name="Oval 15"/>
            <p:cNvSpPr>
              <a:spLocks noChangeArrowheads="1"/>
            </p:cNvSpPr>
            <p:nvPr/>
          </p:nvSpPr>
          <p:spPr bwMode="auto">
            <a:xfrm>
              <a:off x="4808538" y="6164263"/>
              <a:ext cx="319087" cy="327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4" name="Freeform 16"/>
            <p:cNvSpPr>
              <a:spLocks/>
            </p:cNvSpPr>
            <p:nvPr/>
          </p:nvSpPr>
          <p:spPr bwMode="auto">
            <a:xfrm>
              <a:off x="4537075" y="6600826"/>
              <a:ext cx="238125" cy="300038"/>
            </a:xfrm>
            <a:custGeom>
              <a:avLst/>
              <a:gdLst>
                <a:gd name="T0" fmla="*/ 150 w 241"/>
                <a:gd name="T1" fmla="*/ 304 h 304"/>
                <a:gd name="T2" fmla="*/ 241 w 241"/>
                <a:gd name="T3" fmla="*/ 239 h 304"/>
                <a:gd name="T4" fmla="*/ 233 w 241"/>
                <a:gd name="T5" fmla="*/ 230 h 304"/>
                <a:gd name="T6" fmla="*/ 0 w 241"/>
                <a:gd name="T7" fmla="*/ 0 h 304"/>
                <a:gd name="T8" fmla="*/ 0 w 241"/>
                <a:gd name="T9" fmla="*/ 0 h 304"/>
                <a:gd name="T10" fmla="*/ 150 w 241"/>
                <a:gd name="T11" fmla="*/ 304 h 304"/>
              </a:gdLst>
              <a:ahLst/>
              <a:cxnLst>
                <a:cxn ang="0">
                  <a:pos x="T0" y="T1"/>
                </a:cxn>
                <a:cxn ang="0">
                  <a:pos x="T2" y="T3"/>
                </a:cxn>
                <a:cxn ang="0">
                  <a:pos x="T4" y="T5"/>
                </a:cxn>
                <a:cxn ang="0">
                  <a:pos x="T6" y="T7"/>
                </a:cxn>
                <a:cxn ang="0">
                  <a:pos x="T8" y="T9"/>
                </a:cxn>
                <a:cxn ang="0">
                  <a:pos x="T10" y="T11"/>
                </a:cxn>
              </a:cxnLst>
              <a:rect l="0" t="0" r="r" b="b"/>
              <a:pathLst>
                <a:path w="241" h="304">
                  <a:moveTo>
                    <a:pt x="150" y="304"/>
                  </a:moveTo>
                  <a:cubicBezTo>
                    <a:pt x="175" y="280"/>
                    <a:pt x="208" y="255"/>
                    <a:pt x="241" y="239"/>
                  </a:cubicBezTo>
                  <a:cubicBezTo>
                    <a:pt x="241" y="239"/>
                    <a:pt x="241" y="230"/>
                    <a:pt x="233" y="230"/>
                  </a:cubicBezTo>
                  <a:cubicBezTo>
                    <a:pt x="158" y="66"/>
                    <a:pt x="50" y="16"/>
                    <a:pt x="0" y="0"/>
                  </a:cubicBezTo>
                  <a:cubicBezTo>
                    <a:pt x="0" y="0"/>
                    <a:pt x="0" y="0"/>
                    <a:pt x="0" y="0"/>
                  </a:cubicBezTo>
                  <a:cubicBezTo>
                    <a:pt x="92" y="66"/>
                    <a:pt x="150" y="173"/>
                    <a:pt x="150" y="3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5" name="Freeform 17"/>
            <p:cNvSpPr>
              <a:spLocks/>
            </p:cNvSpPr>
            <p:nvPr/>
          </p:nvSpPr>
          <p:spPr bwMode="auto">
            <a:xfrm>
              <a:off x="3773488" y="6600826"/>
              <a:ext cx="315912" cy="481013"/>
            </a:xfrm>
            <a:custGeom>
              <a:avLst/>
              <a:gdLst>
                <a:gd name="T0" fmla="*/ 318 w 318"/>
                <a:gd name="T1" fmla="*/ 0 h 486"/>
                <a:gd name="T2" fmla="*/ 318 w 318"/>
                <a:gd name="T3" fmla="*/ 0 h 486"/>
                <a:gd name="T4" fmla="*/ 84 w 318"/>
                <a:gd name="T5" fmla="*/ 231 h 486"/>
                <a:gd name="T6" fmla="*/ 167 w 318"/>
                <a:gd name="T7" fmla="*/ 478 h 486"/>
                <a:gd name="T8" fmla="*/ 167 w 318"/>
                <a:gd name="T9" fmla="*/ 305 h 486"/>
                <a:gd name="T10" fmla="*/ 318 w 318"/>
                <a:gd name="T11" fmla="*/ 0 h 486"/>
              </a:gdLst>
              <a:ahLst/>
              <a:cxnLst>
                <a:cxn ang="0">
                  <a:pos x="T0" y="T1"/>
                </a:cxn>
                <a:cxn ang="0">
                  <a:pos x="T2" y="T3"/>
                </a:cxn>
                <a:cxn ang="0">
                  <a:pos x="T4" y="T5"/>
                </a:cxn>
                <a:cxn ang="0">
                  <a:pos x="T6" y="T7"/>
                </a:cxn>
                <a:cxn ang="0">
                  <a:pos x="T8" y="T9"/>
                </a:cxn>
                <a:cxn ang="0">
                  <a:pos x="T10" y="T11"/>
                </a:cxn>
              </a:cxnLst>
              <a:rect l="0" t="0" r="r" b="b"/>
              <a:pathLst>
                <a:path w="318" h="486">
                  <a:moveTo>
                    <a:pt x="318" y="0"/>
                  </a:moveTo>
                  <a:cubicBezTo>
                    <a:pt x="318" y="0"/>
                    <a:pt x="318" y="0"/>
                    <a:pt x="318" y="0"/>
                  </a:cubicBezTo>
                  <a:cubicBezTo>
                    <a:pt x="268" y="16"/>
                    <a:pt x="151" y="66"/>
                    <a:pt x="84" y="231"/>
                  </a:cubicBezTo>
                  <a:cubicBezTo>
                    <a:pt x="0" y="404"/>
                    <a:pt x="92" y="486"/>
                    <a:pt x="167" y="478"/>
                  </a:cubicBezTo>
                  <a:cubicBezTo>
                    <a:pt x="167" y="305"/>
                    <a:pt x="167" y="305"/>
                    <a:pt x="167" y="305"/>
                  </a:cubicBezTo>
                  <a:cubicBezTo>
                    <a:pt x="167" y="181"/>
                    <a:pt x="226" y="66"/>
                    <a:pt x="3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6" name="Freeform 18"/>
            <p:cNvSpPr>
              <a:spLocks/>
            </p:cNvSpPr>
            <p:nvPr/>
          </p:nvSpPr>
          <p:spPr bwMode="auto">
            <a:xfrm>
              <a:off x="3997325" y="6624638"/>
              <a:ext cx="623887" cy="679450"/>
            </a:xfrm>
            <a:custGeom>
              <a:avLst/>
              <a:gdLst>
                <a:gd name="T0" fmla="*/ 630 w 630"/>
                <a:gd name="T1" fmla="*/ 273 h 685"/>
                <a:gd name="T2" fmla="*/ 522 w 630"/>
                <a:gd name="T3" fmla="*/ 0 h 685"/>
                <a:gd name="T4" fmla="*/ 315 w 630"/>
                <a:gd name="T5" fmla="*/ 99 h 685"/>
                <a:gd name="T6" fmla="*/ 116 w 630"/>
                <a:gd name="T7" fmla="*/ 0 h 685"/>
                <a:gd name="T8" fmla="*/ 0 w 630"/>
                <a:gd name="T9" fmla="*/ 273 h 685"/>
                <a:gd name="T10" fmla="*/ 0 w 630"/>
                <a:gd name="T11" fmla="*/ 545 h 685"/>
                <a:gd name="T12" fmla="*/ 124 w 630"/>
                <a:gd name="T13" fmla="*/ 685 h 685"/>
                <a:gd name="T14" fmla="*/ 514 w 630"/>
                <a:gd name="T15" fmla="*/ 685 h 685"/>
                <a:gd name="T16" fmla="*/ 514 w 630"/>
                <a:gd name="T17" fmla="*/ 685 h 685"/>
                <a:gd name="T18" fmla="*/ 563 w 630"/>
                <a:gd name="T19" fmla="*/ 454 h 685"/>
                <a:gd name="T20" fmla="*/ 630 w 630"/>
                <a:gd name="T21" fmla="*/ 339 h 685"/>
                <a:gd name="T22" fmla="*/ 630 w 630"/>
                <a:gd name="T23" fmla="*/ 273 h 685"/>
                <a:gd name="T24" fmla="*/ 630 w 630"/>
                <a:gd name="T25" fmla="*/ 273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0" h="685">
                  <a:moveTo>
                    <a:pt x="630" y="273"/>
                  </a:moveTo>
                  <a:cubicBezTo>
                    <a:pt x="630" y="165"/>
                    <a:pt x="588" y="66"/>
                    <a:pt x="522" y="0"/>
                  </a:cubicBezTo>
                  <a:cubicBezTo>
                    <a:pt x="472" y="58"/>
                    <a:pt x="398" y="99"/>
                    <a:pt x="315" y="99"/>
                  </a:cubicBezTo>
                  <a:cubicBezTo>
                    <a:pt x="232" y="99"/>
                    <a:pt x="165" y="58"/>
                    <a:pt x="116" y="0"/>
                  </a:cubicBezTo>
                  <a:cubicBezTo>
                    <a:pt x="41" y="66"/>
                    <a:pt x="0" y="165"/>
                    <a:pt x="0" y="273"/>
                  </a:cubicBezTo>
                  <a:cubicBezTo>
                    <a:pt x="0" y="545"/>
                    <a:pt x="0" y="545"/>
                    <a:pt x="0" y="545"/>
                  </a:cubicBezTo>
                  <a:cubicBezTo>
                    <a:pt x="0" y="628"/>
                    <a:pt x="58" y="685"/>
                    <a:pt x="124" y="685"/>
                  </a:cubicBezTo>
                  <a:cubicBezTo>
                    <a:pt x="514" y="685"/>
                    <a:pt x="514" y="685"/>
                    <a:pt x="514" y="685"/>
                  </a:cubicBezTo>
                  <a:cubicBezTo>
                    <a:pt x="514" y="685"/>
                    <a:pt x="514" y="685"/>
                    <a:pt x="514" y="685"/>
                  </a:cubicBezTo>
                  <a:cubicBezTo>
                    <a:pt x="514" y="611"/>
                    <a:pt x="522" y="529"/>
                    <a:pt x="563" y="454"/>
                  </a:cubicBezTo>
                  <a:cubicBezTo>
                    <a:pt x="580" y="413"/>
                    <a:pt x="605" y="372"/>
                    <a:pt x="630" y="339"/>
                  </a:cubicBezTo>
                  <a:cubicBezTo>
                    <a:pt x="630" y="273"/>
                    <a:pt x="630" y="273"/>
                    <a:pt x="630" y="273"/>
                  </a:cubicBezTo>
                  <a:cubicBezTo>
                    <a:pt x="630" y="273"/>
                    <a:pt x="630" y="273"/>
                    <a:pt x="630"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7" name="Oval 19"/>
            <p:cNvSpPr>
              <a:spLocks noChangeArrowheads="1"/>
            </p:cNvSpPr>
            <p:nvPr/>
          </p:nvSpPr>
          <p:spPr bwMode="auto">
            <a:xfrm>
              <a:off x="4100513" y="6235701"/>
              <a:ext cx="419100" cy="4095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8" name="Freeform 20"/>
            <p:cNvSpPr>
              <a:spLocks/>
            </p:cNvSpPr>
            <p:nvPr/>
          </p:nvSpPr>
          <p:spPr bwMode="auto">
            <a:xfrm>
              <a:off x="5387975" y="7337426"/>
              <a:ext cx="528637" cy="477838"/>
            </a:xfrm>
            <a:custGeom>
              <a:avLst/>
              <a:gdLst>
                <a:gd name="T0" fmla="*/ 466 w 533"/>
                <a:gd name="T1" fmla="*/ 200 h 482"/>
                <a:gd name="T2" fmla="*/ 283 w 533"/>
                <a:gd name="T3" fmla="*/ 117 h 482"/>
                <a:gd name="T4" fmla="*/ 258 w 533"/>
                <a:gd name="T5" fmla="*/ 50 h 482"/>
                <a:gd name="T6" fmla="*/ 166 w 533"/>
                <a:gd name="T7" fmla="*/ 0 h 482"/>
                <a:gd name="T8" fmla="*/ 116 w 533"/>
                <a:gd name="T9" fmla="*/ 192 h 482"/>
                <a:gd name="T10" fmla="*/ 0 w 533"/>
                <a:gd name="T11" fmla="*/ 349 h 482"/>
                <a:gd name="T12" fmla="*/ 91 w 533"/>
                <a:gd name="T13" fmla="*/ 391 h 482"/>
                <a:gd name="T14" fmla="*/ 158 w 533"/>
                <a:gd name="T15" fmla="*/ 366 h 482"/>
                <a:gd name="T16" fmla="*/ 341 w 533"/>
                <a:gd name="T17" fmla="*/ 458 h 482"/>
                <a:gd name="T18" fmla="*/ 483 w 533"/>
                <a:gd name="T19" fmla="*/ 391 h 482"/>
                <a:gd name="T20" fmla="*/ 499 w 533"/>
                <a:gd name="T21" fmla="*/ 349 h 482"/>
                <a:gd name="T22" fmla="*/ 466 w 533"/>
                <a:gd name="T23" fmla="*/ 20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3" h="482">
                  <a:moveTo>
                    <a:pt x="466" y="200"/>
                  </a:moveTo>
                  <a:cubicBezTo>
                    <a:pt x="283" y="117"/>
                    <a:pt x="283" y="117"/>
                    <a:pt x="283" y="117"/>
                  </a:cubicBezTo>
                  <a:cubicBezTo>
                    <a:pt x="291" y="92"/>
                    <a:pt x="283" y="59"/>
                    <a:pt x="258" y="50"/>
                  </a:cubicBezTo>
                  <a:cubicBezTo>
                    <a:pt x="166" y="0"/>
                    <a:pt x="166" y="0"/>
                    <a:pt x="166" y="0"/>
                  </a:cubicBezTo>
                  <a:cubicBezTo>
                    <a:pt x="158" y="67"/>
                    <a:pt x="141" y="133"/>
                    <a:pt x="116" y="192"/>
                  </a:cubicBezTo>
                  <a:cubicBezTo>
                    <a:pt x="83" y="250"/>
                    <a:pt x="41" y="308"/>
                    <a:pt x="0" y="349"/>
                  </a:cubicBezTo>
                  <a:cubicBezTo>
                    <a:pt x="91" y="391"/>
                    <a:pt x="91" y="391"/>
                    <a:pt x="91" y="391"/>
                  </a:cubicBezTo>
                  <a:cubicBezTo>
                    <a:pt x="116" y="408"/>
                    <a:pt x="150" y="391"/>
                    <a:pt x="158" y="366"/>
                  </a:cubicBezTo>
                  <a:cubicBezTo>
                    <a:pt x="341" y="458"/>
                    <a:pt x="341" y="458"/>
                    <a:pt x="341" y="458"/>
                  </a:cubicBezTo>
                  <a:cubicBezTo>
                    <a:pt x="391" y="482"/>
                    <a:pt x="449" y="449"/>
                    <a:pt x="483" y="391"/>
                  </a:cubicBezTo>
                  <a:cubicBezTo>
                    <a:pt x="499" y="349"/>
                    <a:pt x="499" y="349"/>
                    <a:pt x="499" y="349"/>
                  </a:cubicBezTo>
                  <a:cubicBezTo>
                    <a:pt x="533" y="291"/>
                    <a:pt x="516" y="225"/>
                    <a:pt x="466"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49" name="Freeform 21"/>
            <p:cNvSpPr>
              <a:spLocks noEditPoints="1"/>
            </p:cNvSpPr>
            <p:nvPr/>
          </p:nvSpPr>
          <p:spPr bwMode="auto">
            <a:xfrm>
              <a:off x="4511675" y="6788151"/>
              <a:ext cx="1027112" cy="1027113"/>
            </a:xfrm>
            <a:custGeom>
              <a:avLst/>
              <a:gdLst>
                <a:gd name="T0" fmla="*/ 713 w 1036"/>
                <a:gd name="T1" fmla="*/ 108 h 1036"/>
                <a:gd name="T2" fmla="*/ 108 w 1036"/>
                <a:gd name="T3" fmla="*/ 324 h 1036"/>
                <a:gd name="T4" fmla="*/ 323 w 1036"/>
                <a:gd name="T5" fmla="*/ 929 h 1036"/>
                <a:gd name="T6" fmla="*/ 928 w 1036"/>
                <a:gd name="T7" fmla="*/ 713 h 1036"/>
                <a:gd name="T8" fmla="*/ 713 w 1036"/>
                <a:gd name="T9" fmla="*/ 108 h 1036"/>
                <a:gd name="T10" fmla="*/ 804 w 1036"/>
                <a:gd name="T11" fmla="*/ 655 h 1036"/>
                <a:gd name="T12" fmla="*/ 389 w 1036"/>
                <a:gd name="T13" fmla="*/ 796 h 1036"/>
                <a:gd name="T14" fmla="*/ 240 w 1036"/>
                <a:gd name="T15" fmla="*/ 382 h 1036"/>
                <a:gd name="T16" fmla="*/ 655 w 1036"/>
                <a:gd name="T17" fmla="*/ 232 h 1036"/>
                <a:gd name="T18" fmla="*/ 804 w 1036"/>
                <a:gd name="T19" fmla="*/ 65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6" h="1036">
                  <a:moveTo>
                    <a:pt x="713" y="108"/>
                  </a:moveTo>
                  <a:cubicBezTo>
                    <a:pt x="489" y="0"/>
                    <a:pt x="215" y="100"/>
                    <a:pt x="108" y="324"/>
                  </a:cubicBezTo>
                  <a:cubicBezTo>
                    <a:pt x="0" y="547"/>
                    <a:pt x="99" y="821"/>
                    <a:pt x="323" y="929"/>
                  </a:cubicBezTo>
                  <a:cubicBezTo>
                    <a:pt x="547" y="1036"/>
                    <a:pt x="820" y="937"/>
                    <a:pt x="928" y="713"/>
                  </a:cubicBezTo>
                  <a:cubicBezTo>
                    <a:pt x="1036" y="489"/>
                    <a:pt x="945" y="216"/>
                    <a:pt x="713" y="108"/>
                  </a:cubicBezTo>
                  <a:close/>
                  <a:moveTo>
                    <a:pt x="804" y="655"/>
                  </a:moveTo>
                  <a:cubicBezTo>
                    <a:pt x="729" y="804"/>
                    <a:pt x="539" y="871"/>
                    <a:pt x="389" y="796"/>
                  </a:cubicBezTo>
                  <a:cubicBezTo>
                    <a:pt x="232" y="721"/>
                    <a:pt x="166" y="539"/>
                    <a:pt x="240" y="382"/>
                  </a:cubicBezTo>
                  <a:cubicBezTo>
                    <a:pt x="315" y="224"/>
                    <a:pt x="497" y="158"/>
                    <a:pt x="655" y="232"/>
                  </a:cubicBezTo>
                  <a:cubicBezTo>
                    <a:pt x="812" y="307"/>
                    <a:pt x="879" y="498"/>
                    <a:pt x="804"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sp>
          <p:nvSpPr>
            <p:cNvPr id="150" name="Freeform 22"/>
            <p:cNvSpPr>
              <a:spLocks/>
            </p:cNvSpPr>
            <p:nvPr/>
          </p:nvSpPr>
          <p:spPr bwMode="auto">
            <a:xfrm>
              <a:off x="4808538" y="7032626"/>
              <a:ext cx="344487" cy="230188"/>
            </a:xfrm>
            <a:custGeom>
              <a:avLst/>
              <a:gdLst>
                <a:gd name="T0" fmla="*/ 322 w 347"/>
                <a:gd name="T1" fmla="*/ 58 h 232"/>
                <a:gd name="T2" fmla="*/ 322 w 347"/>
                <a:gd name="T3" fmla="*/ 58 h 232"/>
                <a:gd name="T4" fmla="*/ 8 w 347"/>
                <a:gd name="T5" fmla="*/ 166 h 232"/>
                <a:gd name="T6" fmla="*/ 25 w 347"/>
                <a:gd name="T7" fmla="*/ 224 h 232"/>
                <a:gd name="T8" fmla="*/ 83 w 347"/>
                <a:gd name="T9" fmla="*/ 199 h 232"/>
                <a:gd name="T10" fmla="*/ 289 w 347"/>
                <a:gd name="T11" fmla="*/ 124 h 232"/>
                <a:gd name="T12" fmla="*/ 339 w 347"/>
                <a:gd name="T13" fmla="*/ 108 h 232"/>
                <a:gd name="T14" fmla="*/ 322 w 347"/>
                <a:gd name="T15" fmla="*/ 5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232">
                  <a:moveTo>
                    <a:pt x="322" y="58"/>
                  </a:moveTo>
                  <a:cubicBezTo>
                    <a:pt x="322" y="58"/>
                    <a:pt x="322" y="58"/>
                    <a:pt x="322" y="58"/>
                  </a:cubicBezTo>
                  <a:cubicBezTo>
                    <a:pt x="207" y="0"/>
                    <a:pt x="66" y="49"/>
                    <a:pt x="8" y="166"/>
                  </a:cubicBezTo>
                  <a:cubicBezTo>
                    <a:pt x="0" y="191"/>
                    <a:pt x="8" y="207"/>
                    <a:pt x="25" y="224"/>
                  </a:cubicBezTo>
                  <a:cubicBezTo>
                    <a:pt x="50" y="232"/>
                    <a:pt x="66" y="224"/>
                    <a:pt x="83" y="199"/>
                  </a:cubicBezTo>
                  <a:cubicBezTo>
                    <a:pt x="116" y="124"/>
                    <a:pt x="207" y="91"/>
                    <a:pt x="289" y="124"/>
                  </a:cubicBezTo>
                  <a:cubicBezTo>
                    <a:pt x="306" y="132"/>
                    <a:pt x="330" y="124"/>
                    <a:pt x="339" y="108"/>
                  </a:cubicBezTo>
                  <a:cubicBezTo>
                    <a:pt x="347" y="91"/>
                    <a:pt x="339" y="66"/>
                    <a:pt x="32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9" tIns="44810" rIns="89619" bIns="44810" numCol="1" anchor="t" anchorCtr="0" compatLnSpc="1">
              <a:prstTxWarp prst="textNoShape">
                <a:avLst/>
              </a:prstTxWarp>
            </a:bodyPr>
            <a:lstStyle/>
            <a:p>
              <a:pPr defTabSz="896203">
                <a:defRPr/>
              </a:pPr>
              <a:endParaRPr lang="en-US" sz="1764" kern="0">
                <a:solidFill>
                  <a:srgbClr val="505050"/>
                </a:solidFill>
              </a:endParaRPr>
            </a:p>
          </p:txBody>
        </p:sp>
      </p:grpSp>
      <p:sp>
        <p:nvSpPr>
          <p:cNvPr id="151" name="TextBox 150"/>
          <p:cNvSpPr txBox="1"/>
          <p:nvPr/>
        </p:nvSpPr>
        <p:spPr>
          <a:xfrm>
            <a:off x="8378519" y="5840421"/>
            <a:ext cx="3813499" cy="778252"/>
          </a:xfrm>
          <a:prstGeom prst="rect">
            <a:avLst/>
          </a:prstGeom>
          <a:noFill/>
        </p:spPr>
        <p:txBody>
          <a:bodyPr wrap="square" lIns="179238" tIns="143391" rIns="179238" bIns="143391" rtlCol="0">
            <a:spAutoFit/>
          </a:bodyPr>
          <a:lstStyle/>
          <a:p>
            <a:pPr defTabSz="896203">
              <a:lnSpc>
                <a:spcPct val="90000"/>
              </a:lnSpc>
              <a:spcAft>
                <a:spcPts val="588"/>
              </a:spcAft>
              <a:defRPr/>
            </a:pPr>
            <a:r>
              <a:rPr lang="en-US" sz="1176" kern="0" dirty="0">
                <a:gradFill>
                  <a:gsLst>
                    <a:gs pos="2917">
                      <a:srgbClr val="505050"/>
                    </a:gs>
                    <a:gs pos="30000">
                      <a:srgbClr val="505050"/>
                    </a:gs>
                  </a:gsLst>
                  <a:lin ang="5400000" scaled="0"/>
                </a:gradFill>
              </a:rPr>
              <a:t>Between two and eight on-premises servers </a:t>
            </a:r>
            <a:br>
              <a:rPr lang="en-US" sz="1176" kern="0" dirty="0">
                <a:gradFill>
                  <a:gsLst>
                    <a:gs pos="2917">
                      <a:srgbClr val="505050"/>
                    </a:gs>
                    <a:gs pos="30000">
                      <a:srgbClr val="505050"/>
                    </a:gs>
                  </a:gsLst>
                  <a:lin ang="5400000" scaled="0"/>
                </a:gradFill>
              </a:rPr>
            </a:br>
            <a:r>
              <a:rPr lang="en-US" sz="1176" kern="0" dirty="0">
                <a:gradFill>
                  <a:gsLst>
                    <a:gs pos="2917">
                      <a:srgbClr val="505050"/>
                    </a:gs>
                    <a:gs pos="30000">
                      <a:srgbClr val="505050"/>
                    </a:gs>
                  </a:gsLst>
                  <a:lin ang="5400000" scaled="0"/>
                </a:gradFill>
              </a:rPr>
              <a:t>and networking configuration depending on </a:t>
            </a:r>
            <a:br>
              <a:rPr lang="en-US" sz="1176" kern="0" dirty="0">
                <a:gradFill>
                  <a:gsLst>
                    <a:gs pos="2917">
                      <a:srgbClr val="505050"/>
                    </a:gs>
                    <a:gs pos="30000">
                      <a:srgbClr val="505050"/>
                    </a:gs>
                  </a:gsLst>
                  <a:lin ang="5400000" scaled="0"/>
                </a:gradFill>
              </a:rPr>
            </a:br>
            <a:r>
              <a:rPr lang="en-US" sz="1176" kern="0" dirty="0">
                <a:gradFill>
                  <a:gsLst>
                    <a:gs pos="2917">
                      <a:srgbClr val="505050"/>
                    </a:gs>
                    <a:gs pos="30000">
                      <a:srgbClr val="505050"/>
                    </a:gs>
                  </a:gsLst>
                  <a:lin ang="5400000" scaled="0"/>
                </a:gradFill>
              </a:rPr>
              <a:t>the sign-in availability requirements </a:t>
            </a:r>
          </a:p>
        </p:txBody>
      </p:sp>
      <p:sp>
        <p:nvSpPr>
          <p:cNvPr id="152" name="Rectangle 151"/>
          <p:cNvSpPr/>
          <p:nvPr/>
        </p:nvSpPr>
        <p:spPr bwMode="auto">
          <a:xfrm>
            <a:off x="10082775" y="4059318"/>
            <a:ext cx="1657954" cy="779686"/>
          </a:xfrm>
          <a:prstGeom prst="rect">
            <a:avLst/>
          </a:prstGeom>
          <a:solidFill>
            <a:srgbClr val="002050">
              <a:lumMod val="90000"/>
              <a:lumOff val="10000"/>
            </a:srgbClr>
          </a:solidFill>
          <a:ln w="9525" cap="flat" cmpd="sng" algn="ctr">
            <a:noFill/>
            <a:prstDash val="solid"/>
            <a:headEnd type="none" w="med" len="med"/>
            <a:tailEnd type="none" w="med" len="med"/>
          </a:ln>
          <a:effectLst/>
        </p:spPr>
        <p:txBody>
          <a:bodyPr rot="0" spcFirstLastPara="0" vertOverflow="overflow" horzOverflow="overflow" vert="horz" wrap="square" lIns="143391" tIns="89619" rIns="89619" bIns="89619" numCol="1" spcCol="0" rtlCol="0" fromWordArt="0" anchor="ctr" anchorCtr="0" forceAA="0" compatLnSpc="1">
            <a:prstTxWarp prst="textNoShape">
              <a:avLst/>
            </a:prstTxWarp>
            <a:noAutofit/>
          </a:bodyPr>
          <a:lstStyle/>
          <a:p>
            <a:pPr defTabSz="896203">
              <a:lnSpc>
                <a:spcPct val="90000"/>
              </a:lnSpc>
              <a:spcAft>
                <a:spcPts val="588"/>
              </a:spcAft>
              <a:defRPr/>
            </a:pPr>
            <a:r>
              <a:rPr lang="en-US" sz="1764" kern="0" dirty="0">
                <a:gradFill>
                  <a:gsLst>
                    <a:gs pos="0">
                      <a:srgbClr val="FFFFFF"/>
                    </a:gs>
                    <a:gs pos="100000">
                      <a:srgbClr val="FFFFFF"/>
                    </a:gs>
                  </a:gsLst>
                  <a:lin ang="5400000" scaled="0"/>
                </a:gradFill>
              </a:rPr>
              <a:t>Directory </a:t>
            </a:r>
            <a:br>
              <a:rPr lang="en-US" sz="1764" kern="0" dirty="0">
                <a:gradFill>
                  <a:gsLst>
                    <a:gs pos="0">
                      <a:srgbClr val="FFFFFF"/>
                    </a:gs>
                    <a:gs pos="100000">
                      <a:srgbClr val="FFFFFF"/>
                    </a:gs>
                  </a:gsLst>
                  <a:lin ang="5400000" scaled="0"/>
                </a:gradFill>
              </a:rPr>
            </a:br>
            <a:r>
              <a:rPr lang="en-US" sz="1764" kern="0" dirty="0">
                <a:gradFill>
                  <a:gsLst>
                    <a:gs pos="0">
                      <a:srgbClr val="FFFFFF"/>
                    </a:gs>
                    <a:gs pos="100000">
                      <a:srgbClr val="FFFFFF"/>
                    </a:gs>
                  </a:gsLst>
                  <a:lin ang="5400000" scaled="0"/>
                </a:gradFill>
              </a:rPr>
              <a:t>sync</a:t>
            </a:r>
          </a:p>
        </p:txBody>
      </p:sp>
      <p:sp>
        <p:nvSpPr>
          <p:cNvPr id="153" name="Rectangle 152"/>
          <p:cNvSpPr/>
          <p:nvPr/>
        </p:nvSpPr>
        <p:spPr bwMode="auto">
          <a:xfrm>
            <a:off x="8422979" y="4059318"/>
            <a:ext cx="1657954" cy="779686"/>
          </a:xfrm>
          <a:prstGeom prst="rect">
            <a:avLst/>
          </a:prstGeom>
          <a:solidFill>
            <a:srgbClr val="002050"/>
          </a:solidFill>
          <a:ln w="9525" cap="flat" cmpd="sng" algn="ctr">
            <a:noFill/>
            <a:prstDash val="solid"/>
            <a:headEnd type="none" w="med" len="med"/>
            <a:tailEnd type="none" w="med" len="med"/>
          </a:ln>
          <a:effectLst/>
        </p:spPr>
        <p:txBody>
          <a:bodyPr rot="0" spcFirstLastPara="0" vertOverflow="overflow" horzOverflow="overflow" vert="horz" wrap="square" lIns="143391" tIns="89619" rIns="89619" bIns="89619" numCol="1" spcCol="0" rtlCol="0" fromWordArt="0" anchor="ctr" anchorCtr="0" forceAA="0" compatLnSpc="1">
            <a:prstTxWarp prst="textNoShape">
              <a:avLst/>
            </a:prstTxWarp>
            <a:noAutofit/>
          </a:bodyPr>
          <a:lstStyle/>
          <a:p>
            <a:pPr defTabSz="896203">
              <a:lnSpc>
                <a:spcPct val="90000"/>
              </a:lnSpc>
              <a:spcAft>
                <a:spcPts val="588"/>
              </a:spcAft>
              <a:defRPr/>
            </a:pPr>
            <a:r>
              <a:rPr lang="en-US" sz="1764" kern="0" dirty="0">
                <a:gradFill>
                  <a:gsLst>
                    <a:gs pos="0">
                      <a:srgbClr val="FFFFFF"/>
                    </a:gs>
                    <a:gs pos="100000">
                      <a:srgbClr val="FFFFFF"/>
                    </a:gs>
                  </a:gsLst>
                  <a:lin ang="5400000" scaled="0"/>
                </a:gradFill>
              </a:rPr>
              <a:t>Federation</a:t>
            </a:r>
          </a:p>
        </p:txBody>
      </p:sp>
      <p:cxnSp>
        <p:nvCxnSpPr>
          <p:cNvPr id="154" name="Straight Arrow Connector 153"/>
          <p:cNvCxnSpPr/>
          <p:nvPr/>
        </p:nvCxnSpPr>
        <p:spPr>
          <a:xfrm>
            <a:off x="9306997" y="4589257"/>
            <a:ext cx="0" cy="522777"/>
          </a:xfrm>
          <a:prstGeom prst="straightConnector1">
            <a:avLst/>
          </a:prstGeom>
          <a:noFill/>
          <a:ln w="57150" cap="flat" cmpd="sng" algn="ctr">
            <a:solidFill>
              <a:srgbClr val="002050"/>
            </a:solidFill>
            <a:prstDash val="solid"/>
            <a:headEnd type="none"/>
            <a:tailEnd type="triangle"/>
          </a:ln>
          <a:effectLst/>
        </p:spPr>
      </p:cxnSp>
    </p:spTree>
    <p:extLst>
      <p:ext uri="{BB962C8B-B14F-4D97-AF65-F5344CB8AC3E}">
        <p14:creationId xmlns:p14="http://schemas.microsoft.com/office/powerpoint/2010/main" val="1517920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69169" y="1190078"/>
            <a:ext cx="11650488" cy="4358116"/>
          </a:xfrm>
        </p:spPr>
        <p:txBody>
          <a:bodyPr/>
          <a:lstStyle/>
          <a:p>
            <a:r>
              <a:rPr lang="en-US" b="1" dirty="0" smtClean="0"/>
              <a:t>64 bit Windows 2008 SP1 or higher required</a:t>
            </a:r>
          </a:p>
          <a:p>
            <a:pPr lvl="1"/>
            <a:r>
              <a:rPr lang="en-US" dirty="0" smtClean="0"/>
              <a:t>Will not install on 32 bit or client OS</a:t>
            </a:r>
          </a:p>
          <a:p>
            <a:r>
              <a:rPr lang="en-US" b="1" dirty="0" smtClean="0"/>
              <a:t>A domain controller collocated install isn’t recommended</a:t>
            </a:r>
          </a:p>
          <a:p>
            <a:pPr lvl="1"/>
            <a:r>
              <a:rPr lang="en-US" dirty="0" smtClean="0"/>
              <a:t>But it is supported and you can install DirSync on the DC</a:t>
            </a:r>
          </a:p>
          <a:p>
            <a:r>
              <a:rPr lang="en-US" b="1" dirty="0" smtClean="0"/>
              <a:t>One server is most common</a:t>
            </a:r>
          </a:p>
          <a:p>
            <a:pPr lvl="1"/>
            <a:r>
              <a:rPr lang="en-US" dirty="0" err="1" smtClean="0"/>
              <a:t>DirSync</a:t>
            </a:r>
            <a:r>
              <a:rPr lang="en-US" dirty="0" smtClean="0"/>
              <a:t> installs SQL Express for replication data</a:t>
            </a:r>
          </a:p>
          <a:p>
            <a:pPr lvl="1"/>
            <a:r>
              <a:rPr lang="en-US" dirty="0" smtClean="0"/>
              <a:t>You can install with dedicated SQL Server and can use HA for SQL Server</a:t>
            </a:r>
          </a:p>
          <a:p>
            <a:r>
              <a:rPr lang="en-US" b="1" dirty="0"/>
              <a:t>Forest Function Level </a:t>
            </a:r>
          </a:p>
          <a:p>
            <a:pPr lvl="1"/>
            <a:r>
              <a:rPr lang="en-US" dirty="0" smtClean="0"/>
              <a:t>Needs to be at 2003 minimum</a:t>
            </a:r>
          </a:p>
        </p:txBody>
      </p:sp>
      <p:sp>
        <p:nvSpPr>
          <p:cNvPr id="3" name="Title 2"/>
          <p:cNvSpPr>
            <a:spLocks noGrp="1"/>
          </p:cNvSpPr>
          <p:nvPr>
            <p:ph type="title"/>
          </p:nvPr>
        </p:nvSpPr>
        <p:spPr/>
        <p:txBody>
          <a:bodyPr/>
          <a:lstStyle/>
          <a:p>
            <a:r>
              <a:rPr lang="en-US" dirty="0" smtClean="0"/>
              <a:t>DirSync requirements</a:t>
            </a:r>
            <a:endParaRPr lang="en-US" dirty="0"/>
          </a:p>
        </p:txBody>
      </p:sp>
    </p:spTree>
    <p:extLst>
      <p:ext uri="{BB962C8B-B14F-4D97-AF65-F5344CB8AC3E}">
        <p14:creationId xmlns:p14="http://schemas.microsoft.com/office/powerpoint/2010/main" val="752204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6497245" y="1699559"/>
            <a:ext cx="4964184" cy="3805798"/>
          </a:xfrm>
          <a:prstGeom prst="rect">
            <a:avLst/>
          </a:prstGeom>
        </p:spPr>
      </p:pic>
      <p:pic>
        <p:nvPicPr>
          <p:cNvPr id="24" name="Picture 23"/>
          <p:cNvPicPr>
            <a:picLocks noChangeAspect="1"/>
          </p:cNvPicPr>
          <p:nvPr/>
        </p:nvPicPr>
        <p:blipFill>
          <a:blip r:embed="rId4"/>
          <a:stretch>
            <a:fillRect/>
          </a:stretch>
        </p:blipFill>
        <p:spPr>
          <a:xfrm>
            <a:off x="6091972" y="1448317"/>
            <a:ext cx="5761819" cy="4308283"/>
          </a:xfrm>
          <a:prstGeom prst="rect">
            <a:avLst/>
          </a:prstGeom>
        </p:spPr>
      </p:pic>
      <p:sp>
        <p:nvSpPr>
          <p:cNvPr id="7" name="Text Placeholder 6"/>
          <p:cNvSpPr>
            <a:spLocks noGrp="1"/>
          </p:cNvSpPr>
          <p:nvPr>
            <p:ph type="body" sz="quarter" idx="10"/>
          </p:nvPr>
        </p:nvSpPr>
        <p:spPr>
          <a:xfrm>
            <a:off x="522151" y="1448317"/>
            <a:ext cx="5486403" cy="4516983"/>
          </a:xfrm>
        </p:spPr>
        <p:txBody>
          <a:bodyPr/>
          <a:lstStyle/>
          <a:p>
            <a:r>
              <a:rPr lang="en-US" sz="2799" dirty="0"/>
              <a:t>Logon to the Portal</a:t>
            </a:r>
          </a:p>
          <a:p>
            <a:r>
              <a:rPr lang="en-US" sz="2799" dirty="0"/>
              <a:t>Select </a:t>
            </a:r>
            <a:r>
              <a:rPr lang="en-US" sz="2799" b="1" dirty="0"/>
              <a:t>Users and groups </a:t>
            </a:r>
            <a:r>
              <a:rPr lang="en-US" sz="2799" dirty="0"/>
              <a:t>and then activate DirSync</a:t>
            </a:r>
          </a:p>
          <a:p>
            <a:pPr lvl="1"/>
            <a:r>
              <a:rPr lang="en-US" noProof="0" dirty="0" smtClean="0"/>
              <a:t>Select Users and Groups and click </a:t>
            </a:r>
            <a:r>
              <a:rPr lang="en-US" b="1" noProof="0" dirty="0" smtClean="0"/>
              <a:t>Set up </a:t>
            </a:r>
            <a:r>
              <a:rPr lang="en-US" noProof="0" dirty="0" smtClean="0"/>
              <a:t>Active Directory synchronization</a:t>
            </a:r>
          </a:p>
          <a:p>
            <a:pPr lvl="1"/>
            <a:r>
              <a:rPr lang="en-US" b="1" noProof="0" dirty="0" smtClean="0"/>
              <a:t>Activate </a:t>
            </a:r>
            <a:r>
              <a:rPr lang="en-US" noProof="0" dirty="0" smtClean="0"/>
              <a:t>Directory Synchronization</a:t>
            </a:r>
          </a:p>
          <a:p>
            <a:r>
              <a:rPr lang="en-US" sz="2799" dirty="0"/>
              <a:t>Wait for DirSync enablement</a:t>
            </a:r>
            <a:br>
              <a:rPr lang="en-US" sz="2799" dirty="0"/>
            </a:br>
            <a:r>
              <a:rPr lang="en-US" sz="2399" dirty="0"/>
              <a:t>(Use to take up to 24 hours in the past)</a:t>
            </a:r>
          </a:p>
          <a:p>
            <a:r>
              <a:rPr lang="en-US" sz="2799" dirty="0"/>
              <a:t>Review all documentation, follow the implementation steps, and </a:t>
            </a:r>
            <a:r>
              <a:rPr lang="en-US" sz="2799" b="1" dirty="0"/>
              <a:t>download </a:t>
            </a:r>
            <a:r>
              <a:rPr lang="en-US" sz="2799" dirty="0"/>
              <a:t>DirSync</a:t>
            </a:r>
          </a:p>
        </p:txBody>
      </p:sp>
      <p:pic>
        <p:nvPicPr>
          <p:cNvPr id="25" name="Picture 24"/>
          <p:cNvPicPr>
            <a:picLocks noChangeAspect="1"/>
          </p:cNvPicPr>
          <p:nvPr/>
        </p:nvPicPr>
        <p:blipFill>
          <a:blip r:embed="rId5"/>
          <a:stretch>
            <a:fillRect/>
          </a:stretch>
        </p:blipFill>
        <p:spPr>
          <a:xfrm>
            <a:off x="6408556" y="1564704"/>
            <a:ext cx="5111825" cy="4277791"/>
          </a:xfrm>
          <a:prstGeom prst="rect">
            <a:avLst/>
          </a:prstGeom>
        </p:spPr>
      </p:pic>
      <p:pic>
        <p:nvPicPr>
          <p:cNvPr id="26" name="Picture 25"/>
          <p:cNvPicPr>
            <a:picLocks noChangeAspect="1"/>
          </p:cNvPicPr>
          <p:nvPr/>
        </p:nvPicPr>
        <p:blipFill>
          <a:blip r:embed="rId6"/>
          <a:stretch>
            <a:fillRect/>
          </a:stretch>
        </p:blipFill>
        <p:spPr>
          <a:xfrm>
            <a:off x="6408556" y="1575630"/>
            <a:ext cx="5137829" cy="4283024"/>
          </a:xfrm>
          <a:prstGeom prst="rect">
            <a:avLst/>
          </a:prstGeom>
        </p:spPr>
      </p:pic>
      <p:pic>
        <p:nvPicPr>
          <p:cNvPr id="27" name="Picture 26"/>
          <p:cNvPicPr>
            <a:picLocks noChangeAspect="1"/>
          </p:cNvPicPr>
          <p:nvPr/>
        </p:nvPicPr>
        <p:blipFill>
          <a:blip r:embed="rId7"/>
          <a:stretch>
            <a:fillRect/>
          </a:stretch>
        </p:blipFill>
        <p:spPr>
          <a:xfrm>
            <a:off x="6421191" y="1639343"/>
            <a:ext cx="5130704" cy="4269607"/>
          </a:xfrm>
          <a:prstGeom prst="rect">
            <a:avLst/>
          </a:prstGeom>
        </p:spPr>
      </p:pic>
      <p:sp>
        <p:nvSpPr>
          <p:cNvPr id="6" name="Title 5"/>
          <p:cNvSpPr>
            <a:spLocks noGrp="1"/>
          </p:cNvSpPr>
          <p:nvPr>
            <p:ph type="title"/>
          </p:nvPr>
        </p:nvSpPr>
        <p:spPr>
          <a:xfrm>
            <a:off x="170861" y="147086"/>
            <a:ext cx="11149013" cy="747702"/>
          </a:xfrm>
        </p:spPr>
        <p:txBody>
          <a:bodyPr/>
          <a:lstStyle/>
          <a:p>
            <a:r>
              <a:rPr lang="en-US" noProof="0" dirty="0" smtClean="0"/>
              <a:t>Prepare and Download DirSync</a:t>
            </a:r>
            <a:endParaRPr lang="en-US" noProof="0" dirty="0"/>
          </a:p>
        </p:txBody>
      </p:sp>
      <p:pic>
        <p:nvPicPr>
          <p:cNvPr id="30" name="Picture 29"/>
          <p:cNvPicPr>
            <a:picLocks noChangeAspect="1"/>
          </p:cNvPicPr>
          <p:nvPr/>
        </p:nvPicPr>
        <p:blipFill>
          <a:blip r:embed="rId8"/>
          <a:stretch>
            <a:fillRect/>
          </a:stretch>
        </p:blipFill>
        <p:spPr>
          <a:xfrm>
            <a:off x="6433904" y="1699559"/>
            <a:ext cx="5125116" cy="4284417"/>
          </a:xfrm>
          <a:prstGeom prst="rect">
            <a:avLst/>
          </a:prstGeom>
        </p:spPr>
      </p:pic>
      <p:sp>
        <p:nvSpPr>
          <p:cNvPr id="13" name="TextBox 4"/>
          <p:cNvSpPr txBox="1"/>
          <p:nvPr/>
        </p:nvSpPr>
        <p:spPr>
          <a:xfrm>
            <a:off x="6804624" y="822038"/>
            <a:ext cx="3063630" cy="535575"/>
          </a:xfrm>
          <a:prstGeom prst="rect">
            <a:avLst/>
          </a:prstGeom>
          <a:solidFill>
            <a:schemeClr val="accent2"/>
          </a:solidFill>
          <a:ln w="19050">
            <a:solidFill>
              <a:schemeClr val="accent2"/>
            </a:solidFill>
            <a:prstDash val="solid"/>
            <a:miter lim="800000"/>
          </a:ln>
          <a:effectLst/>
        </p:spPr>
        <p:txBody>
          <a:bodyPr wrap="square" lIns="42843" tIns="21421" rIns="68550" bIns="21421" rtlCol="0" anchor="ctr" anchorCtr="0">
            <a:spAutoFit/>
          </a:bodyPr>
          <a:lstStyle>
            <a:defPPr>
              <a:defRPr lang="en-US"/>
            </a:defPPr>
            <a:lvl1pPr marL="0" algn="l" defTabSz="914156" rtl="0" eaLnBrk="1" latinLnBrk="0" hangingPunct="1">
              <a:defRPr sz="1800" kern="1200">
                <a:solidFill>
                  <a:schemeClr val="tx1"/>
                </a:solidFill>
                <a:latin typeface="+mn-lt"/>
                <a:ea typeface="+mn-ea"/>
                <a:cs typeface="+mn-cs"/>
              </a:defRPr>
            </a:lvl1pPr>
            <a:lvl2pPr marL="457078" algn="l" defTabSz="914156" rtl="0" eaLnBrk="1" latinLnBrk="0" hangingPunct="1">
              <a:defRPr sz="1800" kern="1200">
                <a:solidFill>
                  <a:schemeClr val="tx1"/>
                </a:solidFill>
                <a:latin typeface="+mn-lt"/>
                <a:ea typeface="+mn-ea"/>
                <a:cs typeface="+mn-cs"/>
              </a:defRPr>
            </a:lvl2pPr>
            <a:lvl3pPr marL="914156" algn="l" defTabSz="914156" rtl="0" eaLnBrk="1" latinLnBrk="0" hangingPunct="1">
              <a:defRPr sz="1800" kern="1200">
                <a:solidFill>
                  <a:schemeClr val="tx1"/>
                </a:solidFill>
                <a:latin typeface="+mn-lt"/>
                <a:ea typeface="+mn-ea"/>
                <a:cs typeface="+mn-cs"/>
              </a:defRPr>
            </a:lvl3pPr>
            <a:lvl4pPr marL="1371233" algn="l" defTabSz="914156" rtl="0" eaLnBrk="1" latinLnBrk="0" hangingPunct="1">
              <a:defRPr sz="1800" kern="1200">
                <a:solidFill>
                  <a:schemeClr val="tx1"/>
                </a:solidFill>
                <a:latin typeface="+mn-lt"/>
                <a:ea typeface="+mn-ea"/>
                <a:cs typeface="+mn-cs"/>
              </a:defRPr>
            </a:lvl4pPr>
            <a:lvl5pPr marL="1828313" algn="l" defTabSz="914156" rtl="0" eaLnBrk="1" latinLnBrk="0" hangingPunct="1">
              <a:defRPr sz="1800" kern="1200">
                <a:solidFill>
                  <a:schemeClr val="tx1"/>
                </a:solidFill>
                <a:latin typeface="+mn-lt"/>
                <a:ea typeface="+mn-ea"/>
                <a:cs typeface="+mn-cs"/>
              </a:defRPr>
            </a:lvl5pPr>
            <a:lvl6pPr marL="2285391" algn="l" defTabSz="914156" rtl="0" eaLnBrk="1" latinLnBrk="0" hangingPunct="1">
              <a:defRPr sz="1800" kern="1200">
                <a:solidFill>
                  <a:schemeClr val="tx1"/>
                </a:solidFill>
                <a:latin typeface="+mn-lt"/>
                <a:ea typeface="+mn-ea"/>
                <a:cs typeface="+mn-cs"/>
              </a:defRPr>
            </a:lvl6pPr>
            <a:lvl7pPr marL="2742468" algn="l" defTabSz="914156" rtl="0" eaLnBrk="1" latinLnBrk="0" hangingPunct="1">
              <a:defRPr sz="1800" kern="1200">
                <a:solidFill>
                  <a:schemeClr val="tx1"/>
                </a:solidFill>
                <a:latin typeface="+mn-lt"/>
                <a:ea typeface="+mn-ea"/>
                <a:cs typeface="+mn-cs"/>
              </a:defRPr>
            </a:lvl7pPr>
            <a:lvl8pPr marL="3199546" algn="l" defTabSz="914156" rtl="0" eaLnBrk="1" latinLnBrk="0" hangingPunct="1">
              <a:defRPr sz="1800" kern="1200">
                <a:solidFill>
                  <a:schemeClr val="tx1"/>
                </a:solidFill>
                <a:latin typeface="+mn-lt"/>
                <a:ea typeface="+mn-ea"/>
                <a:cs typeface="+mn-cs"/>
              </a:defRPr>
            </a:lvl8pPr>
            <a:lvl9pPr marL="3656624" algn="l" defTabSz="914156" rtl="0" eaLnBrk="1" latinLnBrk="0" hangingPunct="1">
              <a:defRPr sz="1800" kern="1200">
                <a:solidFill>
                  <a:schemeClr val="tx1"/>
                </a:solidFill>
                <a:latin typeface="+mn-lt"/>
                <a:ea typeface="+mn-ea"/>
                <a:cs typeface="+mn-cs"/>
              </a:defRPr>
            </a:lvl9pPr>
          </a:lstStyle>
          <a:p>
            <a:pPr marL="0" lvl="1" algn="ctr"/>
            <a:r>
              <a:rPr lang="en-US" sz="1600" dirty="0">
                <a:solidFill>
                  <a:srgbClr val="FFFFFF"/>
                </a:solidFill>
                <a:latin typeface="Segoe UI Light"/>
              </a:rPr>
              <a:t>In MOP, select </a:t>
            </a:r>
          </a:p>
          <a:p>
            <a:pPr marL="0" lvl="1" algn="ctr"/>
            <a:r>
              <a:rPr lang="en-US" sz="1600" dirty="0">
                <a:solidFill>
                  <a:srgbClr val="FFFFFF"/>
                </a:solidFill>
                <a:latin typeface="Segoe UI Light"/>
              </a:rPr>
              <a:t>users and groups | DirSync Set up </a:t>
            </a:r>
          </a:p>
        </p:txBody>
      </p:sp>
      <p:cxnSp>
        <p:nvCxnSpPr>
          <p:cNvPr id="14" name="Straight Connector 13"/>
          <p:cNvCxnSpPr/>
          <p:nvPr/>
        </p:nvCxnSpPr>
        <p:spPr>
          <a:xfrm flipH="1">
            <a:off x="6639514" y="1061830"/>
            <a:ext cx="1236840" cy="1558985"/>
          </a:xfrm>
          <a:prstGeom prst="line">
            <a:avLst/>
          </a:prstGeom>
          <a:ln w="1905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597098" y="1242030"/>
            <a:ext cx="1057352" cy="1378785"/>
          </a:xfrm>
          <a:prstGeom prst="line">
            <a:avLst/>
          </a:prstGeom>
          <a:ln w="1905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804624" y="1137272"/>
            <a:ext cx="1248698" cy="1647893"/>
          </a:xfrm>
          <a:prstGeom prst="line">
            <a:avLst/>
          </a:prstGeom>
          <a:ln w="1905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8" name="TextBox 4"/>
          <p:cNvSpPr txBox="1"/>
          <p:nvPr/>
        </p:nvSpPr>
        <p:spPr>
          <a:xfrm>
            <a:off x="6817029" y="794042"/>
            <a:ext cx="3063630" cy="535575"/>
          </a:xfrm>
          <a:prstGeom prst="rect">
            <a:avLst/>
          </a:prstGeom>
          <a:solidFill>
            <a:schemeClr val="accent2"/>
          </a:solidFill>
          <a:ln w="19050">
            <a:solidFill>
              <a:schemeClr val="accent2"/>
            </a:solidFill>
            <a:prstDash val="solid"/>
            <a:miter lim="800000"/>
          </a:ln>
          <a:effectLst/>
        </p:spPr>
        <p:txBody>
          <a:bodyPr wrap="square" lIns="42843" tIns="21421" rIns="68550" bIns="21421" rtlCol="0" anchor="ctr" anchorCtr="0">
            <a:spAutoFit/>
          </a:bodyPr>
          <a:lstStyle>
            <a:defPPr>
              <a:defRPr lang="en-US"/>
            </a:defPPr>
            <a:lvl1pPr marL="0" algn="l" defTabSz="914156" rtl="0" eaLnBrk="1" latinLnBrk="0" hangingPunct="1">
              <a:defRPr sz="1800" kern="1200">
                <a:solidFill>
                  <a:schemeClr val="tx1"/>
                </a:solidFill>
                <a:latin typeface="+mn-lt"/>
                <a:ea typeface="+mn-ea"/>
                <a:cs typeface="+mn-cs"/>
              </a:defRPr>
            </a:lvl1pPr>
            <a:lvl2pPr marL="457078" algn="l" defTabSz="914156" rtl="0" eaLnBrk="1" latinLnBrk="0" hangingPunct="1">
              <a:defRPr sz="1800" kern="1200">
                <a:solidFill>
                  <a:schemeClr val="tx1"/>
                </a:solidFill>
                <a:latin typeface="+mn-lt"/>
                <a:ea typeface="+mn-ea"/>
                <a:cs typeface="+mn-cs"/>
              </a:defRPr>
            </a:lvl2pPr>
            <a:lvl3pPr marL="914156" algn="l" defTabSz="914156" rtl="0" eaLnBrk="1" latinLnBrk="0" hangingPunct="1">
              <a:defRPr sz="1800" kern="1200">
                <a:solidFill>
                  <a:schemeClr val="tx1"/>
                </a:solidFill>
                <a:latin typeface="+mn-lt"/>
                <a:ea typeface="+mn-ea"/>
                <a:cs typeface="+mn-cs"/>
              </a:defRPr>
            </a:lvl3pPr>
            <a:lvl4pPr marL="1371233" algn="l" defTabSz="914156" rtl="0" eaLnBrk="1" latinLnBrk="0" hangingPunct="1">
              <a:defRPr sz="1800" kern="1200">
                <a:solidFill>
                  <a:schemeClr val="tx1"/>
                </a:solidFill>
                <a:latin typeface="+mn-lt"/>
                <a:ea typeface="+mn-ea"/>
                <a:cs typeface="+mn-cs"/>
              </a:defRPr>
            </a:lvl4pPr>
            <a:lvl5pPr marL="1828313" algn="l" defTabSz="914156" rtl="0" eaLnBrk="1" latinLnBrk="0" hangingPunct="1">
              <a:defRPr sz="1800" kern="1200">
                <a:solidFill>
                  <a:schemeClr val="tx1"/>
                </a:solidFill>
                <a:latin typeface="+mn-lt"/>
                <a:ea typeface="+mn-ea"/>
                <a:cs typeface="+mn-cs"/>
              </a:defRPr>
            </a:lvl5pPr>
            <a:lvl6pPr marL="2285391" algn="l" defTabSz="914156" rtl="0" eaLnBrk="1" latinLnBrk="0" hangingPunct="1">
              <a:defRPr sz="1800" kern="1200">
                <a:solidFill>
                  <a:schemeClr val="tx1"/>
                </a:solidFill>
                <a:latin typeface="+mn-lt"/>
                <a:ea typeface="+mn-ea"/>
                <a:cs typeface="+mn-cs"/>
              </a:defRPr>
            </a:lvl6pPr>
            <a:lvl7pPr marL="2742468" algn="l" defTabSz="914156" rtl="0" eaLnBrk="1" latinLnBrk="0" hangingPunct="1">
              <a:defRPr sz="1800" kern="1200">
                <a:solidFill>
                  <a:schemeClr val="tx1"/>
                </a:solidFill>
                <a:latin typeface="+mn-lt"/>
                <a:ea typeface="+mn-ea"/>
                <a:cs typeface="+mn-cs"/>
              </a:defRPr>
            </a:lvl7pPr>
            <a:lvl8pPr marL="3199546" algn="l" defTabSz="914156" rtl="0" eaLnBrk="1" latinLnBrk="0" hangingPunct="1">
              <a:defRPr sz="1800" kern="1200">
                <a:solidFill>
                  <a:schemeClr val="tx1"/>
                </a:solidFill>
                <a:latin typeface="+mn-lt"/>
                <a:ea typeface="+mn-ea"/>
                <a:cs typeface="+mn-cs"/>
              </a:defRPr>
            </a:lvl8pPr>
            <a:lvl9pPr marL="3656624" algn="l" defTabSz="914156" rtl="0" eaLnBrk="1" latinLnBrk="0" hangingPunct="1">
              <a:defRPr sz="1800" kern="1200">
                <a:solidFill>
                  <a:schemeClr val="tx1"/>
                </a:solidFill>
                <a:latin typeface="+mn-lt"/>
                <a:ea typeface="+mn-ea"/>
                <a:cs typeface="+mn-cs"/>
              </a:defRPr>
            </a:lvl9pPr>
          </a:lstStyle>
          <a:p>
            <a:pPr marL="0" lvl="1" algn="ctr"/>
            <a:r>
              <a:rPr lang="en-US" sz="1600" dirty="0">
                <a:solidFill>
                  <a:srgbClr val="FFFFFF"/>
                </a:solidFill>
                <a:latin typeface="Segoe UI Light"/>
              </a:rPr>
              <a:t>Activate Directory Synchronization</a:t>
            </a:r>
          </a:p>
          <a:p>
            <a:pPr marL="0" lvl="1" algn="ctr"/>
            <a:r>
              <a:rPr lang="en-US" sz="1600" dirty="0">
                <a:solidFill>
                  <a:srgbClr val="FFFFFF"/>
                </a:solidFill>
                <a:latin typeface="Segoe UI Light"/>
              </a:rPr>
              <a:t>(can take up to 24h to propagate)</a:t>
            </a:r>
          </a:p>
        </p:txBody>
      </p:sp>
      <p:sp>
        <p:nvSpPr>
          <p:cNvPr id="21" name="TextBox 4"/>
          <p:cNvSpPr txBox="1"/>
          <p:nvPr/>
        </p:nvSpPr>
        <p:spPr>
          <a:xfrm>
            <a:off x="6981592" y="897480"/>
            <a:ext cx="3063630" cy="535575"/>
          </a:xfrm>
          <a:prstGeom prst="rect">
            <a:avLst/>
          </a:prstGeom>
          <a:solidFill>
            <a:schemeClr val="accent2"/>
          </a:solidFill>
          <a:ln w="19050">
            <a:solidFill>
              <a:schemeClr val="accent2"/>
            </a:solidFill>
            <a:prstDash val="solid"/>
            <a:miter lim="800000"/>
          </a:ln>
          <a:effectLst/>
        </p:spPr>
        <p:txBody>
          <a:bodyPr wrap="square" lIns="42843" tIns="21421" rIns="68550" bIns="21421" rtlCol="0" anchor="ctr" anchorCtr="0">
            <a:spAutoFit/>
          </a:bodyPr>
          <a:lstStyle>
            <a:defPPr>
              <a:defRPr lang="en-US"/>
            </a:defPPr>
            <a:lvl1pPr marL="0" algn="l" defTabSz="914156" rtl="0" eaLnBrk="1" latinLnBrk="0" hangingPunct="1">
              <a:defRPr sz="1800" kern="1200">
                <a:solidFill>
                  <a:schemeClr val="tx1"/>
                </a:solidFill>
                <a:latin typeface="+mn-lt"/>
                <a:ea typeface="+mn-ea"/>
                <a:cs typeface="+mn-cs"/>
              </a:defRPr>
            </a:lvl1pPr>
            <a:lvl2pPr marL="457078" algn="l" defTabSz="914156" rtl="0" eaLnBrk="1" latinLnBrk="0" hangingPunct="1">
              <a:defRPr sz="1800" kern="1200">
                <a:solidFill>
                  <a:schemeClr val="tx1"/>
                </a:solidFill>
                <a:latin typeface="+mn-lt"/>
                <a:ea typeface="+mn-ea"/>
                <a:cs typeface="+mn-cs"/>
              </a:defRPr>
            </a:lvl2pPr>
            <a:lvl3pPr marL="914156" algn="l" defTabSz="914156" rtl="0" eaLnBrk="1" latinLnBrk="0" hangingPunct="1">
              <a:defRPr sz="1800" kern="1200">
                <a:solidFill>
                  <a:schemeClr val="tx1"/>
                </a:solidFill>
                <a:latin typeface="+mn-lt"/>
                <a:ea typeface="+mn-ea"/>
                <a:cs typeface="+mn-cs"/>
              </a:defRPr>
            </a:lvl3pPr>
            <a:lvl4pPr marL="1371233" algn="l" defTabSz="914156" rtl="0" eaLnBrk="1" latinLnBrk="0" hangingPunct="1">
              <a:defRPr sz="1800" kern="1200">
                <a:solidFill>
                  <a:schemeClr val="tx1"/>
                </a:solidFill>
                <a:latin typeface="+mn-lt"/>
                <a:ea typeface="+mn-ea"/>
                <a:cs typeface="+mn-cs"/>
              </a:defRPr>
            </a:lvl4pPr>
            <a:lvl5pPr marL="1828313" algn="l" defTabSz="914156" rtl="0" eaLnBrk="1" latinLnBrk="0" hangingPunct="1">
              <a:defRPr sz="1800" kern="1200">
                <a:solidFill>
                  <a:schemeClr val="tx1"/>
                </a:solidFill>
                <a:latin typeface="+mn-lt"/>
                <a:ea typeface="+mn-ea"/>
                <a:cs typeface="+mn-cs"/>
              </a:defRPr>
            </a:lvl5pPr>
            <a:lvl6pPr marL="2285391" algn="l" defTabSz="914156" rtl="0" eaLnBrk="1" latinLnBrk="0" hangingPunct="1">
              <a:defRPr sz="1800" kern="1200">
                <a:solidFill>
                  <a:schemeClr val="tx1"/>
                </a:solidFill>
                <a:latin typeface="+mn-lt"/>
                <a:ea typeface="+mn-ea"/>
                <a:cs typeface="+mn-cs"/>
              </a:defRPr>
            </a:lvl6pPr>
            <a:lvl7pPr marL="2742468" algn="l" defTabSz="914156" rtl="0" eaLnBrk="1" latinLnBrk="0" hangingPunct="1">
              <a:defRPr sz="1800" kern="1200">
                <a:solidFill>
                  <a:schemeClr val="tx1"/>
                </a:solidFill>
                <a:latin typeface="+mn-lt"/>
                <a:ea typeface="+mn-ea"/>
                <a:cs typeface="+mn-cs"/>
              </a:defRPr>
            </a:lvl7pPr>
            <a:lvl8pPr marL="3199546" algn="l" defTabSz="914156" rtl="0" eaLnBrk="1" latinLnBrk="0" hangingPunct="1">
              <a:defRPr sz="1800" kern="1200">
                <a:solidFill>
                  <a:schemeClr val="tx1"/>
                </a:solidFill>
                <a:latin typeface="+mn-lt"/>
                <a:ea typeface="+mn-ea"/>
                <a:cs typeface="+mn-cs"/>
              </a:defRPr>
            </a:lvl8pPr>
            <a:lvl9pPr marL="3656624" algn="l" defTabSz="914156" rtl="0" eaLnBrk="1" latinLnBrk="0" hangingPunct="1">
              <a:defRPr sz="1800" kern="1200">
                <a:solidFill>
                  <a:schemeClr val="tx1"/>
                </a:solidFill>
                <a:latin typeface="+mn-lt"/>
                <a:ea typeface="+mn-ea"/>
                <a:cs typeface="+mn-cs"/>
              </a:defRPr>
            </a:lvl9pPr>
          </a:lstStyle>
          <a:p>
            <a:pPr marL="0" lvl="1" algn="ctr"/>
            <a:r>
              <a:rPr lang="en-US" sz="1600" dirty="0">
                <a:solidFill>
                  <a:srgbClr val="FFFFFF"/>
                </a:solidFill>
                <a:latin typeface="Segoe UI Light"/>
              </a:rPr>
              <a:t>Form DirSync server</a:t>
            </a:r>
            <a:br>
              <a:rPr lang="en-US" sz="1600" dirty="0">
                <a:solidFill>
                  <a:srgbClr val="FFFFFF"/>
                </a:solidFill>
                <a:latin typeface="Segoe UI Light"/>
              </a:rPr>
            </a:br>
            <a:r>
              <a:rPr lang="en-US" sz="1600" dirty="0">
                <a:solidFill>
                  <a:srgbClr val="FFFFFF"/>
                </a:solidFill>
                <a:latin typeface="Segoe UI Light"/>
              </a:rPr>
              <a:t>Download DirSync</a:t>
            </a:r>
          </a:p>
        </p:txBody>
      </p:sp>
      <p:cxnSp>
        <p:nvCxnSpPr>
          <p:cNvPr id="17" name="Straight Connector 16"/>
          <p:cNvCxnSpPr/>
          <p:nvPr/>
        </p:nvCxnSpPr>
        <p:spPr>
          <a:xfrm flipH="1">
            <a:off x="8038661" y="1288031"/>
            <a:ext cx="21062" cy="2898592"/>
          </a:xfrm>
          <a:prstGeom prst="line">
            <a:avLst/>
          </a:prstGeom>
          <a:ln w="1905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8136739" y="1363473"/>
            <a:ext cx="99952" cy="3601532"/>
          </a:xfrm>
          <a:prstGeom prst="line">
            <a:avLst/>
          </a:prstGeom>
          <a:ln w="1905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262888" y="1242030"/>
            <a:ext cx="186763" cy="1363830"/>
          </a:xfrm>
          <a:prstGeom prst="line">
            <a:avLst/>
          </a:prstGeom>
          <a:ln w="1905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9667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7">
                                            <p:txEl>
                                              <p:pRg st="3" end="3"/>
                                            </p:txEl>
                                          </p:spTgt>
                                        </p:tgtEl>
                                        <p:attrNameLst>
                                          <p:attrName>style.visibility</p:attrName>
                                        </p:attrNameLst>
                                      </p:cBhvr>
                                      <p:to>
                                        <p:strVal val="visible"/>
                                      </p:to>
                                    </p:set>
                                  </p:childTnLst>
                                </p:cTn>
                              </p:par>
                              <p:par>
                                <p:cTn id="34" presetID="1" presetClass="exit" presetSubtype="0" fill="hold" nodeType="withEffect">
                                  <p:stCondLst>
                                    <p:cond delay="0"/>
                                  </p:stCondLst>
                                  <p:childTnLst>
                                    <p:set>
                                      <p:cBhvr>
                                        <p:cTn id="35" dur="1" fill="hold">
                                          <p:stCondLst>
                                            <p:cond delay="0"/>
                                          </p:stCondLst>
                                        </p:cTn>
                                        <p:tgtEl>
                                          <p:spTgt spid="25"/>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13"/>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14"/>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12"/>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childTnLst>
                                </p:cTn>
                              </p:par>
                              <p:par>
                                <p:cTn id="46" presetID="22" presetClass="entr" presetSubtype="1"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up)">
                                      <p:cBhvr>
                                        <p:cTn id="48" dur="500"/>
                                        <p:tgtEl>
                                          <p:spTgt spid="19"/>
                                        </p:tgtEl>
                                      </p:cBhvr>
                                    </p:animEffect>
                                  </p:childTnLst>
                                </p:cTn>
                              </p:par>
                              <p:par>
                                <p:cTn id="49" presetID="22" presetClass="entr" presetSubtype="1"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7"/>
                                        </p:tgtEl>
                                        <p:attrNameLst>
                                          <p:attrName>style.visibility</p:attrName>
                                        </p:attrNameLst>
                                      </p:cBhvr>
                                      <p:to>
                                        <p:strVal val="visible"/>
                                      </p:to>
                                    </p:set>
                                  </p:childTnLst>
                                </p:cTn>
                              </p:par>
                              <p:par>
                                <p:cTn id="56" presetID="1" presetClass="exit" presetSubtype="0" fill="hold" grpId="1" nodeType="withEffect">
                                  <p:stCondLst>
                                    <p:cond delay="0"/>
                                  </p:stCondLst>
                                  <p:childTnLst>
                                    <p:set>
                                      <p:cBhvr>
                                        <p:cTn id="57" dur="1" fill="hold">
                                          <p:stCondLst>
                                            <p:cond delay="0"/>
                                          </p:stCondLst>
                                        </p:cTn>
                                        <p:tgtEl>
                                          <p:spTgt spid="18"/>
                                        </p:tgtEl>
                                        <p:attrNameLst>
                                          <p:attrName>style.visibility</p:attrName>
                                        </p:attrNameLst>
                                      </p:cBhvr>
                                      <p:to>
                                        <p:strVal val="hidden"/>
                                      </p:to>
                                    </p:set>
                                  </p:childTnLst>
                                </p:cTn>
                              </p:par>
                              <p:par>
                                <p:cTn id="58" presetID="1" presetClass="exit" presetSubtype="0" fill="hold" nodeType="withEffect">
                                  <p:stCondLst>
                                    <p:cond delay="0"/>
                                  </p:stCondLst>
                                  <p:childTnLst>
                                    <p:set>
                                      <p:cBhvr>
                                        <p:cTn id="59" dur="1" fill="hold">
                                          <p:stCondLst>
                                            <p:cond delay="0"/>
                                          </p:stCondLst>
                                        </p:cTn>
                                        <p:tgtEl>
                                          <p:spTgt spid="26"/>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19"/>
                                        </p:tgtEl>
                                        <p:attrNameLst>
                                          <p:attrName>style.visibility</p:attrName>
                                        </p:attrNameLst>
                                      </p:cBhvr>
                                      <p:to>
                                        <p:strVal val="hidden"/>
                                      </p:to>
                                    </p:set>
                                  </p:childTnLst>
                                </p:cTn>
                              </p:par>
                              <p:par>
                                <p:cTn id="62" presetID="1" presetClass="exit" presetSubtype="0" fill="hold" nodeType="withEffect">
                                  <p:stCondLst>
                                    <p:cond delay="0"/>
                                  </p:stCondLst>
                                  <p:childTnLst>
                                    <p:set>
                                      <p:cBhvr>
                                        <p:cTn id="63" dur="1" fill="hold">
                                          <p:stCondLst>
                                            <p:cond delay="0"/>
                                          </p:stCondLst>
                                        </p:cTn>
                                        <p:tgtEl>
                                          <p:spTgt spid="17"/>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7">
                                            <p:txEl>
                                              <p:pRg st="4" end="4"/>
                                            </p:txEl>
                                          </p:spTgt>
                                        </p:tgtEl>
                                        <p:attrNameLst>
                                          <p:attrName>style.visibility</p:attrName>
                                        </p:attrNameLst>
                                      </p:cBhvr>
                                      <p:to>
                                        <p:strVal val="visible"/>
                                      </p:to>
                                    </p:set>
                                  </p:childTnLst>
                                </p:cTn>
                              </p:par>
                              <p:par>
                                <p:cTn id="68" presetID="1" presetClass="exit" presetSubtype="0" fill="hold" nodeType="withEffect">
                                  <p:stCondLst>
                                    <p:cond delay="0"/>
                                  </p:stCondLst>
                                  <p:childTnLst>
                                    <p:set>
                                      <p:cBhvr>
                                        <p:cTn id="69" dur="1" fill="hold">
                                          <p:stCondLst>
                                            <p:cond delay="0"/>
                                          </p:stCondLst>
                                        </p:cTn>
                                        <p:tgtEl>
                                          <p:spTgt spid="27"/>
                                        </p:tgtEl>
                                        <p:attrNameLst>
                                          <p:attrName>style.visibility</p:attrName>
                                        </p:attrNameLst>
                                      </p:cBhvr>
                                      <p:to>
                                        <p:strVal val="hidden"/>
                                      </p:to>
                                    </p:set>
                                  </p:childTnLst>
                                </p:cTn>
                              </p:par>
                              <p:par>
                                <p:cTn id="70" presetID="1"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7">
                                            <p:txEl>
                                              <p:pRg st="5" end="5"/>
                                            </p:txEl>
                                          </p:spTgt>
                                        </p:tgtEl>
                                        <p:attrNameLst>
                                          <p:attrName>style.visibility</p:attrName>
                                        </p:attrNameLst>
                                      </p:cBhvr>
                                      <p:to>
                                        <p:strVal val="visible"/>
                                      </p:to>
                                    </p:set>
                                  </p:childTnLst>
                                </p:cTn>
                              </p:par>
                              <p:par>
                                <p:cTn id="76" presetID="1" presetClass="exit" presetSubtype="0" fill="hold" nodeType="withEffect">
                                  <p:stCondLst>
                                    <p:cond delay="0"/>
                                  </p:stCondLst>
                                  <p:childTnLst>
                                    <p:set>
                                      <p:cBhvr>
                                        <p:cTn id="77" dur="1" fill="hold">
                                          <p:stCondLst>
                                            <p:cond delay="0"/>
                                          </p:stCondLst>
                                        </p:cTn>
                                        <p:tgtEl>
                                          <p:spTgt spid="11"/>
                                        </p:tgtEl>
                                        <p:attrNameLst>
                                          <p:attrName>style.visibility</p:attrName>
                                        </p:attrNameLst>
                                      </p:cBhvr>
                                      <p:to>
                                        <p:strVal val="hidden"/>
                                      </p:to>
                                    </p:set>
                                  </p:childTnLst>
                                </p:cTn>
                              </p:par>
                              <p:par>
                                <p:cTn id="78" presetID="10" presetClass="entr" presetSubtype="0" fill="hold" grpId="0" nodeType="with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500"/>
                                        <p:tgtEl>
                                          <p:spTgt spid="21"/>
                                        </p:tgtEl>
                                      </p:cBhvr>
                                    </p:animEffect>
                                  </p:childTnLst>
                                </p:cTn>
                              </p:par>
                              <p:par>
                                <p:cTn id="81" presetID="22" presetClass="entr" presetSubtype="1"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up)">
                                      <p:cBhvr>
                                        <p:cTn id="83" dur="500"/>
                                        <p:tgtEl>
                                          <p:spTgt spid="22"/>
                                        </p:tgtEl>
                                      </p:cBhvr>
                                    </p:animEffect>
                                  </p:childTnLst>
                                </p:cTn>
                              </p:par>
                              <p:par>
                                <p:cTn id="84" presetID="22" presetClass="entr" presetSubtype="1" fill="hold" nodeType="with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up)">
                                      <p:cBhvr>
                                        <p:cTn id="8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8" grpId="0" animBg="1"/>
      <p:bldP spid="18" grpId="1" animBg="1"/>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noProof="0" dirty="0"/>
              <a:t>Install DirSync</a:t>
            </a:r>
          </a:p>
        </p:txBody>
      </p:sp>
      <p:sp>
        <p:nvSpPr>
          <p:cNvPr id="7" name="Text Placeholder 6"/>
          <p:cNvSpPr>
            <a:spLocks noGrp="1"/>
          </p:cNvSpPr>
          <p:nvPr>
            <p:ph type="body" sz="quarter" idx="10"/>
          </p:nvPr>
        </p:nvSpPr>
        <p:spPr>
          <a:xfrm>
            <a:off x="522152" y="1448317"/>
            <a:ext cx="5393555" cy="3298506"/>
          </a:xfrm>
        </p:spPr>
        <p:txBody>
          <a:bodyPr/>
          <a:lstStyle/>
          <a:p>
            <a:r>
              <a:rPr lang="en-US" noProof="0" dirty="0"/>
              <a:t>Logon </a:t>
            </a:r>
            <a:r>
              <a:rPr lang="en-US" noProof="0" dirty="0" smtClean="0"/>
              <a:t>to DirSync server and run setup</a:t>
            </a:r>
            <a:endParaRPr lang="en-US" noProof="0" dirty="0"/>
          </a:p>
          <a:p>
            <a:r>
              <a:rPr lang="en-US" noProof="0" dirty="0" smtClean="0"/>
              <a:t>Follow setup wizard</a:t>
            </a:r>
            <a:endParaRPr lang="en-US" noProof="0" dirty="0"/>
          </a:p>
          <a:p>
            <a:r>
              <a:rPr lang="en-US" noProof="0" dirty="0" smtClean="0"/>
              <a:t>When finished, option to start the configuration wizard</a:t>
            </a:r>
            <a:endParaRPr lang="en-US" noProof="0" dirty="0"/>
          </a:p>
        </p:txBody>
      </p:sp>
      <p:pic>
        <p:nvPicPr>
          <p:cNvPr id="3" name="Picture 2"/>
          <p:cNvPicPr>
            <a:picLocks noChangeAspect="1"/>
          </p:cNvPicPr>
          <p:nvPr/>
        </p:nvPicPr>
        <p:blipFill>
          <a:blip r:embed="rId3"/>
          <a:stretch>
            <a:fillRect/>
          </a:stretch>
        </p:blipFill>
        <p:spPr>
          <a:xfrm>
            <a:off x="5383128" y="977137"/>
            <a:ext cx="5345505" cy="3496814"/>
          </a:xfrm>
          <a:prstGeom prst="rect">
            <a:avLst/>
          </a:prstGeom>
        </p:spPr>
      </p:pic>
      <p:pic>
        <p:nvPicPr>
          <p:cNvPr id="8" name="Picture 7"/>
          <p:cNvPicPr>
            <a:picLocks noChangeAspect="1"/>
          </p:cNvPicPr>
          <p:nvPr/>
        </p:nvPicPr>
        <p:blipFill>
          <a:blip r:embed="rId4"/>
          <a:stretch>
            <a:fillRect/>
          </a:stretch>
        </p:blipFill>
        <p:spPr>
          <a:xfrm>
            <a:off x="6533745" y="2196480"/>
            <a:ext cx="5328064" cy="3505535"/>
          </a:xfrm>
          <a:prstGeom prst="rect">
            <a:avLst/>
          </a:prstGeom>
        </p:spPr>
      </p:pic>
    </p:spTree>
    <p:extLst>
      <p:ext uri="{BB962C8B-B14F-4D97-AF65-F5344CB8AC3E}">
        <p14:creationId xmlns:p14="http://schemas.microsoft.com/office/powerpoint/2010/main" val="3381782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noProof="0" dirty="0" smtClean="0"/>
              <a:t>Configure DirSync</a:t>
            </a:r>
            <a:endParaRPr lang="en-US" noProof="0" dirty="0"/>
          </a:p>
        </p:txBody>
      </p:sp>
      <p:sp>
        <p:nvSpPr>
          <p:cNvPr id="7" name="Text Placeholder 6"/>
          <p:cNvSpPr>
            <a:spLocks noGrp="1"/>
          </p:cNvSpPr>
          <p:nvPr>
            <p:ph type="body" sz="quarter" idx="10"/>
          </p:nvPr>
        </p:nvSpPr>
        <p:spPr>
          <a:xfrm>
            <a:off x="522152" y="1448316"/>
            <a:ext cx="5393555" cy="4910835"/>
          </a:xfrm>
        </p:spPr>
        <p:txBody>
          <a:bodyPr/>
          <a:lstStyle/>
          <a:p>
            <a:r>
              <a:rPr lang="en-US" sz="3199" dirty="0"/>
              <a:t>Run configuration wizard</a:t>
            </a:r>
          </a:p>
          <a:p>
            <a:r>
              <a:rPr lang="en-US" sz="3199" dirty="0"/>
              <a:t>Provide O365admin creds</a:t>
            </a:r>
          </a:p>
          <a:p>
            <a:r>
              <a:rPr lang="en-US" sz="3199" dirty="0"/>
              <a:t>Provide AD admin creds</a:t>
            </a:r>
          </a:p>
          <a:p>
            <a:r>
              <a:rPr lang="en-US" sz="3199" dirty="0"/>
              <a:t>If Exchange hybrid, configure “write-back”</a:t>
            </a:r>
          </a:p>
          <a:p>
            <a:r>
              <a:rPr lang="en-US" sz="3199" dirty="0"/>
              <a:t>Password sync option</a:t>
            </a:r>
          </a:p>
          <a:p>
            <a:r>
              <a:rPr lang="en-US" sz="3199" dirty="0"/>
              <a:t>Create configuration</a:t>
            </a:r>
          </a:p>
          <a:p>
            <a:r>
              <a:rPr lang="en-US" sz="3199" dirty="0"/>
              <a:t>When finished, option to run synchronization</a:t>
            </a:r>
          </a:p>
        </p:txBody>
      </p:sp>
      <p:pic>
        <p:nvPicPr>
          <p:cNvPr id="8" name="Picture 7"/>
          <p:cNvPicPr>
            <a:picLocks noChangeAspect="1"/>
          </p:cNvPicPr>
          <p:nvPr/>
        </p:nvPicPr>
        <p:blipFill>
          <a:blip r:embed="rId3"/>
          <a:stretch>
            <a:fillRect/>
          </a:stretch>
        </p:blipFill>
        <p:spPr>
          <a:xfrm>
            <a:off x="5915706" y="1129312"/>
            <a:ext cx="4785836" cy="3146317"/>
          </a:xfrm>
          <a:prstGeom prst="rect">
            <a:avLst/>
          </a:prstGeom>
        </p:spPr>
      </p:pic>
      <p:pic>
        <p:nvPicPr>
          <p:cNvPr id="9" name="Picture 8"/>
          <p:cNvPicPr>
            <a:picLocks noChangeAspect="1"/>
          </p:cNvPicPr>
          <p:nvPr/>
        </p:nvPicPr>
        <p:blipFill>
          <a:blip r:embed="rId4"/>
          <a:stretch>
            <a:fillRect/>
          </a:stretch>
        </p:blipFill>
        <p:spPr>
          <a:xfrm>
            <a:off x="6056144" y="1298955"/>
            <a:ext cx="4793645" cy="3161932"/>
          </a:xfrm>
          <a:prstGeom prst="rect">
            <a:avLst/>
          </a:prstGeom>
        </p:spPr>
      </p:pic>
      <p:pic>
        <p:nvPicPr>
          <p:cNvPr id="10" name="Picture 9"/>
          <p:cNvPicPr>
            <a:picLocks noChangeAspect="1"/>
          </p:cNvPicPr>
          <p:nvPr/>
        </p:nvPicPr>
        <p:blipFill>
          <a:blip r:embed="rId5"/>
          <a:stretch>
            <a:fillRect/>
          </a:stretch>
        </p:blipFill>
        <p:spPr>
          <a:xfrm>
            <a:off x="6254743" y="1503015"/>
            <a:ext cx="4801451" cy="3177545"/>
          </a:xfrm>
          <a:prstGeom prst="rect">
            <a:avLst/>
          </a:prstGeom>
        </p:spPr>
      </p:pic>
      <p:pic>
        <p:nvPicPr>
          <p:cNvPr id="11" name="Picture 10"/>
          <p:cNvPicPr>
            <a:picLocks noChangeAspect="1"/>
          </p:cNvPicPr>
          <p:nvPr/>
        </p:nvPicPr>
        <p:blipFill>
          <a:blip r:embed="rId6"/>
          <a:stretch>
            <a:fillRect/>
          </a:stretch>
        </p:blipFill>
        <p:spPr>
          <a:xfrm>
            <a:off x="6474595" y="1742350"/>
            <a:ext cx="4793644" cy="3138510"/>
          </a:xfrm>
          <a:prstGeom prst="rect">
            <a:avLst/>
          </a:prstGeom>
        </p:spPr>
      </p:pic>
      <p:pic>
        <p:nvPicPr>
          <p:cNvPr id="12" name="Picture 11"/>
          <p:cNvPicPr>
            <a:picLocks noChangeAspect="1"/>
          </p:cNvPicPr>
          <p:nvPr/>
        </p:nvPicPr>
        <p:blipFill>
          <a:blip r:embed="rId7"/>
          <a:stretch>
            <a:fillRect/>
          </a:stretch>
        </p:blipFill>
        <p:spPr>
          <a:xfrm>
            <a:off x="6679196" y="1972162"/>
            <a:ext cx="4778030" cy="3146317"/>
          </a:xfrm>
          <a:prstGeom prst="rect">
            <a:avLst/>
          </a:prstGeom>
        </p:spPr>
      </p:pic>
      <p:pic>
        <p:nvPicPr>
          <p:cNvPr id="15" name="Picture 14"/>
          <p:cNvPicPr>
            <a:picLocks noChangeAspect="1"/>
          </p:cNvPicPr>
          <p:nvPr/>
        </p:nvPicPr>
        <p:blipFill>
          <a:blip r:embed="rId8"/>
          <a:stretch>
            <a:fillRect/>
          </a:stretch>
        </p:blipFill>
        <p:spPr>
          <a:xfrm>
            <a:off x="6836187" y="2192451"/>
            <a:ext cx="4817066" cy="3154124"/>
          </a:xfrm>
          <a:prstGeom prst="rect">
            <a:avLst/>
          </a:prstGeom>
        </p:spPr>
      </p:pic>
      <p:pic>
        <p:nvPicPr>
          <p:cNvPr id="16" name="Picture 15"/>
          <p:cNvPicPr>
            <a:picLocks noChangeAspect="1"/>
          </p:cNvPicPr>
          <p:nvPr/>
        </p:nvPicPr>
        <p:blipFill>
          <a:blip r:embed="rId9"/>
          <a:stretch>
            <a:fillRect/>
          </a:stretch>
        </p:blipFill>
        <p:spPr>
          <a:xfrm>
            <a:off x="7002700" y="2422264"/>
            <a:ext cx="4809259" cy="3146317"/>
          </a:xfrm>
          <a:prstGeom prst="rect">
            <a:avLst/>
          </a:prstGeom>
        </p:spPr>
      </p:pic>
      <p:pic>
        <p:nvPicPr>
          <p:cNvPr id="17" name="Picture 16"/>
          <p:cNvPicPr>
            <a:picLocks noChangeAspect="1"/>
          </p:cNvPicPr>
          <p:nvPr/>
        </p:nvPicPr>
        <p:blipFill>
          <a:blip r:embed="rId10"/>
          <a:stretch>
            <a:fillRect/>
          </a:stretch>
        </p:blipFill>
        <p:spPr>
          <a:xfrm>
            <a:off x="7159690" y="2661598"/>
            <a:ext cx="4817066" cy="3138509"/>
          </a:xfrm>
          <a:prstGeom prst="rect">
            <a:avLst/>
          </a:prstGeom>
        </p:spPr>
      </p:pic>
    </p:spTree>
    <p:extLst>
      <p:ext uri="{BB962C8B-B14F-4D97-AF65-F5344CB8AC3E}">
        <p14:creationId xmlns:p14="http://schemas.microsoft.com/office/powerpoint/2010/main" val="3345033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6" end="6"/>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Today’s Session</a:t>
            </a:r>
            <a:endParaRPr lang="en-US" dirty="0"/>
          </a:p>
        </p:txBody>
      </p:sp>
      <p:sp>
        <p:nvSpPr>
          <p:cNvPr id="6" name="Rectangle 5"/>
          <p:cNvSpPr/>
          <p:nvPr/>
        </p:nvSpPr>
        <p:spPr bwMode="auto">
          <a:xfrm>
            <a:off x="694521" y="2460763"/>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7" name="Rectangle 6"/>
          <p:cNvSpPr/>
          <p:nvPr/>
        </p:nvSpPr>
        <p:spPr bwMode="auto">
          <a:xfrm>
            <a:off x="694521" y="1372661"/>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8" name="Rectangle 7"/>
          <p:cNvSpPr/>
          <p:nvPr/>
        </p:nvSpPr>
        <p:spPr bwMode="auto">
          <a:xfrm>
            <a:off x="694521" y="4695457"/>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1786721" y="2460763"/>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Windows Server 2012 R2</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Leveraging the Essentials role and much more</a:t>
            </a:r>
          </a:p>
        </p:txBody>
      </p:sp>
      <p:sp>
        <p:nvSpPr>
          <p:cNvPr id="12" name="Rectangle 11"/>
          <p:cNvSpPr/>
          <p:nvPr/>
        </p:nvSpPr>
        <p:spPr bwMode="auto">
          <a:xfrm>
            <a:off x="1786721" y="137266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Deliver the Best of Both Worlds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Benefits extend in both directions</a:t>
            </a:r>
          </a:p>
        </p:txBody>
      </p:sp>
      <p:sp>
        <p:nvSpPr>
          <p:cNvPr id="13" name="Rectangle 12"/>
          <p:cNvSpPr/>
          <p:nvPr/>
        </p:nvSpPr>
        <p:spPr bwMode="auto">
          <a:xfrm>
            <a:off x="1786721" y="4695457"/>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Migration Options For Your Customers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How to get from then to now</a:t>
            </a:r>
          </a:p>
        </p:txBody>
      </p:sp>
      <p:sp>
        <p:nvSpPr>
          <p:cNvPr id="15" name="Oval 3"/>
          <p:cNvSpPr/>
          <p:nvPr/>
        </p:nvSpPr>
        <p:spPr bwMode="auto">
          <a:xfrm>
            <a:off x="778068" y="1660809"/>
            <a:ext cx="830383" cy="474295"/>
          </a:xfrm>
          <a:custGeom>
            <a:avLst/>
            <a:gdLst/>
            <a:ahLst/>
            <a:cxnLst/>
            <a:rect l="l" t="t" r="r" b="b"/>
            <a:pathLst>
              <a:path w="3736341" h="2134108">
                <a:moveTo>
                  <a:pt x="2449029" y="1336087"/>
                </a:moveTo>
                <a:cubicBezTo>
                  <a:pt x="2481084" y="1339348"/>
                  <a:pt x="2504598" y="1366295"/>
                  <a:pt x="2501548" y="1396273"/>
                </a:cubicBezTo>
                <a:cubicBezTo>
                  <a:pt x="2498498" y="1426251"/>
                  <a:pt x="2470040" y="1447910"/>
                  <a:pt x="2437984" y="1444649"/>
                </a:cubicBezTo>
                <a:cubicBezTo>
                  <a:pt x="2405929" y="1441388"/>
                  <a:pt x="2382415" y="1414442"/>
                  <a:pt x="2385465" y="1384464"/>
                </a:cubicBezTo>
                <a:cubicBezTo>
                  <a:pt x="2388515" y="1354485"/>
                  <a:pt x="2416973" y="1332826"/>
                  <a:pt x="2449029" y="1336087"/>
                </a:cubicBezTo>
                <a:close/>
                <a:moveTo>
                  <a:pt x="2445172" y="1332126"/>
                </a:moveTo>
                <a:cubicBezTo>
                  <a:pt x="2409374" y="1328484"/>
                  <a:pt x="2377722" y="1351416"/>
                  <a:pt x="2374474" y="1383345"/>
                </a:cubicBezTo>
                <a:cubicBezTo>
                  <a:pt x="2371226" y="1415275"/>
                  <a:pt x="2397612" y="1444111"/>
                  <a:pt x="2433409" y="1447753"/>
                </a:cubicBezTo>
                <a:cubicBezTo>
                  <a:pt x="2469206" y="1451395"/>
                  <a:pt x="2500859" y="1428462"/>
                  <a:pt x="2504107" y="1396533"/>
                </a:cubicBezTo>
                <a:cubicBezTo>
                  <a:pt x="2507355" y="1364604"/>
                  <a:pt x="2480969" y="1335767"/>
                  <a:pt x="2445172" y="1332126"/>
                </a:cubicBezTo>
                <a:close/>
                <a:moveTo>
                  <a:pt x="1939956" y="1273082"/>
                </a:moveTo>
                <a:cubicBezTo>
                  <a:pt x="1963917" y="1275519"/>
                  <a:pt x="1981493" y="1295661"/>
                  <a:pt x="1979213" y="1318069"/>
                </a:cubicBezTo>
                <a:cubicBezTo>
                  <a:pt x="1976934" y="1340477"/>
                  <a:pt x="1955662" y="1356667"/>
                  <a:pt x="1931701" y="1354229"/>
                </a:cubicBezTo>
                <a:cubicBezTo>
                  <a:pt x="1907740" y="1351792"/>
                  <a:pt x="1890164" y="1331650"/>
                  <a:pt x="1892444" y="1309242"/>
                </a:cubicBezTo>
                <a:cubicBezTo>
                  <a:pt x="1894723" y="1286834"/>
                  <a:pt x="1915995" y="1270644"/>
                  <a:pt x="1939956" y="1273082"/>
                </a:cubicBezTo>
                <a:close/>
                <a:moveTo>
                  <a:pt x="1937073" y="1270121"/>
                </a:moveTo>
                <a:cubicBezTo>
                  <a:pt x="1910316" y="1267398"/>
                  <a:pt x="1886656" y="1284540"/>
                  <a:pt x="1884228" y="1308406"/>
                </a:cubicBezTo>
                <a:cubicBezTo>
                  <a:pt x="1881800" y="1332273"/>
                  <a:pt x="1901523" y="1353827"/>
                  <a:pt x="1928281" y="1356549"/>
                </a:cubicBezTo>
                <a:cubicBezTo>
                  <a:pt x="1955038" y="1359272"/>
                  <a:pt x="1978698" y="1342130"/>
                  <a:pt x="1981126" y="1318264"/>
                </a:cubicBezTo>
                <a:cubicBezTo>
                  <a:pt x="1983554" y="1294397"/>
                  <a:pt x="1963831" y="1272843"/>
                  <a:pt x="1937073" y="1270121"/>
                </a:cubicBezTo>
                <a:close/>
                <a:moveTo>
                  <a:pt x="2171747" y="1034919"/>
                </a:moveTo>
                <a:lnTo>
                  <a:pt x="2533950" y="1057916"/>
                </a:lnTo>
                <a:lnTo>
                  <a:pt x="2533950" y="1514982"/>
                </a:lnTo>
                <a:lnTo>
                  <a:pt x="2171747" y="1445991"/>
                </a:lnTo>
                <a:close/>
                <a:moveTo>
                  <a:pt x="1723301" y="1025081"/>
                </a:moveTo>
                <a:lnTo>
                  <a:pt x="2009823" y="1043273"/>
                </a:lnTo>
                <a:lnTo>
                  <a:pt x="2009823" y="1404836"/>
                </a:lnTo>
                <a:lnTo>
                  <a:pt x="1723301" y="1350260"/>
                </a:lnTo>
                <a:close/>
                <a:moveTo>
                  <a:pt x="1725575" y="940944"/>
                </a:moveTo>
                <a:lnTo>
                  <a:pt x="2012096" y="945491"/>
                </a:lnTo>
                <a:lnTo>
                  <a:pt x="2012096" y="1018259"/>
                </a:lnTo>
                <a:lnTo>
                  <a:pt x="1725575" y="1004615"/>
                </a:lnTo>
                <a:cubicBezTo>
                  <a:pt x="1726333" y="983392"/>
                  <a:pt x="1727090" y="962168"/>
                  <a:pt x="1725575" y="940944"/>
                </a:cubicBezTo>
                <a:close/>
                <a:moveTo>
                  <a:pt x="2174621" y="928558"/>
                </a:moveTo>
                <a:lnTo>
                  <a:pt x="2536825" y="934306"/>
                </a:lnTo>
                <a:lnTo>
                  <a:pt x="2536825" y="1026294"/>
                </a:lnTo>
                <a:lnTo>
                  <a:pt x="2174621" y="1009047"/>
                </a:lnTo>
                <a:cubicBezTo>
                  <a:pt x="2175580" y="982218"/>
                  <a:pt x="2176537" y="955388"/>
                  <a:pt x="2174621" y="928558"/>
                </a:cubicBezTo>
                <a:close/>
                <a:moveTo>
                  <a:pt x="2012096" y="845435"/>
                </a:moveTo>
                <a:lnTo>
                  <a:pt x="2012096" y="919485"/>
                </a:lnTo>
                <a:lnTo>
                  <a:pt x="1725575" y="916716"/>
                </a:lnTo>
                <a:cubicBezTo>
                  <a:pt x="1726333" y="895492"/>
                  <a:pt x="1727090" y="868934"/>
                  <a:pt x="1725575" y="847710"/>
                </a:cubicBezTo>
                <a:close/>
                <a:moveTo>
                  <a:pt x="2536825" y="807822"/>
                </a:moveTo>
                <a:lnTo>
                  <a:pt x="2536825" y="901431"/>
                </a:lnTo>
                <a:lnTo>
                  <a:pt x="2174621" y="897930"/>
                </a:lnTo>
                <a:cubicBezTo>
                  <a:pt x="2175580" y="871100"/>
                  <a:pt x="2176537" y="837527"/>
                  <a:pt x="2174621" y="810697"/>
                </a:cubicBezTo>
                <a:close/>
                <a:moveTo>
                  <a:pt x="2012096" y="747638"/>
                </a:moveTo>
                <a:lnTo>
                  <a:pt x="2012096" y="821687"/>
                </a:lnTo>
                <a:lnTo>
                  <a:pt x="1726464" y="827809"/>
                </a:lnTo>
                <a:cubicBezTo>
                  <a:pt x="1727222" y="806585"/>
                  <a:pt x="1727090" y="780916"/>
                  <a:pt x="1725575" y="759692"/>
                </a:cubicBezTo>
                <a:close/>
                <a:moveTo>
                  <a:pt x="2536825" y="684192"/>
                </a:moveTo>
                <a:lnTo>
                  <a:pt x="2536825" y="777801"/>
                </a:lnTo>
                <a:lnTo>
                  <a:pt x="2175745" y="785539"/>
                </a:lnTo>
                <a:cubicBezTo>
                  <a:pt x="2176704" y="758709"/>
                  <a:pt x="2176537" y="726260"/>
                  <a:pt x="2174621" y="699430"/>
                </a:cubicBezTo>
                <a:close/>
                <a:moveTo>
                  <a:pt x="2012096" y="647174"/>
                </a:moveTo>
                <a:lnTo>
                  <a:pt x="2012096" y="721224"/>
                </a:lnTo>
                <a:lnTo>
                  <a:pt x="1726464" y="737124"/>
                </a:lnTo>
                <a:cubicBezTo>
                  <a:pt x="1727222" y="715901"/>
                  <a:pt x="1727090" y="692899"/>
                  <a:pt x="1725575" y="671675"/>
                </a:cubicBezTo>
                <a:close/>
                <a:moveTo>
                  <a:pt x="2536825" y="557191"/>
                </a:moveTo>
                <a:lnTo>
                  <a:pt x="2536825" y="650800"/>
                </a:lnTo>
                <a:lnTo>
                  <a:pt x="2175745" y="670901"/>
                </a:lnTo>
                <a:cubicBezTo>
                  <a:pt x="2176704" y="644072"/>
                  <a:pt x="2176537" y="614994"/>
                  <a:pt x="2174621" y="588164"/>
                </a:cubicBezTo>
                <a:close/>
                <a:moveTo>
                  <a:pt x="2012096" y="547598"/>
                </a:moveTo>
                <a:lnTo>
                  <a:pt x="2012096" y="621648"/>
                </a:lnTo>
                <a:lnTo>
                  <a:pt x="1726464" y="648217"/>
                </a:lnTo>
                <a:cubicBezTo>
                  <a:pt x="1727222" y="626994"/>
                  <a:pt x="1727979" y="603103"/>
                  <a:pt x="1726464" y="581879"/>
                </a:cubicBezTo>
                <a:close/>
                <a:moveTo>
                  <a:pt x="2012096" y="448912"/>
                </a:moveTo>
                <a:lnTo>
                  <a:pt x="2012096" y="522962"/>
                </a:lnTo>
                <a:lnTo>
                  <a:pt x="1727353" y="559311"/>
                </a:lnTo>
                <a:cubicBezTo>
                  <a:pt x="1728111" y="538088"/>
                  <a:pt x="1727979" y="514197"/>
                  <a:pt x="1726464" y="492973"/>
                </a:cubicBezTo>
                <a:close/>
                <a:moveTo>
                  <a:pt x="2536825" y="431313"/>
                </a:moveTo>
                <a:lnTo>
                  <a:pt x="2536825" y="524923"/>
                </a:lnTo>
                <a:lnTo>
                  <a:pt x="2175745" y="558510"/>
                </a:lnTo>
                <a:cubicBezTo>
                  <a:pt x="2176704" y="531681"/>
                  <a:pt x="2177661" y="501479"/>
                  <a:pt x="2175745" y="474649"/>
                </a:cubicBezTo>
                <a:close/>
                <a:moveTo>
                  <a:pt x="2536825" y="306561"/>
                </a:moveTo>
                <a:lnTo>
                  <a:pt x="2536825" y="400170"/>
                </a:lnTo>
                <a:lnTo>
                  <a:pt x="2176869" y="446121"/>
                </a:lnTo>
                <a:cubicBezTo>
                  <a:pt x="2177827" y="419291"/>
                  <a:pt x="2177661" y="389089"/>
                  <a:pt x="2175745" y="362260"/>
                </a:cubicBezTo>
                <a:close/>
                <a:moveTo>
                  <a:pt x="2556213" y="276383"/>
                </a:moveTo>
                <a:lnTo>
                  <a:pt x="2130767" y="348250"/>
                </a:lnTo>
                <a:lnTo>
                  <a:pt x="2130767" y="1384395"/>
                </a:lnTo>
                <a:cubicBezTo>
                  <a:pt x="2128878" y="1385285"/>
                  <a:pt x="2118232" y="1390406"/>
                  <a:pt x="2116281" y="1391330"/>
                </a:cubicBezTo>
                <a:lnTo>
                  <a:pt x="2121997" y="1388543"/>
                </a:lnTo>
                <a:lnTo>
                  <a:pt x="2124363" y="465367"/>
                </a:lnTo>
                <a:cubicBezTo>
                  <a:pt x="2124587" y="465455"/>
                  <a:pt x="2124807" y="465549"/>
                  <a:pt x="2125028" y="465644"/>
                </a:cubicBezTo>
                <a:lnTo>
                  <a:pt x="2124377" y="459815"/>
                </a:lnTo>
                <a:lnTo>
                  <a:pt x="2124363" y="465367"/>
                </a:lnTo>
                <a:lnTo>
                  <a:pt x="2027434" y="425040"/>
                </a:lnTo>
                <a:lnTo>
                  <a:pt x="1690884" y="481891"/>
                </a:lnTo>
                <a:lnTo>
                  <a:pt x="1690884" y="1213128"/>
                </a:lnTo>
                <a:cubicBezTo>
                  <a:pt x="1558672" y="1265316"/>
                  <a:pt x="1477329" y="1337245"/>
                  <a:pt x="1477329" y="1416556"/>
                </a:cubicBezTo>
                <a:cubicBezTo>
                  <a:pt x="1477329" y="1577878"/>
                  <a:pt x="1813868" y="1708656"/>
                  <a:pt x="2229010" y="1708656"/>
                </a:cubicBezTo>
                <a:cubicBezTo>
                  <a:pt x="2644152" y="1708656"/>
                  <a:pt x="2980691" y="1577878"/>
                  <a:pt x="2980691" y="1416556"/>
                </a:cubicBezTo>
                <a:cubicBezTo>
                  <a:pt x="2980691" y="1337415"/>
                  <a:pt x="2899698" y="1265625"/>
                  <a:pt x="2767966" y="1213513"/>
                </a:cubicBezTo>
                <a:lnTo>
                  <a:pt x="2767966" y="1220029"/>
                </a:lnTo>
                <a:cubicBezTo>
                  <a:pt x="2875103" y="1265121"/>
                  <a:pt x="2939416" y="1325716"/>
                  <a:pt x="2939416" y="1391950"/>
                </a:cubicBezTo>
                <a:cubicBezTo>
                  <a:pt x="2939416" y="1539244"/>
                  <a:pt x="2621356" y="1658650"/>
                  <a:pt x="2229010" y="1658650"/>
                </a:cubicBezTo>
                <a:cubicBezTo>
                  <a:pt x="1836664" y="1658650"/>
                  <a:pt x="1518604" y="1539244"/>
                  <a:pt x="1518604" y="1391950"/>
                </a:cubicBezTo>
                <a:cubicBezTo>
                  <a:pt x="1518604" y="1325546"/>
                  <a:pt x="1583251" y="1264809"/>
                  <a:pt x="1690884" y="1219690"/>
                </a:cubicBezTo>
                <a:lnTo>
                  <a:pt x="1690884" y="1375565"/>
                </a:lnTo>
                <a:lnTo>
                  <a:pt x="2013789" y="1446058"/>
                </a:lnTo>
                <a:lnTo>
                  <a:pt x="2125028" y="1387187"/>
                </a:lnTo>
                <a:lnTo>
                  <a:pt x="2130767" y="1384398"/>
                </a:lnTo>
                <a:lnTo>
                  <a:pt x="2130767" y="1477980"/>
                </a:lnTo>
                <a:lnTo>
                  <a:pt x="2538965" y="1567093"/>
                </a:lnTo>
                <a:lnTo>
                  <a:pt x="2766061" y="1449232"/>
                </a:lnTo>
                <a:lnTo>
                  <a:pt x="2766061" y="365497"/>
                </a:lnTo>
                <a:close/>
                <a:moveTo>
                  <a:pt x="2281881" y="0"/>
                </a:moveTo>
                <a:cubicBezTo>
                  <a:pt x="2745996" y="0"/>
                  <a:pt x="3122233" y="321790"/>
                  <a:pt x="3122233" y="718740"/>
                </a:cubicBezTo>
                <a:lnTo>
                  <a:pt x="3109413" y="830992"/>
                </a:lnTo>
                <a:cubicBezTo>
                  <a:pt x="3152048" y="818443"/>
                  <a:pt x="3197772" y="812729"/>
                  <a:pt x="3245056" y="812729"/>
                </a:cubicBezTo>
                <a:cubicBezTo>
                  <a:pt x="3516386" y="812729"/>
                  <a:pt x="3736341" y="1000854"/>
                  <a:pt x="3736341" y="1232917"/>
                </a:cubicBezTo>
                <a:cubicBezTo>
                  <a:pt x="3736341" y="1464981"/>
                  <a:pt x="3516386" y="1653105"/>
                  <a:pt x="3245056" y="1653105"/>
                </a:cubicBezTo>
                <a:cubicBezTo>
                  <a:pt x="3201834" y="1653105"/>
                  <a:pt x="3159915" y="1648332"/>
                  <a:pt x="3120468" y="1637778"/>
                </a:cubicBezTo>
                <a:cubicBezTo>
                  <a:pt x="3065236" y="1757018"/>
                  <a:pt x="2929063" y="1841083"/>
                  <a:pt x="2769933" y="1841083"/>
                </a:cubicBezTo>
                <a:cubicBezTo>
                  <a:pt x="2696916" y="1841083"/>
                  <a:pt x="2628731" y="1823384"/>
                  <a:pt x="2574472" y="1787835"/>
                </a:cubicBezTo>
                <a:cubicBezTo>
                  <a:pt x="2525696" y="1943128"/>
                  <a:pt x="2359505" y="2056707"/>
                  <a:pt x="2162293" y="2056707"/>
                </a:cubicBezTo>
                <a:cubicBezTo>
                  <a:pt x="2029714" y="2056707"/>
                  <a:pt x="1911152" y="2005374"/>
                  <a:pt x="1836672" y="1921553"/>
                </a:cubicBezTo>
                <a:cubicBezTo>
                  <a:pt x="1715765" y="2051957"/>
                  <a:pt x="1528454" y="2134108"/>
                  <a:pt x="1318709" y="2134108"/>
                </a:cubicBezTo>
                <a:cubicBezTo>
                  <a:pt x="987988" y="2134108"/>
                  <a:pt x="713045" y="1929862"/>
                  <a:pt x="658385" y="1660579"/>
                </a:cubicBezTo>
                <a:cubicBezTo>
                  <a:pt x="599942" y="1684490"/>
                  <a:pt x="534438" y="1697336"/>
                  <a:pt x="465428" y="1697336"/>
                </a:cubicBezTo>
                <a:cubicBezTo>
                  <a:pt x="208379" y="1697336"/>
                  <a:pt x="0" y="1519112"/>
                  <a:pt x="0" y="1299262"/>
                </a:cubicBezTo>
                <a:cubicBezTo>
                  <a:pt x="0" y="1079413"/>
                  <a:pt x="208379" y="901189"/>
                  <a:pt x="465428" y="901189"/>
                </a:cubicBezTo>
                <a:lnTo>
                  <a:pt x="508257" y="904883"/>
                </a:lnTo>
                <a:cubicBezTo>
                  <a:pt x="484017" y="853278"/>
                  <a:pt x="471888" y="796897"/>
                  <a:pt x="471888" y="738092"/>
                </a:cubicBezTo>
                <a:cubicBezTo>
                  <a:pt x="471888" y="467861"/>
                  <a:pt x="728021" y="248795"/>
                  <a:pt x="1043976" y="248795"/>
                </a:cubicBezTo>
                <a:cubicBezTo>
                  <a:pt x="1233241" y="248795"/>
                  <a:pt x="1401041" y="327404"/>
                  <a:pt x="1503780" y="449408"/>
                </a:cubicBezTo>
                <a:cubicBezTo>
                  <a:pt x="1627414" y="185725"/>
                  <a:pt x="1929287" y="0"/>
                  <a:pt x="2281881" y="0"/>
                </a:cubicBezTo>
                <a:close/>
              </a:path>
            </a:pathLst>
          </a:custGeom>
          <a:solidFill>
            <a:schemeClr val="bg1"/>
          </a:solidFill>
          <a:ln w="1270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spAutoFit/>
          </a:bodyPr>
          <a:lstStyle/>
          <a:p>
            <a:pPr algn="ctr" defTabSz="914159">
              <a:lnSpc>
                <a:spcPct val="90000"/>
              </a:lnSpc>
              <a:spcBef>
                <a:spcPts val="630"/>
              </a:spcBef>
              <a:buClr>
                <a:srgbClr val="FFFF99"/>
              </a:buClr>
              <a:buSzPct val="120000"/>
            </a:pPr>
            <a:endParaRPr lang="en-US" sz="20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endParaRPr>
          </a:p>
        </p:txBody>
      </p:sp>
      <p:pic>
        <p:nvPicPr>
          <p:cNvPr id="16" name="Picture 5" descr="\\MAGNUM\Projects\Microsoft\Cloud Power FY12\Design\ICONS_PNG\Increase.png"/>
          <p:cNvPicPr>
            <a:picLocks noChangeAspect="1" noChangeArrowheads="1"/>
          </p:cNvPicPr>
          <p:nvPr/>
        </p:nvPicPr>
        <p:blipFill>
          <a:blip r:embed="rId3" cstate="print">
            <a:lum bright="100000"/>
          </a:blip>
          <a:srcRect/>
          <a:stretch>
            <a:fillRect/>
          </a:stretch>
        </p:blipFill>
        <p:spPr bwMode="auto">
          <a:xfrm>
            <a:off x="746218" y="4695457"/>
            <a:ext cx="894082" cy="894082"/>
          </a:xfrm>
          <a:prstGeom prst="rect">
            <a:avLst/>
          </a:prstGeom>
          <a:noFill/>
        </p:spPr>
      </p:pic>
      <p:sp>
        <p:nvSpPr>
          <p:cNvPr id="17" name="Freeform 21"/>
          <p:cNvSpPr>
            <a:spLocks noEditPoints="1"/>
          </p:cNvSpPr>
          <p:nvPr/>
        </p:nvSpPr>
        <p:spPr bwMode="black">
          <a:xfrm>
            <a:off x="877446" y="2706562"/>
            <a:ext cx="631625" cy="505879"/>
          </a:xfrm>
          <a:custGeom>
            <a:avLst/>
            <a:gdLst>
              <a:gd name="T0" fmla="*/ 22 w 300"/>
              <a:gd name="T1" fmla="*/ 45 h 240"/>
              <a:gd name="T2" fmla="*/ 22 w 300"/>
              <a:gd name="T3" fmla="*/ 141 h 240"/>
              <a:gd name="T4" fmla="*/ 0 w 300"/>
              <a:gd name="T5" fmla="*/ 149 h 240"/>
              <a:gd name="T6" fmla="*/ 0 w 300"/>
              <a:gd name="T7" fmla="*/ 34 h 240"/>
              <a:gd name="T8" fmla="*/ 22 w 300"/>
              <a:gd name="T9" fmla="*/ 45 h 240"/>
              <a:gd name="T10" fmla="*/ 223 w 300"/>
              <a:gd name="T11" fmla="*/ 19 h 240"/>
              <a:gd name="T12" fmla="*/ 105 w 300"/>
              <a:gd name="T13" fmla="*/ 19 h 240"/>
              <a:gd name="T14" fmla="*/ 34 w 300"/>
              <a:gd name="T15" fmla="*/ 44 h 240"/>
              <a:gd name="T16" fmla="*/ 34 w 300"/>
              <a:gd name="T17" fmla="*/ 141 h 240"/>
              <a:gd name="T18" fmla="*/ 53 w 300"/>
              <a:gd name="T19" fmla="*/ 145 h 240"/>
              <a:gd name="T20" fmla="*/ 125 w 300"/>
              <a:gd name="T21" fmla="*/ 149 h 240"/>
              <a:gd name="T22" fmla="*/ 142 w 300"/>
              <a:gd name="T23" fmla="*/ 133 h 240"/>
              <a:gd name="T24" fmla="*/ 139 w 300"/>
              <a:gd name="T25" fmla="*/ 123 h 240"/>
              <a:gd name="T26" fmla="*/ 141 w 300"/>
              <a:gd name="T27" fmla="*/ 114 h 240"/>
              <a:gd name="T28" fmla="*/ 149 w 300"/>
              <a:gd name="T29" fmla="*/ 100 h 240"/>
              <a:gd name="T30" fmla="*/ 146 w 300"/>
              <a:gd name="T31" fmla="*/ 92 h 240"/>
              <a:gd name="T32" fmla="*/ 148 w 300"/>
              <a:gd name="T33" fmla="*/ 82 h 240"/>
              <a:gd name="T34" fmla="*/ 155 w 300"/>
              <a:gd name="T35" fmla="*/ 69 h 240"/>
              <a:gd name="T36" fmla="*/ 151 w 300"/>
              <a:gd name="T37" fmla="*/ 59 h 240"/>
              <a:gd name="T38" fmla="*/ 151 w 300"/>
              <a:gd name="T39" fmla="*/ 50 h 240"/>
              <a:gd name="T40" fmla="*/ 225 w 300"/>
              <a:gd name="T41" fmla="*/ 50 h 240"/>
              <a:gd name="T42" fmla="*/ 243 w 300"/>
              <a:gd name="T43" fmla="*/ 36 h 240"/>
              <a:gd name="T44" fmla="*/ 223 w 300"/>
              <a:gd name="T45" fmla="*/ 19 h 240"/>
              <a:gd name="T46" fmla="*/ 278 w 300"/>
              <a:gd name="T47" fmla="*/ 15 h 240"/>
              <a:gd name="T48" fmla="*/ 258 w 300"/>
              <a:gd name="T49" fmla="*/ 15 h 240"/>
              <a:gd name="T50" fmla="*/ 258 w 300"/>
              <a:gd name="T51" fmla="*/ 54 h 240"/>
              <a:gd name="T52" fmla="*/ 278 w 300"/>
              <a:gd name="T53" fmla="*/ 54 h 240"/>
              <a:gd name="T54" fmla="*/ 278 w 300"/>
              <a:gd name="T55" fmla="*/ 15 h 240"/>
              <a:gd name="T56" fmla="*/ 300 w 300"/>
              <a:gd name="T57" fmla="*/ 0 h 240"/>
              <a:gd name="T58" fmla="*/ 285 w 300"/>
              <a:gd name="T59" fmla="*/ 0 h 240"/>
              <a:gd name="T60" fmla="*/ 285 w 300"/>
              <a:gd name="T61" fmla="*/ 69 h 240"/>
              <a:gd name="T62" fmla="*/ 300 w 300"/>
              <a:gd name="T63" fmla="*/ 69 h 240"/>
              <a:gd name="T64" fmla="*/ 300 w 300"/>
              <a:gd name="T65" fmla="*/ 0 h 240"/>
              <a:gd name="T66" fmla="*/ 300 w 300"/>
              <a:gd name="T67" fmla="*/ 81 h 240"/>
              <a:gd name="T68" fmla="*/ 291 w 300"/>
              <a:gd name="T69" fmla="*/ 81 h 240"/>
              <a:gd name="T70" fmla="*/ 291 w 300"/>
              <a:gd name="T71" fmla="*/ 231 h 240"/>
              <a:gd name="T72" fmla="*/ 0 w 300"/>
              <a:gd name="T73" fmla="*/ 231 h 240"/>
              <a:gd name="T74" fmla="*/ 0 w 300"/>
              <a:gd name="T75" fmla="*/ 240 h 240"/>
              <a:gd name="T76" fmla="*/ 300 w 300"/>
              <a:gd name="T77" fmla="*/ 240 h 240"/>
              <a:gd name="T78" fmla="*/ 300 w 30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0" h="240">
                <a:moveTo>
                  <a:pt x="22" y="45"/>
                </a:moveTo>
                <a:cubicBezTo>
                  <a:pt x="22" y="141"/>
                  <a:pt x="22" y="141"/>
                  <a:pt x="22" y="141"/>
                </a:cubicBezTo>
                <a:cubicBezTo>
                  <a:pt x="22" y="149"/>
                  <a:pt x="22" y="149"/>
                  <a:pt x="0" y="149"/>
                </a:cubicBezTo>
                <a:cubicBezTo>
                  <a:pt x="0" y="125"/>
                  <a:pt x="0" y="74"/>
                  <a:pt x="0" y="34"/>
                </a:cubicBezTo>
                <a:cubicBezTo>
                  <a:pt x="22" y="34"/>
                  <a:pt x="22" y="34"/>
                  <a:pt x="22" y="45"/>
                </a:cubicBezTo>
                <a:close/>
                <a:moveTo>
                  <a:pt x="223" y="19"/>
                </a:moveTo>
                <a:cubicBezTo>
                  <a:pt x="105" y="19"/>
                  <a:pt x="105" y="19"/>
                  <a:pt x="105" y="19"/>
                </a:cubicBezTo>
                <a:cubicBezTo>
                  <a:pt x="80" y="19"/>
                  <a:pt x="60" y="40"/>
                  <a:pt x="34" y="44"/>
                </a:cubicBezTo>
                <a:cubicBezTo>
                  <a:pt x="34" y="141"/>
                  <a:pt x="34" y="141"/>
                  <a:pt x="34" y="141"/>
                </a:cubicBezTo>
                <a:cubicBezTo>
                  <a:pt x="41" y="141"/>
                  <a:pt x="46" y="142"/>
                  <a:pt x="53" y="145"/>
                </a:cubicBezTo>
                <a:cubicBezTo>
                  <a:pt x="73" y="152"/>
                  <a:pt x="125" y="149"/>
                  <a:pt x="125" y="149"/>
                </a:cubicBezTo>
                <a:cubicBezTo>
                  <a:pt x="135" y="149"/>
                  <a:pt x="142" y="142"/>
                  <a:pt x="142" y="133"/>
                </a:cubicBezTo>
                <a:cubicBezTo>
                  <a:pt x="142" y="129"/>
                  <a:pt x="141" y="126"/>
                  <a:pt x="139" y="123"/>
                </a:cubicBezTo>
                <a:cubicBezTo>
                  <a:pt x="140" y="120"/>
                  <a:pt x="140" y="117"/>
                  <a:pt x="141" y="114"/>
                </a:cubicBezTo>
                <a:cubicBezTo>
                  <a:pt x="146" y="111"/>
                  <a:pt x="149" y="106"/>
                  <a:pt x="149" y="100"/>
                </a:cubicBezTo>
                <a:cubicBezTo>
                  <a:pt x="149" y="97"/>
                  <a:pt x="148" y="94"/>
                  <a:pt x="146" y="92"/>
                </a:cubicBezTo>
                <a:cubicBezTo>
                  <a:pt x="147" y="88"/>
                  <a:pt x="148" y="85"/>
                  <a:pt x="148" y="82"/>
                </a:cubicBezTo>
                <a:cubicBezTo>
                  <a:pt x="153" y="79"/>
                  <a:pt x="155" y="75"/>
                  <a:pt x="155" y="69"/>
                </a:cubicBezTo>
                <a:cubicBezTo>
                  <a:pt x="155" y="63"/>
                  <a:pt x="153" y="62"/>
                  <a:pt x="151" y="59"/>
                </a:cubicBezTo>
                <a:cubicBezTo>
                  <a:pt x="151" y="56"/>
                  <a:pt x="151" y="53"/>
                  <a:pt x="151" y="50"/>
                </a:cubicBezTo>
                <a:cubicBezTo>
                  <a:pt x="151" y="49"/>
                  <a:pt x="218" y="50"/>
                  <a:pt x="225" y="50"/>
                </a:cubicBezTo>
                <a:cubicBezTo>
                  <a:pt x="232" y="50"/>
                  <a:pt x="243" y="47"/>
                  <a:pt x="243" y="36"/>
                </a:cubicBezTo>
                <a:cubicBezTo>
                  <a:pt x="243" y="24"/>
                  <a:pt x="232" y="19"/>
                  <a:pt x="223" y="19"/>
                </a:cubicBezTo>
                <a:close/>
                <a:moveTo>
                  <a:pt x="278" y="15"/>
                </a:moveTo>
                <a:cubicBezTo>
                  <a:pt x="258" y="15"/>
                  <a:pt x="258" y="15"/>
                  <a:pt x="258" y="15"/>
                </a:cubicBezTo>
                <a:cubicBezTo>
                  <a:pt x="258" y="54"/>
                  <a:pt x="258" y="54"/>
                  <a:pt x="258" y="54"/>
                </a:cubicBezTo>
                <a:cubicBezTo>
                  <a:pt x="278" y="54"/>
                  <a:pt x="278" y="54"/>
                  <a:pt x="278" y="54"/>
                </a:cubicBezTo>
                <a:lnTo>
                  <a:pt x="278" y="15"/>
                </a:lnTo>
                <a:close/>
                <a:moveTo>
                  <a:pt x="300" y="0"/>
                </a:moveTo>
                <a:cubicBezTo>
                  <a:pt x="285" y="0"/>
                  <a:pt x="285" y="0"/>
                  <a:pt x="285" y="0"/>
                </a:cubicBezTo>
                <a:cubicBezTo>
                  <a:pt x="285" y="69"/>
                  <a:pt x="285" y="69"/>
                  <a:pt x="285" y="69"/>
                </a:cubicBezTo>
                <a:cubicBezTo>
                  <a:pt x="300" y="69"/>
                  <a:pt x="300" y="69"/>
                  <a:pt x="300" y="69"/>
                </a:cubicBezTo>
                <a:lnTo>
                  <a:pt x="300" y="0"/>
                </a:lnTo>
                <a:close/>
                <a:moveTo>
                  <a:pt x="300" y="81"/>
                </a:moveTo>
                <a:cubicBezTo>
                  <a:pt x="291" y="81"/>
                  <a:pt x="291" y="81"/>
                  <a:pt x="291" y="81"/>
                </a:cubicBezTo>
                <a:cubicBezTo>
                  <a:pt x="291" y="231"/>
                  <a:pt x="291" y="231"/>
                  <a:pt x="291" y="231"/>
                </a:cubicBezTo>
                <a:cubicBezTo>
                  <a:pt x="0" y="231"/>
                  <a:pt x="0" y="231"/>
                  <a:pt x="0" y="231"/>
                </a:cubicBezTo>
                <a:cubicBezTo>
                  <a:pt x="0" y="240"/>
                  <a:pt x="0" y="240"/>
                  <a:pt x="0" y="240"/>
                </a:cubicBezTo>
                <a:cubicBezTo>
                  <a:pt x="300" y="240"/>
                  <a:pt x="300" y="240"/>
                  <a:pt x="300" y="240"/>
                </a:cubicBezTo>
                <a:lnTo>
                  <a:pt x="300" y="81"/>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14" name="Rectangle 13"/>
          <p:cNvSpPr/>
          <p:nvPr/>
        </p:nvSpPr>
        <p:spPr bwMode="auto">
          <a:xfrm>
            <a:off x="694521" y="3578110"/>
            <a:ext cx="997479"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endParaRPr lang="en-US" sz="3200" dirty="0">
              <a:solidFill>
                <a:schemeClr val="tx2"/>
              </a:solidFill>
              <a:latin typeface="+mj-lt"/>
              <a:ea typeface="Segoe UI" pitchFamily="34" charset="0"/>
              <a:cs typeface="Segoe UI" pitchFamily="34" charset="0"/>
            </a:endParaRPr>
          </a:p>
        </p:txBody>
      </p:sp>
      <p:sp>
        <p:nvSpPr>
          <p:cNvPr id="18" name="Rectangle 17"/>
          <p:cNvSpPr/>
          <p:nvPr/>
        </p:nvSpPr>
        <p:spPr bwMode="auto">
          <a:xfrm>
            <a:off x="1786721" y="357811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Office 365</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What is it and how is it different to previous offerings</a:t>
            </a: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44085" y="3817846"/>
            <a:ext cx="498346" cy="603670"/>
          </a:xfrm>
          <a:prstGeom prst="rect">
            <a:avLst/>
          </a:prstGeom>
        </p:spPr>
      </p:pic>
    </p:spTree>
    <p:extLst>
      <p:ext uri="{BB962C8B-B14F-4D97-AF65-F5344CB8AC3E}">
        <p14:creationId xmlns:p14="http://schemas.microsoft.com/office/powerpoint/2010/main" val="710403933"/>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9113" y="1447799"/>
            <a:ext cx="5195888" cy="1975926"/>
          </a:xfrm>
        </p:spPr>
        <p:txBody>
          <a:bodyPr/>
          <a:lstStyle/>
          <a:p>
            <a:pPr marL="571500" indent="-571500">
              <a:buFont typeface="Arial" panose="020B0604020202020204" pitchFamily="34" charset="0"/>
              <a:buChar char="•"/>
            </a:pPr>
            <a:r>
              <a:rPr lang="en-US" dirty="0" smtClean="0">
                <a:solidFill>
                  <a:schemeClr val="tx1"/>
                </a:solidFill>
              </a:rPr>
              <a:t>.local domains</a:t>
            </a:r>
          </a:p>
          <a:p>
            <a:pPr marL="571500" indent="-571500">
              <a:buFont typeface="Arial" panose="020B0604020202020204" pitchFamily="34" charset="0"/>
              <a:buChar char="•"/>
            </a:pPr>
            <a:r>
              <a:rPr lang="en-US" dirty="0" smtClean="0">
                <a:solidFill>
                  <a:schemeClr val="tx1"/>
                </a:solidFill>
              </a:rPr>
              <a:t>Single server</a:t>
            </a:r>
          </a:p>
          <a:p>
            <a:pPr marL="571500" indent="-571500">
              <a:buFont typeface="Arial" panose="020B0604020202020204" pitchFamily="34" charset="0"/>
              <a:buChar char="•"/>
            </a:pPr>
            <a:r>
              <a:rPr lang="en-US" dirty="0" smtClean="0">
                <a:solidFill>
                  <a:schemeClr val="tx1"/>
                </a:solidFill>
              </a:rPr>
              <a:t>Self signed certificates</a:t>
            </a:r>
          </a:p>
          <a:p>
            <a:pPr marL="571500" indent="-571500">
              <a:buFont typeface="Arial" panose="020B0604020202020204" pitchFamily="34" charset="0"/>
              <a:buChar char="•"/>
            </a:pPr>
            <a:r>
              <a:rPr lang="en-US" dirty="0" smtClean="0">
                <a:solidFill>
                  <a:schemeClr val="tx1"/>
                </a:solidFill>
              </a:rPr>
              <a:t>PST Proliferation</a:t>
            </a:r>
          </a:p>
          <a:p>
            <a:pPr marL="571500" indent="-571500">
              <a:buFont typeface="Arial" panose="020B0604020202020204" pitchFamily="34" charset="0"/>
              <a:buChar char="•"/>
            </a:pPr>
            <a:r>
              <a:rPr lang="en-US" dirty="0" smtClean="0">
                <a:solidFill>
                  <a:schemeClr val="tx1"/>
                </a:solidFill>
              </a:rPr>
              <a:t>Slow connections</a:t>
            </a:r>
          </a:p>
          <a:p>
            <a:pPr marL="571500" indent="-571500">
              <a:buFont typeface="Arial" panose="020B0604020202020204" pitchFamily="34" charset="0"/>
              <a:buChar char="•"/>
            </a:pPr>
            <a:r>
              <a:rPr lang="en-US" dirty="0" smtClean="0">
                <a:solidFill>
                  <a:schemeClr val="tx1"/>
                </a:solidFill>
              </a:rPr>
              <a:t>Mailbox bloat</a:t>
            </a:r>
            <a:br>
              <a:rPr lang="en-US" dirty="0" smtClean="0">
                <a:solidFill>
                  <a:schemeClr val="tx1"/>
                </a:solidFill>
              </a:rPr>
            </a:br>
            <a:endParaRPr lang="en-US" dirty="0" smtClean="0">
              <a:solidFill>
                <a:schemeClr val="tx1"/>
              </a:solidFill>
            </a:endParaRPr>
          </a:p>
          <a:p>
            <a:pPr marL="571500" indent="-571500">
              <a:buFont typeface="Arial" panose="020B0604020202020204" pitchFamily="34" charset="0"/>
              <a:buChar char="•"/>
            </a:pPr>
            <a:endParaRPr lang="en-US" dirty="0" smtClean="0">
              <a:solidFill>
                <a:schemeClr val="tx1"/>
              </a:solidFill>
            </a:endParaRPr>
          </a:p>
          <a:p>
            <a:pPr marL="571500" indent="-571500">
              <a:buFont typeface="Arial" panose="020B0604020202020204" pitchFamily="34" charset="0"/>
              <a:buChar char="•"/>
            </a:pPr>
            <a:endParaRPr lang="en-US" dirty="0">
              <a:solidFill>
                <a:schemeClr val="tx1"/>
              </a:solidFill>
            </a:endParaRPr>
          </a:p>
        </p:txBody>
      </p:sp>
      <p:sp>
        <p:nvSpPr>
          <p:cNvPr id="3" name="Title 2"/>
          <p:cNvSpPr>
            <a:spLocks noGrp="1"/>
          </p:cNvSpPr>
          <p:nvPr>
            <p:ph type="title"/>
          </p:nvPr>
        </p:nvSpPr>
        <p:spPr>
          <a:xfrm>
            <a:off x="519112" y="228600"/>
            <a:ext cx="11520488" cy="747897"/>
          </a:xfrm>
        </p:spPr>
        <p:txBody>
          <a:bodyPr/>
          <a:lstStyle/>
          <a:p>
            <a:r>
              <a:rPr lang="en-US" dirty="0" smtClean="0"/>
              <a:t>Frequently raised SBS </a:t>
            </a:r>
            <a:r>
              <a:rPr lang="en-US" sz="4800" dirty="0" smtClean="0"/>
              <a:t>to O365 </a:t>
            </a:r>
            <a:r>
              <a:rPr lang="en-US" dirty="0" smtClean="0"/>
              <a:t>challenges</a:t>
            </a:r>
            <a:endParaRPr lang="en-US" dirty="0"/>
          </a:p>
        </p:txBody>
      </p:sp>
      <p:sp>
        <p:nvSpPr>
          <p:cNvPr id="4" name="Slide Number Placeholder 3"/>
          <p:cNvSpPr>
            <a:spLocks noGrp="1"/>
          </p:cNvSpPr>
          <p:nvPr>
            <p:ph type="sldNum" sz="quarter" idx="12"/>
          </p:nvPr>
        </p:nvSpPr>
        <p:spPr/>
        <p:txBody>
          <a:bodyPr/>
          <a:lstStyle/>
          <a:p>
            <a:fld id="{727B4C2D-45E2-4621-8491-2995EB46A674}" type="slidenum">
              <a:rPr lang="en-US" smtClean="0">
                <a:solidFill>
                  <a:schemeClr val="tx1"/>
                </a:solidFill>
              </a:rPr>
              <a:pPr/>
              <a:t>50</a:t>
            </a:fld>
            <a:endParaRPr lang="en-US" dirty="0">
              <a:solidFill>
                <a:schemeClr val="tx1"/>
              </a:solidFill>
            </a:endParaRPr>
          </a:p>
        </p:txBody>
      </p:sp>
      <p:sp>
        <p:nvSpPr>
          <p:cNvPr id="5" name="Text Placeholder 1"/>
          <p:cNvSpPr txBox="1">
            <a:spLocks/>
          </p:cNvSpPr>
          <p:nvPr/>
        </p:nvSpPr>
        <p:spPr>
          <a:xfrm>
            <a:off x="6142673" y="1447799"/>
            <a:ext cx="5195888" cy="1975926"/>
          </a:xfrm>
          <a:prstGeom prst="rect">
            <a:avLst/>
          </a:prstGeom>
        </p:spPr>
        <p:txBody>
          <a:bodyPr vert="horz" lIns="0" tIns="0" rIns="0" bIns="0" rtlCol="0">
            <a:noAutofit/>
          </a:bodyPr>
          <a:lstStyle>
            <a:lvl1pPr marL="0" marR="0" indent="0" algn="l" defTabSz="914363" rtl="0" eaLnBrk="1" fontAlgn="auto" latinLnBrk="0" hangingPunct="1">
              <a:lnSpc>
                <a:spcPct val="90000"/>
              </a:lnSpc>
              <a:spcBef>
                <a:spcPts val="2400"/>
              </a:spcBef>
              <a:spcAft>
                <a:spcPts val="0"/>
              </a:spcAft>
              <a:buClrTx/>
              <a:buSzPct val="80000"/>
              <a:buFont typeface="Arial" pitchFamily="34" charset="0"/>
              <a:buNone/>
              <a:tabLst/>
              <a:defRPr sz="4000" kern="1200" spc="-70" baseline="0">
                <a:gradFill>
                  <a:gsLst>
                    <a:gs pos="100000">
                      <a:schemeClr val="tx2"/>
                    </a:gs>
                    <a:gs pos="0">
                      <a:schemeClr val="tx2"/>
                    </a:gs>
                  </a:gsLst>
                  <a:lin ang="5400000" scaled="0"/>
                </a:gradFill>
                <a:latin typeface="+mj-lt"/>
                <a:ea typeface="+mn-ea"/>
                <a:cs typeface="+mn-cs"/>
              </a:defRPr>
            </a:lvl1pPr>
            <a:lvl2pPr marL="0" marR="0" indent="0" algn="l" defTabSz="914363" rtl="0" eaLnBrk="1" fontAlgn="auto" latinLnBrk="0" hangingPunct="1">
              <a:lnSpc>
                <a:spcPct val="90000"/>
              </a:lnSpc>
              <a:spcBef>
                <a:spcPct val="20000"/>
              </a:spcBef>
              <a:spcAft>
                <a:spcPts val="0"/>
              </a:spcAft>
              <a:buClrTx/>
              <a:buSzPct val="90000"/>
              <a:buFont typeface="Wingdings" pitchFamily="2" charset="2"/>
              <a:buNone/>
              <a:tabLst/>
              <a:defRPr sz="2000" kern="1200" spc="0" baseline="0">
                <a:gradFill>
                  <a:gsLst>
                    <a:gs pos="100000">
                      <a:schemeClr val="bg2"/>
                    </a:gs>
                    <a:gs pos="6000">
                      <a:schemeClr val="bg2"/>
                    </a:gs>
                  </a:gsLst>
                  <a:lin ang="5400000" scaled="0"/>
                </a:gradFill>
                <a:latin typeface="+mn-lt"/>
                <a:ea typeface="+mn-ea"/>
                <a:cs typeface="+mn-cs"/>
              </a:defRPr>
            </a:lvl2pPr>
            <a:lvl3pPr marL="231775" marR="0" indent="0" algn="l" defTabSz="914363" rtl="0" eaLnBrk="1" fontAlgn="auto" latinLnBrk="0" hangingPunct="1">
              <a:lnSpc>
                <a:spcPct val="90000"/>
              </a:lnSpc>
              <a:spcBef>
                <a:spcPct val="20000"/>
              </a:spcBef>
              <a:spcAft>
                <a:spcPts val="0"/>
              </a:spcAft>
              <a:buClrTx/>
              <a:buSzPct val="90000"/>
              <a:buFont typeface="Wingdings" pitchFamily="2" charset="2"/>
              <a:buNone/>
              <a:tabLst>
                <a:tab pos="798513" algn="l"/>
              </a:tabLst>
              <a:defRPr sz="2000" kern="1200" spc="0" baseline="0">
                <a:gradFill>
                  <a:gsLst>
                    <a:gs pos="100000">
                      <a:schemeClr val="bg2"/>
                    </a:gs>
                    <a:gs pos="6000">
                      <a:schemeClr val="bg2"/>
                    </a:gs>
                  </a:gsLst>
                  <a:lin ang="5400000" scaled="0"/>
                </a:gradFill>
                <a:latin typeface="+mn-lt"/>
                <a:ea typeface="+mn-ea"/>
                <a:cs typeface="+mn-cs"/>
              </a:defRPr>
            </a:lvl3pPr>
            <a:lvl4pPr marL="457200" marR="0" indent="0" algn="l" defTabSz="914363" rtl="0" eaLnBrk="1" fontAlgn="auto" latinLnBrk="0" hangingPunct="1">
              <a:lnSpc>
                <a:spcPct val="90000"/>
              </a:lnSpc>
              <a:spcBef>
                <a:spcPct val="20000"/>
              </a:spcBef>
              <a:spcAft>
                <a:spcPts val="0"/>
              </a:spcAft>
              <a:buClrTx/>
              <a:buSzPct val="90000"/>
              <a:buFont typeface="Wingdings" pitchFamily="2" charset="2"/>
              <a:buNone/>
              <a:tabLst/>
              <a:defRPr sz="2000" kern="1200" spc="0" baseline="0">
                <a:gradFill>
                  <a:gsLst>
                    <a:gs pos="100000">
                      <a:schemeClr val="bg2"/>
                    </a:gs>
                    <a:gs pos="6000">
                      <a:schemeClr val="bg2"/>
                    </a:gs>
                  </a:gsLst>
                  <a:lin ang="5400000" scaled="0"/>
                </a:gradFill>
                <a:latin typeface="+mn-lt"/>
                <a:ea typeface="+mn-ea"/>
                <a:cs typeface="+mn-cs"/>
              </a:defRPr>
            </a:lvl4pPr>
            <a:lvl5pPr marL="693738" marR="0" indent="0" algn="l" defTabSz="914363" rtl="0" eaLnBrk="1" fontAlgn="auto" latinLnBrk="0" hangingPunct="1">
              <a:lnSpc>
                <a:spcPct val="90000"/>
              </a:lnSpc>
              <a:spcBef>
                <a:spcPct val="20000"/>
              </a:spcBef>
              <a:spcAft>
                <a:spcPts val="0"/>
              </a:spcAft>
              <a:buClrTx/>
              <a:buSzPct val="90000"/>
              <a:buFont typeface="Wingdings" pitchFamily="2" charset="2"/>
              <a:buNone/>
              <a:tabLst>
                <a:tab pos="1255713" algn="l"/>
              </a:tabLst>
              <a:defRPr sz="2000" kern="1200" spc="0" baseline="0">
                <a:gradFill>
                  <a:gsLst>
                    <a:gs pos="100000">
                      <a:schemeClr val="bg2"/>
                    </a:gs>
                    <a:gs pos="6000">
                      <a:schemeClr val="bg2"/>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indent="-571500">
              <a:buFont typeface="Arial" pitchFamily="34" charset="0"/>
              <a:buChar char="•"/>
            </a:pPr>
            <a:r>
              <a:rPr lang="en-US" dirty="0" err="1" smtClean="0">
                <a:solidFill>
                  <a:schemeClr val="tx1"/>
                </a:solidFill>
              </a:rPr>
              <a:t>Companyweb</a:t>
            </a:r>
            <a:endParaRPr lang="en-US" dirty="0" smtClean="0">
              <a:solidFill>
                <a:schemeClr val="tx1"/>
              </a:solidFill>
            </a:endParaRPr>
          </a:p>
          <a:p>
            <a:pPr marL="571500" indent="-571500">
              <a:buFont typeface="Arial" pitchFamily="34" charset="0"/>
              <a:buChar char="•"/>
            </a:pPr>
            <a:r>
              <a:rPr lang="en-US" dirty="0" smtClean="0">
                <a:solidFill>
                  <a:schemeClr val="tx1"/>
                </a:solidFill>
              </a:rPr>
              <a:t>File shares</a:t>
            </a:r>
          </a:p>
          <a:p>
            <a:pPr marL="571500" indent="-571500">
              <a:buFont typeface="Arial" pitchFamily="34" charset="0"/>
              <a:buChar char="•"/>
            </a:pPr>
            <a:r>
              <a:rPr lang="en-US" dirty="0" smtClean="0">
                <a:solidFill>
                  <a:schemeClr val="tx1"/>
                </a:solidFill>
              </a:rPr>
              <a:t>Scan to email</a:t>
            </a:r>
          </a:p>
          <a:p>
            <a:pPr marL="571500" indent="-571500">
              <a:buFont typeface="Arial" pitchFamily="34" charset="0"/>
              <a:buChar char="•"/>
            </a:pPr>
            <a:r>
              <a:rPr lang="en-US" dirty="0" smtClean="0">
                <a:solidFill>
                  <a:schemeClr val="tx1"/>
                </a:solidFill>
              </a:rPr>
              <a:t>Email to print</a:t>
            </a:r>
          </a:p>
          <a:p>
            <a:pPr marL="571500" indent="-571500">
              <a:buFont typeface="Arial" pitchFamily="34" charset="0"/>
              <a:buChar char="•"/>
            </a:pPr>
            <a:r>
              <a:rPr lang="en-US" dirty="0" smtClean="0">
                <a:solidFill>
                  <a:schemeClr val="tx1"/>
                </a:solidFill>
              </a:rPr>
              <a:t>Desktop touches</a:t>
            </a:r>
          </a:p>
          <a:p>
            <a:pPr marL="571500" indent="-571500">
              <a:buFont typeface="Arial" pitchFamily="34" charset="0"/>
              <a:buChar char="•"/>
            </a:pPr>
            <a:r>
              <a:rPr lang="en-US" dirty="0" smtClean="0">
                <a:solidFill>
                  <a:schemeClr val="tx1"/>
                </a:solidFill>
              </a:rPr>
              <a:t>It’s different</a:t>
            </a:r>
            <a:br>
              <a:rPr lang="en-US" dirty="0" smtClean="0">
                <a:solidFill>
                  <a:schemeClr val="tx1"/>
                </a:solidFill>
              </a:rPr>
            </a:br>
            <a:endParaRPr lang="en-US" dirty="0" smtClean="0">
              <a:solidFill>
                <a:schemeClr val="tx1"/>
              </a:solidFill>
            </a:endParaRPr>
          </a:p>
          <a:p>
            <a:pPr marL="571500" indent="-571500">
              <a:buFont typeface="Arial" pitchFamily="34" charset="0"/>
              <a:buChar char="•"/>
            </a:pPr>
            <a:endParaRPr lang="en-US" dirty="0" smtClean="0">
              <a:solidFill>
                <a:schemeClr val="tx1"/>
              </a:solidFill>
            </a:endParaRPr>
          </a:p>
          <a:p>
            <a:pPr marL="571500" indent="-571500">
              <a:buFont typeface="Arial" pitchFamily="34" charset="0"/>
              <a:buChar char="•"/>
            </a:pPr>
            <a:endParaRPr lang="en-US" dirty="0">
              <a:solidFill>
                <a:schemeClr val="tx1"/>
              </a:solidFill>
            </a:endParaRPr>
          </a:p>
        </p:txBody>
      </p:sp>
    </p:spTree>
    <p:extLst>
      <p:ext uri="{BB962C8B-B14F-4D97-AF65-F5344CB8AC3E}">
        <p14:creationId xmlns:p14="http://schemas.microsoft.com/office/powerpoint/2010/main" val="3847807038"/>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571500" indent="-571500">
              <a:buFont typeface="Arial" panose="020B0604020202020204" pitchFamily="34" charset="0"/>
              <a:buChar char="•"/>
            </a:pPr>
            <a:r>
              <a:rPr lang="en-US" sz="3600" dirty="0" smtClean="0">
                <a:solidFill>
                  <a:schemeClr val="tx1"/>
                </a:solidFill>
              </a:rPr>
              <a:t>Does the customer need SBS integration with Office 365 or SBS migration to Office 365?</a:t>
            </a:r>
          </a:p>
          <a:p>
            <a:pPr marL="571500" indent="-571500">
              <a:buFont typeface="Arial" panose="020B0604020202020204" pitchFamily="34" charset="0"/>
              <a:buChar char="•"/>
            </a:pPr>
            <a:r>
              <a:rPr lang="en-US" sz="3600" dirty="0" smtClean="0">
                <a:solidFill>
                  <a:schemeClr val="tx1"/>
                </a:solidFill>
              </a:rPr>
              <a:t>Should you migrate the existing AD environment or start again?</a:t>
            </a:r>
          </a:p>
          <a:p>
            <a:pPr marL="571500" indent="-571500">
              <a:buFont typeface="Arial" panose="020B0604020202020204" pitchFamily="34" charset="0"/>
              <a:buChar char="•"/>
            </a:pPr>
            <a:r>
              <a:rPr lang="en-US" sz="3600" dirty="0" smtClean="0">
                <a:solidFill>
                  <a:schemeClr val="tx1"/>
                </a:solidFill>
              </a:rPr>
              <a:t>Does the customer need AD at the end of the migration?</a:t>
            </a:r>
          </a:p>
          <a:p>
            <a:pPr marL="571500" indent="-571500">
              <a:buFont typeface="Arial" panose="020B0604020202020204" pitchFamily="34" charset="0"/>
              <a:buChar char="•"/>
            </a:pPr>
            <a:r>
              <a:rPr lang="en-US" sz="3600" dirty="0" smtClean="0">
                <a:solidFill>
                  <a:schemeClr val="tx1"/>
                </a:solidFill>
              </a:rPr>
              <a:t>What local services does the customer still need?</a:t>
            </a:r>
          </a:p>
          <a:p>
            <a:pPr marL="571500" indent="-571500">
              <a:buFont typeface="Arial" panose="020B0604020202020204" pitchFamily="34" charset="0"/>
              <a:buChar char="•"/>
            </a:pPr>
            <a:r>
              <a:rPr lang="en-US" sz="3600" dirty="0" smtClean="0">
                <a:solidFill>
                  <a:schemeClr val="tx1"/>
                </a:solidFill>
              </a:rPr>
              <a:t>How do you set expectations for the new environment?</a:t>
            </a:r>
          </a:p>
          <a:p>
            <a:endParaRPr lang="en-US" sz="3600" dirty="0"/>
          </a:p>
        </p:txBody>
      </p:sp>
      <p:sp>
        <p:nvSpPr>
          <p:cNvPr id="3" name="Title 2"/>
          <p:cNvSpPr>
            <a:spLocks noGrp="1"/>
          </p:cNvSpPr>
          <p:nvPr>
            <p:ph type="title"/>
          </p:nvPr>
        </p:nvSpPr>
        <p:spPr/>
        <p:txBody>
          <a:bodyPr/>
          <a:lstStyle/>
          <a:p>
            <a:r>
              <a:rPr lang="en-US" dirty="0" smtClean="0"/>
              <a:t>Some SBS Questions To Ask</a:t>
            </a:r>
            <a:endParaRPr lang="en-US" dirty="0"/>
          </a:p>
        </p:txBody>
      </p:sp>
      <p:sp>
        <p:nvSpPr>
          <p:cNvPr id="4" name="Slide Number Placeholder 3"/>
          <p:cNvSpPr>
            <a:spLocks noGrp="1"/>
          </p:cNvSpPr>
          <p:nvPr>
            <p:ph type="sldNum" sz="quarter" idx="12"/>
          </p:nvPr>
        </p:nvSpPr>
        <p:spPr/>
        <p:txBody>
          <a:bodyPr/>
          <a:lstStyle/>
          <a:p>
            <a:fld id="{727B4C2D-45E2-4621-8491-2995EB46A674}" type="slidenum">
              <a:rPr lang="en-US" smtClean="0"/>
              <a:pPr/>
              <a:t>51</a:t>
            </a:fld>
            <a:endParaRPr lang="en-US" dirty="0"/>
          </a:p>
        </p:txBody>
      </p:sp>
    </p:spTree>
    <p:extLst>
      <p:ext uri="{BB962C8B-B14F-4D97-AF65-F5344CB8AC3E}">
        <p14:creationId xmlns:p14="http://schemas.microsoft.com/office/powerpoint/2010/main" val="3627577884"/>
      </p:ext>
    </p:extLst>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 guidance</a:t>
            </a:r>
            <a:endParaRPr lang="en-US" dirty="0"/>
          </a:p>
        </p:txBody>
      </p:sp>
      <p:sp>
        <p:nvSpPr>
          <p:cNvPr id="21" name="Rectangle 20"/>
          <p:cNvSpPr/>
          <p:nvPr/>
        </p:nvSpPr>
        <p:spPr bwMode="auto">
          <a:xfrm>
            <a:off x="610225" y="1445002"/>
            <a:ext cx="1385330" cy="129573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Ins="45701" bIns="91403" anchor="b"/>
          <a:lstStyle/>
          <a:p>
            <a:pPr defTabSz="913737">
              <a:defRPr/>
            </a:pPr>
            <a:endParaRPr lang="en-US" sz="1799" spc="-50" dirty="0">
              <a:gradFill>
                <a:gsLst>
                  <a:gs pos="0">
                    <a:srgbClr val="FFFFFF"/>
                  </a:gs>
                  <a:gs pos="100000">
                    <a:srgbClr val="FFFFFF"/>
                  </a:gs>
                </a:gsLst>
                <a:lin ang="5400000" scaled="0"/>
              </a:gradFill>
              <a:ea typeface="Segoe UI" pitchFamily="34" charset="0"/>
              <a:cs typeface="Segoe UI" pitchFamily="34" charset="0"/>
            </a:endParaRPr>
          </a:p>
        </p:txBody>
      </p:sp>
      <p:sp>
        <p:nvSpPr>
          <p:cNvPr id="43" name="Rectangle 42"/>
          <p:cNvSpPr/>
          <p:nvPr/>
        </p:nvSpPr>
        <p:spPr bwMode="auto">
          <a:xfrm>
            <a:off x="1302891" y="2816756"/>
            <a:ext cx="692660" cy="64785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Ins="45701" bIns="91403" anchor="b"/>
          <a:lstStyle/>
          <a:p>
            <a:pPr defTabSz="913737">
              <a:defRPr/>
            </a:pPr>
            <a:r>
              <a:rPr lang="en-US" sz="1799" spc="-50" dirty="0">
                <a:gradFill>
                  <a:gsLst>
                    <a:gs pos="0">
                      <a:srgbClr val="FFFFFF"/>
                    </a:gs>
                    <a:gs pos="100000">
                      <a:srgbClr val="FFFFFF"/>
                    </a:gs>
                  </a:gsLst>
                  <a:lin ang="5400000" scaled="0"/>
                </a:gradFill>
                <a:ea typeface="Segoe UI" pitchFamily="34" charset="0"/>
                <a:cs typeface="Segoe UI" pitchFamily="34" charset="0"/>
              </a:rPr>
              <a:t> </a:t>
            </a:r>
          </a:p>
        </p:txBody>
      </p:sp>
      <p:sp>
        <p:nvSpPr>
          <p:cNvPr id="55" name="Rectangle 54"/>
          <p:cNvSpPr/>
          <p:nvPr/>
        </p:nvSpPr>
        <p:spPr bwMode="auto">
          <a:xfrm>
            <a:off x="1302891" y="3580255"/>
            <a:ext cx="692660" cy="64785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Ins="45701" bIns="91403" anchor="b"/>
          <a:lstStyle/>
          <a:p>
            <a:pPr defTabSz="913737">
              <a:defRPr/>
            </a:pPr>
            <a:r>
              <a:rPr lang="en-US" sz="1799" spc="-50" dirty="0">
                <a:gradFill>
                  <a:gsLst>
                    <a:gs pos="0">
                      <a:srgbClr val="FFFFFF"/>
                    </a:gs>
                    <a:gs pos="100000">
                      <a:srgbClr val="FFFFFF"/>
                    </a:gs>
                  </a:gsLst>
                  <a:lin ang="5400000" scaled="0"/>
                </a:gradFill>
                <a:ea typeface="Segoe UI" pitchFamily="34" charset="0"/>
                <a:cs typeface="Segoe UI" pitchFamily="34" charset="0"/>
              </a:rPr>
              <a:t> </a:t>
            </a:r>
          </a:p>
        </p:txBody>
      </p:sp>
      <p:sp>
        <p:nvSpPr>
          <p:cNvPr id="58" name="Rectangle 57"/>
          <p:cNvSpPr/>
          <p:nvPr/>
        </p:nvSpPr>
        <p:spPr bwMode="auto">
          <a:xfrm>
            <a:off x="1302891" y="4343754"/>
            <a:ext cx="692660" cy="64785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Ins="45701" bIns="91403" anchor="b"/>
          <a:lstStyle/>
          <a:p>
            <a:pPr defTabSz="913737">
              <a:defRPr/>
            </a:pPr>
            <a:r>
              <a:rPr lang="en-US" sz="1799" spc="-50" dirty="0">
                <a:gradFill>
                  <a:gsLst>
                    <a:gs pos="0">
                      <a:srgbClr val="FFFFFF"/>
                    </a:gs>
                    <a:gs pos="100000">
                      <a:srgbClr val="FFFFFF"/>
                    </a:gs>
                  </a:gsLst>
                  <a:lin ang="5400000" scaled="0"/>
                </a:gradFill>
                <a:ea typeface="Segoe UI" pitchFamily="34" charset="0"/>
                <a:cs typeface="Segoe UI" pitchFamily="34" charset="0"/>
              </a:rPr>
              <a:t> </a:t>
            </a:r>
          </a:p>
        </p:txBody>
      </p:sp>
      <p:sp>
        <p:nvSpPr>
          <p:cNvPr id="61" name="Rectangle 60"/>
          <p:cNvSpPr/>
          <p:nvPr/>
        </p:nvSpPr>
        <p:spPr bwMode="auto">
          <a:xfrm>
            <a:off x="1302891" y="5107253"/>
            <a:ext cx="692660" cy="64785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Ins="45701" bIns="91403" anchor="b"/>
          <a:lstStyle/>
          <a:p>
            <a:pPr defTabSz="913737">
              <a:defRPr/>
            </a:pPr>
            <a:r>
              <a:rPr lang="en-US" sz="1799" spc="-50" dirty="0">
                <a:gradFill>
                  <a:gsLst>
                    <a:gs pos="0">
                      <a:srgbClr val="FFFFFF"/>
                    </a:gs>
                    <a:gs pos="100000">
                      <a:srgbClr val="FFFFFF"/>
                    </a:gs>
                  </a:gsLst>
                  <a:lin ang="5400000" scaled="0"/>
                </a:gradFill>
                <a:ea typeface="Segoe UI" pitchFamily="34" charset="0"/>
                <a:cs typeface="Segoe UI" pitchFamily="34" charset="0"/>
              </a:rPr>
              <a:t> </a:t>
            </a:r>
          </a:p>
        </p:txBody>
      </p:sp>
      <p:grpSp>
        <p:nvGrpSpPr>
          <p:cNvPr id="62" name="Group 61"/>
          <p:cNvGrpSpPr/>
          <p:nvPr/>
        </p:nvGrpSpPr>
        <p:grpSpPr>
          <a:xfrm>
            <a:off x="1302890" y="5870751"/>
            <a:ext cx="10351886" cy="647861"/>
            <a:chOff x="1293342" y="6034630"/>
            <a:chExt cx="10356051" cy="648122"/>
          </a:xfrm>
        </p:grpSpPr>
        <p:sp>
          <p:nvSpPr>
            <p:cNvPr id="63" name="Rectangle 62"/>
            <p:cNvSpPr/>
            <p:nvPr/>
          </p:nvSpPr>
          <p:spPr bwMode="auto">
            <a:xfrm>
              <a:off x="2124393" y="6034630"/>
              <a:ext cx="9525000" cy="648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92490" tIns="0" rIns="0" bIns="0" anchor="ctr"/>
            <a:lstStyle/>
            <a:p>
              <a:pPr>
                <a:defRPr/>
              </a:pPr>
              <a:r>
                <a:rPr lang="en-US" sz="1764" dirty="0">
                  <a:solidFill>
                    <a:schemeClr val="tx2"/>
                  </a:solidFill>
                  <a:ea typeface="Segoe UI" pitchFamily="34" charset="0"/>
                  <a:cs typeface="Segoe UI" pitchFamily="34" charset="0"/>
                </a:rPr>
                <a:t>Transition from Windows Server 2012 R2 Essentials to Windows Server 2012 R2 Standard</a:t>
              </a:r>
            </a:p>
            <a:p>
              <a:pPr>
                <a:defRPr/>
              </a:pPr>
              <a:r>
                <a:rPr lang="en-US" sz="1764" dirty="0">
                  <a:solidFill>
                    <a:schemeClr val="tx2"/>
                  </a:solidFill>
                  <a:cs typeface="Segoe UI Light"/>
                  <a:hlinkClick r:id="rId3"/>
                </a:rPr>
                <a:t>http://technet.microsoft.com/en-us/library/jj247582.aspx</a:t>
              </a:r>
              <a:r>
                <a:rPr lang="en-US" sz="1764" dirty="0">
                  <a:solidFill>
                    <a:schemeClr val="tx2"/>
                  </a:solidFill>
                  <a:cs typeface="Segoe UI Light"/>
                </a:rPr>
                <a:t> </a:t>
              </a:r>
            </a:p>
          </p:txBody>
        </p:sp>
        <p:sp>
          <p:nvSpPr>
            <p:cNvPr id="64" name="Rectangle 63"/>
            <p:cNvSpPr/>
            <p:nvPr/>
          </p:nvSpPr>
          <p:spPr bwMode="auto">
            <a:xfrm>
              <a:off x="1293342" y="6034632"/>
              <a:ext cx="692938" cy="648120"/>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Ins="45701" bIns="91403" anchor="b"/>
            <a:lstStyle/>
            <a:p>
              <a:pPr defTabSz="913737">
                <a:defRPr/>
              </a:pPr>
              <a:r>
                <a:rPr lang="en-US" sz="1799" spc="-50" dirty="0">
                  <a:gradFill>
                    <a:gsLst>
                      <a:gs pos="0">
                        <a:srgbClr val="FFFFFF"/>
                      </a:gs>
                      <a:gs pos="100000">
                        <a:srgbClr val="FFFFFF"/>
                      </a:gs>
                    </a:gsLst>
                    <a:lin ang="5400000" scaled="0"/>
                  </a:gradFill>
                  <a:ea typeface="Segoe UI" pitchFamily="34" charset="0"/>
                  <a:cs typeface="Segoe UI" pitchFamily="34" charset="0"/>
                </a:rPr>
                <a:t> </a:t>
              </a:r>
            </a:p>
          </p:txBody>
        </p:sp>
      </p:grpSp>
      <p:sp>
        <p:nvSpPr>
          <p:cNvPr id="24" name="Text Placeholder 10"/>
          <p:cNvSpPr txBox="1">
            <a:spLocks/>
          </p:cNvSpPr>
          <p:nvPr/>
        </p:nvSpPr>
        <p:spPr bwMode="auto">
          <a:xfrm>
            <a:off x="2400200" y="1499444"/>
            <a:ext cx="9203796" cy="4298480"/>
          </a:xfrm>
          <a:prstGeom prst="rect">
            <a:avLst/>
          </a:prstGeom>
          <a:noFill/>
        </p:spPr>
        <p:txBody>
          <a:bodyPr wrap="square" lIns="0" tIns="0" rIns="0" bIns="0">
            <a:spAutoFit/>
          </a:bodyPr>
          <a:lstStyle>
            <a:defPPr>
              <a:defRPr lang="en-US"/>
            </a:defPPr>
            <a:lvl1pPr algn="l" rtl="0" fontAlgn="auto">
              <a:spcBef>
                <a:spcPts val="0"/>
              </a:spcBef>
              <a:spcAft>
                <a:spcPts val="0"/>
              </a:spcAft>
              <a:defRPr lang="en-US" sz="900" kern="1200" spc="-20" baseline="0">
                <a:gradFill>
                  <a:gsLst>
                    <a:gs pos="0">
                      <a:schemeClr val="tx1"/>
                    </a:gs>
                    <a:gs pos="100000">
                      <a:schemeClr val="tx1"/>
                    </a:gs>
                  </a:gsLst>
                  <a:lin ang="5400000" scaled="0"/>
                </a:gradFill>
                <a:latin typeface="+mn-lt"/>
                <a:ea typeface="+mn-ea"/>
                <a:cs typeface="+mn-cs"/>
              </a:defRPr>
            </a:lvl1pPr>
            <a:lvl2pPr marL="457200" algn="l" rtl="0" fontAlgn="base">
              <a:spcBef>
                <a:spcPct val="0"/>
              </a:spcBef>
              <a:spcAft>
                <a:spcPct val="0"/>
              </a:spcAft>
              <a:defRPr kern="1200">
                <a:solidFill>
                  <a:schemeClr val="tx1"/>
                </a:solidFill>
                <a:latin typeface="Segoe UI" pitchFamily="34" charset="0"/>
                <a:ea typeface="+mn-ea"/>
                <a:cs typeface="Arial" pitchFamily="34" charset="0"/>
              </a:defRPr>
            </a:lvl2pPr>
            <a:lvl3pPr marL="914400" algn="l" rtl="0" fontAlgn="base">
              <a:spcBef>
                <a:spcPct val="0"/>
              </a:spcBef>
              <a:spcAft>
                <a:spcPct val="0"/>
              </a:spcAft>
              <a:defRPr kern="1200">
                <a:solidFill>
                  <a:schemeClr val="tx1"/>
                </a:solidFill>
                <a:latin typeface="Segoe UI" pitchFamily="34" charset="0"/>
                <a:ea typeface="+mn-ea"/>
                <a:cs typeface="Arial" pitchFamily="34" charset="0"/>
              </a:defRPr>
            </a:lvl3pPr>
            <a:lvl4pPr marL="1371600" algn="l" rtl="0" fontAlgn="base">
              <a:spcBef>
                <a:spcPct val="0"/>
              </a:spcBef>
              <a:spcAft>
                <a:spcPct val="0"/>
              </a:spcAft>
              <a:defRPr kern="1200">
                <a:solidFill>
                  <a:schemeClr val="tx1"/>
                </a:solidFill>
                <a:latin typeface="Segoe UI" pitchFamily="34" charset="0"/>
                <a:ea typeface="+mn-ea"/>
                <a:cs typeface="Arial" pitchFamily="34" charset="0"/>
              </a:defRPr>
            </a:lvl4pPr>
            <a:lvl5pPr marL="1828800" algn="l" rtl="0" fontAlgn="base">
              <a:spcBef>
                <a:spcPct val="0"/>
              </a:spcBef>
              <a:spcAft>
                <a:spcPct val="0"/>
              </a:spcAft>
              <a:defRPr kern="1200">
                <a:solidFill>
                  <a:schemeClr val="tx1"/>
                </a:solidFill>
                <a:latin typeface="Segoe UI" pitchFamily="34" charset="0"/>
                <a:ea typeface="+mn-ea"/>
                <a:cs typeface="Arial" pitchFamily="34" charset="0"/>
              </a:defRPr>
            </a:lvl5pPr>
            <a:lvl6pPr marL="2286000" algn="l" defTabSz="914400" rtl="0" eaLnBrk="1" latinLnBrk="0" hangingPunct="1">
              <a:defRPr kern="1200">
                <a:solidFill>
                  <a:schemeClr val="tx1"/>
                </a:solidFill>
                <a:latin typeface="Segoe UI" pitchFamily="34" charset="0"/>
                <a:ea typeface="+mn-ea"/>
                <a:cs typeface="Arial" pitchFamily="34" charset="0"/>
              </a:defRPr>
            </a:lvl6pPr>
            <a:lvl7pPr marL="2743200" algn="l" defTabSz="914400" rtl="0" eaLnBrk="1" latinLnBrk="0" hangingPunct="1">
              <a:defRPr kern="1200">
                <a:solidFill>
                  <a:schemeClr val="tx1"/>
                </a:solidFill>
                <a:latin typeface="Segoe UI" pitchFamily="34" charset="0"/>
                <a:ea typeface="+mn-ea"/>
                <a:cs typeface="Arial" pitchFamily="34" charset="0"/>
              </a:defRPr>
            </a:lvl7pPr>
            <a:lvl8pPr marL="3200400" algn="l" defTabSz="914400" rtl="0" eaLnBrk="1" latinLnBrk="0" hangingPunct="1">
              <a:defRPr kern="1200">
                <a:solidFill>
                  <a:schemeClr val="tx1"/>
                </a:solidFill>
                <a:latin typeface="Segoe UI" pitchFamily="34" charset="0"/>
                <a:ea typeface="+mn-ea"/>
                <a:cs typeface="Arial" pitchFamily="34" charset="0"/>
              </a:defRPr>
            </a:lvl8pPr>
            <a:lvl9pPr marL="3657600" algn="l" defTabSz="914400" rtl="0" eaLnBrk="1" latinLnBrk="0" hangingPunct="1">
              <a:defRPr kern="1200">
                <a:solidFill>
                  <a:schemeClr val="tx1"/>
                </a:solidFill>
                <a:latin typeface="Segoe UI" pitchFamily="34" charset="0"/>
                <a:ea typeface="+mn-ea"/>
                <a:cs typeface="Arial" pitchFamily="34" charset="0"/>
              </a:defRPr>
            </a:lvl9pPr>
          </a:lstStyle>
          <a:p>
            <a:pPr>
              <a:spcBef>
                <a:spcPts val="588"/>
              </a:spcBef>
              <a:defRPr/>
            </a:pPr>
            <a:r>
              <a:rPr sz="3920" dirty="0">
                <a:solidFill>
                  <a:schemeClr val="tx2"/>
                </a:solidFill>
              </a:rPr>
              <a:t>TechNet migration documentation</a:t>
            </a:r>
          </a:p>
          <a:p>
            <a:pPr>
              <a:spcBef>
                <a:spcPts val="588"/>
              </a:spcBef>
            </a:pPr>
            <a:r>
              <a:rPr lang="en-US" sz="1960" dirty="0">
                <a:solidFill>
                  <a:schemeClr val="tx2"/>
                </a:solidFill>
                <a:ea typeface="Segoe UI" pitchFamily="34" charset="0"/>
                <a:cs typeface="Segoe UI" pitchFamily="34" charset="0"/>
              </a:rPr>
              <a:t>Learn more about migrating to Windows Server 2012 R2 Essentials at</a:t>
            </a:r>
            <a:br>
              <a:rPr lang="en-US" sz="1960" dirty="0">
                <a:solidFill>
                  <a:schemeClr val="tx2"/>
                </a:solidFill>
                <a:ea typeface="Segoe UI" pitchFamily="34" charset="0"/>
                <a:cs typeface="Segoe UI" pitchFamily="34" charset="0"/>
              </a:rPr>
            </a:br>
            <a:r>
              <a:rPr lang="en-US" sz="1960" dirty="0">
                <a:solidFill>
                  <a:schemeClr val="tx2"/>
                </a:solidFill>
                <a:cs typeface="Segoe UI Light"/>
                <a:hlinkClick r:id="rId4"/>
              </a:rPr>
              <a:t>http://technet.microsoft.com/library/dn408633.aspx</a:t>
            </a:r>
            <a:endParaRPr lang="en-US" sz="1960" dirty="0">
              <a:solidFill>
                <a:schemeClr val="tx2"/>
              </a:solidFill>
              <a:cs typeface="Segoe UI Light"/>
            </a:endParaRPr>
          </a:p>
          <a:p>
            <a:pPr>
              <a:spcBef>
                <a:spcPts val="588"/>
              </a:spcBef>
            </a:pPr>
            <a:r>
              <a:rPr lang="en-US" sz="1960" dirty="0">
                <a:solidFill>
                  <a:schemeClr val="tx2"/>
                </a:solidFill>
                <a:cs typeface="Segoe UI" panose="020B0502040204020203" pitchFamily="34" charset="0"/>
              </a:rPr>
              <a:t>Step 1: Prepare your Source Server for Windows Server 2012 R2 Essentials migration</a:t>
            </a:r>
          </a:p>
          <a:p>
            <a:pPr>
              <a:spcBef>
                <a:spcPts val="588"/>
              </a:spcBef>
            </a:pPr>
            <a:r>
              <a:rPr lang="en-US" sz="1960" dirty="0">
                <a:solidFill>
                  <a:schemeClr val="tx2"/>
                </a:solidFill>
                <a:cs typeface="Segoe UI" panose="020B0502040204020203" pitchFamily="34" charset="0"/>
              </a:rPr>
              <a:t>Step 2: Install Windows Server 2012 R2 Essentials as a new replica domain controller</a:t>
            </a:r>
          </a:p>
          <a:p>
            <a:pPr>
              <a:spcBef>
                <a:spcPts val="588"/>
              </a:spcBef>
            </a:pPr>
            <a:r>
              <a:rPr lang="en-US" sz="1960" dirty="0">
                <a:solidFill>
                  <a:schemeClr val="tx2"/>
                </a:solidFill>
                <a:cs typeface="Segoe UI" panose="020B0502040204020203" pitchFamily="34" charset="0"/>
              </a:rPr>
              <a:t>Step 3: Join computers to the new Windows Server 2012 R2 Essentials server</a:t>
            </a:r>
          </a:p>
          <a:p>
            <a:pPr>
              <a:spcBef>
                <a:spcPts val="588"/>
              </a:spcBef>
            </a:pPr>
            <a:r>
              <a:rPr lang="en-US" sz="1960" dirty="0">
                <a:solidFill>
                  <a:schemeClr val="tx2"/>
                </a:solidFill>
                <a:cs typeface="Segoe UI" panose="020B0502040204020203" pitchFamily="34" charset="0"/>
              </a:rPr>
              <a:t>Step 4: Move settings and data to the Destination Server</a:t>
            </a:r>
          </a:p>
          <a:p>
            <a:pPr>
              <a:spcBef>
                <a:spcPts val="588"/>
              </a:spcBef>
            </a:pPr>
            <a:r>
              <a:rPr lang="en-US" sz="1960" dirty="0">
                <a:solidFill>
                  <a:schemeClr val="tx2"/>
                </a:solidFill>
                <a:cs typeface="Segoe UI" panose="020B0502040204020203" pitchFamily="34" charset="0"/>
              </a:rPr>
              <a:t>Step 5: Enable folder redirection on the Destination Server</a:t>
            </a:r>
          </a:p>
          <a:p>
            <a:pPr>
              <a:spcBef>
                <a:spcPts val="588"/>
              </a:spcBef>
            </a:pPr>
            <a:r>
              <a:rPr lang="en-US" sz="1960" dirty="0">
                <a:solidFill>
                  <a:schemeClr val="tx2"/>
                </a:solidFill>
                <a:cs typeface="Segoe UI" panose="020B0502040204020203" pitchFamily="34" charset="0"/>
              </a:rPr>
              <a:t>Step 6: Demote and remove the Source Server from the network</a:t>
            </a:r>
          </a:p>
          <a:p>
            <a:pPr>
              <a:spcBef>
                <a:spcPts val="588"/>
              </a:spcBef>
            </a:pPr>
            <a:r>
              <a:rPr lang="en-US" sz="1960" dirty="0">
                <a:solidFill>
                  <a:schemeClr val="tx2"/>
                </a:solidFill>
                <a:cs typeface="Segoe UI" panose="020B0502040204020203" pitchFamily="34" charset="0"/>
              </a:rPr>
              <a:t>Step 7: Perform post-migration tasks for the migration.</a:t>
            </a:r>
          </a:p>
          <a:p>
            <a:pPr>
              <a:spcBef>
                <a:spcPts val="588"/>
              </a:spcBef>
            </a:pPr>
            <a:r>
              <a:rPr lang="en-US" sz="1960" dirty="0">
                <a:solidFill>
                  <a:schemeClr val="tx2"/>
                </a:solidFill>
                <a:cs typeface="Segoe UI" panose="020B0502040204020203" pitchFamily="34" charset="0"/>
              </a:rPr>
              <a:t>Step 8: Run the Windows Server 2012 R2 Essentials Best Practices Analyzer.</a:t>
            </a:r>
          </a:p>
        </p:txBody>
      </p:sp>
    </p:spTree>
    <p:extLst>
      <p:ext uri="{BB962C8B-B14F-4D97-AF65-F5344CB8AC3E}">
        <p14:creationId xmlns:p14="http://schemas.microsoft.com/office/powerpoint/2010/main" val="3461972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886991" y="1124168"/>
            <a:ext cx="6217920" cy="1005840"/>
          </a:xfrm>
          <a:prstGeom prst="rect">
            <a:avLst/>
          </a:prstGeom>
          <a:solidFill>
            <a:srgbClr val="969696">
              <a:shade val="80000"/>
              <a:satMod val="180000"/>
            </a:srgbClr>
          </a:solidFill>
          <a:ln w="9525" cap="flat" cmpd="sng" algn="ctr">
            <a:noFill/>
            <a:prstDash val="solid"/>
            <a:headEnd type="none" w="med" len="med"/>
            <a:tailEnd type="none" w="med" len="med"/>
          </a:ln>
          <a:effectLst/>
        </p:spPr>
        <p:txBody>
          <a:bodyPr vert="horz" wrap="square" lIns="457200" tIns="44994" rIns="89987" bIns="44994" numCol="1" rtlCol="0" anchor="ctr" anchorCtr="0" compatLnSpc="1">
            <a:prstTxWarp prst="textNoShape">
              <a:avLst/>
            </a:prstTxWarp>
          </a:bodyPr>
          <a:lstStyle/>
          <a:p>
            <a:pPr lvl="0" defTabSz="914400">
              <a:lnSpc>
                <a:spcPct val="90000"/>
              </a:lnSpc>
              <a:spcBef>
                <a:spcPct val="20000"/>
              </a:spcBef>
              <a:buSzPct val="90000"/>
              <a:defRPr/>
            </a:pPr>
            <a:r>
              <a:rPr lang="en-US" sz="2000" b="1" kern="0" dirty="0" smtClean="0">
                <a:solidFill>
                  <a:srgbClr val="FFFFFF"/>
                </a:solidFill>
              </a:rPr>
              <a:t>PST </a:t>
            </a:r>
            <a:r>
              <a:rPr lang="en-US" sz="2000" b="1" kern="0" dirty="0">
                <a:solidFill>
                  <a:srgbClr val="FFFFFF"/>
                </a:solidFill>
              </a:rPr>
              <a:t>Migration</a:t>
            </a:r>
          </a:p>
          <a:p>
            <a:pPr marL="109366" lvl="1" defTabSz="914400">
              <a:lnSpc>
                <a:spcPct val="90000"/>
              </a:lnSpc>
              <a:spcBef>
                <a:spcPct val="20000"/>
              </a:spcBef>
              <a:buSzPct val="90000"/>
              <a:defRPr/>
            </a:pPr>
            <a:r>
              <a:rPr lang="en-US" sz="1600" kern="0" dirty="0" smtClean="0">
                <a:solidFill>
                  <a:srgbClr val="FFFFFF"/>
                </a:solidFill>
              </a:rPr>
              <a:t>New service mailbox</a:t>
            </a:r>
            <a:endParaRPr lang="en-US" sz="1600" kern="0" dirty="0">
              <a:solidFill>
                <a:srgbClr val="FFFFFF"/>
              </a:solidFill>
            </a:endParaRPr>
          </a:p>
          <a:p>
            <a:pPr marL="109366" lvl="1" defTabSz="914400">
              <a:lnSpc>
                <a:spcPct val="90000"/>
              </a:lnSpc>
              <a:spcBef>
                <a:spcPct val="20000"/>
              </a:spcBef>
              <a:buSzPct val="90000"/>
              <a:defRPr/>
            </a:pPr>
            <a:r>
              <a:rPr lang="en-US" sz="1600" kern="0" dirty="0" smtClean="0">
                <a:solidFill>
                  <a:srgbClr val="FFFFFF"/>
                </a:solidFill>
              </a:rPr>
              <a:t>User or IT PST migration options</a:t>
            </a:r>
            <a:endParaRPr lang="en-US" sz="1600" kern="0" dirty="0">
              <a:solidFill>
                <a:srgbClr val="FFFFFF"/>
              </a:solidFill>
            </a:endParaRPr>
          </a:p>
        </p:txBody>
      </p:sp>
      <p:graphicFrame>
        <p:nvGraphicFramePr>
          <p:cNvPr id="32" name="Table 31"/>
          <p:cNvGraphicFramePr>
            <a:graphicFrameLocks noGrp="1"/>
          </p:cNvGraphicFramePr>
          <p:nvPr>
            <p:extLst>
              <p:ext uri="{D42A27DB-BD31-4B8C-83A1-F6EECF244321}">
                <p14:modId xmlns:p14="http://schemas.microsoft.com/office/powerpoint/2010/main" val="1227328523"/>
              </p:ext>
            </p:extLst>
          </p:nvPr>
        </p:nvGraphicFramePr>
        <p:xfrm>
          <a:off x="7654362" y="1280160"/>
          <a:ext cx="4171877" cy="4151376"/>
        </p:xfrm>
        <a:graphic>
          <a:graphicData uri="http://schemas.openxmlformats.org/drawingml/2006/table">
            <a:tbl>
              <a:tblPr firstRow="1" bandRow="1">
                <a:tableStyleId>{5C22544A-7EE6-4342-B048-85BDC9FD1C3A}</a:tableStyleId>
              </a:tblPr>
              <a:tblGrid>
                <a:gridCol w="1533012"/>
                <a:gridCol w="497422"/>
                <a:gridCol w="497422"/>
                <a:gridCol w="319977"/>
                <a:gridCol w="441348"/>
                <a:gridCol w="441348"/>
                <a:gridCol w="441348"/>
              </a:tblGrid>
              <a:tr h="1463040">
                <a:tc>
                  <a:txBody>
                    <a:bodyPr/>
                    <a:lstStyle/>
                    <a:p>
                      <a:endParaRPr lang="en-US" sz="1600" dirty="0">
                        <a:solidFill>
                          <a:schemeClr val="tx1"/>
                        </a:solidFill>
                      </a:endParaRPr>
                    </a:p>
                  </a:txBody>
                  <a:tcPr marL="12189" marR="12189"/>
                </a:tc>
                <a:tc>
                  <a:txBody>
                    <a:bodyPr/>
                    <a:lstStyle/>
                    <a:p>
                      <a:pPr algn="l"/>
                      <a:r>
                        <a:rPr lang="en-US" sz="1600" dirty="0" smtClean="0">
                          <a:solidFill>
                            <a:schemeClr val="bg1"/>
                          </a:solidFill>
                        </a:rPr>
                        <a:t>PST</a:t>
                      </a:r>
                    </a:p>
                  </a:txBody>
                  <a:tcPr marL="12189" marR="12189" vert="vert270"/>
                </a:tc>
                <a:tc>
                  <a:txBody>
                    <a:bodyPr/>
                    <a:lstStyle/>
                    <a:p>
                      <a:pPr algn="l"/>
                      <a:r>
                        <a:rPr lang="en-US" sz="1600" strike="sngStrike" baseline="0" dirty="0" smtClean="0"/>
                        <a:t> IMAP</a:t>
                      </a:r>
                      <a:endParaRPr lang="en-US" sz="1600" strike="sngStrike" baseline="0" dirty="0" smtClean="0">
                        <a:solidFill>
                          <a:schemeClr val="tx1"/>
                        </a:solidFill>
                      </a:endParaRPr>
                    </a:p>
                  </a:txBody>
                  <a:tcPr marL="12189" marR="12189" vert="vert270"/>
                </a:tc>
                <a:tc>
                  <a:txBody>
                    <a:bodyPr/>
                    <a:lstStyle/>
                    <a:p>
                      <a:pPr algn="l"/>
                      <a:r>
                        <a:rPr lang="en-US" sz="1600" dirty="0" smtClean="0"/>
                        <a:t>Cutover</a:t>
                      </a:r>
                      <a:endParaRPr lang="en-US" sz="1600" dirty="0">
                        <a:solidFill>
                          <a:schemeClr val="tx1"/>
                        </a:solidFill>
                      </a:endParaRPr>
                    </a:p>
                  </a:txBody>
                  <a:tcPr marL="12189" marR="12189" vert="vert270"/>
                </a:tc>
                <a:tc>
                  <a:txBody>
                    <a:bodyPr/>
                    <a:lstStyle/>
                    <a:p>
                      <a:pPr algn="l"/>
                      <a:r>
                        <a:rPr lang="en-US" sz="1600" dirty="0" smtClean="0"/>
                        <a:t>Staged</a:t>
                      </a:r>
                      <a:endParaRPr lang="en-US" sz="1600" dirty="0" smtClean="0">
                        <a:solidFill>
                          <a:schemeClr val="tx1"/>
                        </a:solidFill>
                      </a:endParaRPr>
                    </a:p>
                  </a:txBody>
                  <a:tcPr marL="12189" marR="12189" vert="vert270"/>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bg1"/>
                          </a:solidFill>
                        </a:rPr>
                        <a:t>2010 Hybrid</a:t>
                      </a:r>
                    </a:p>
                  </a:txBody>
                  <a:tcPr marL="12189" marR="12189" vert="vert270"/>
                </a:tc>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dirty="0" smtClean="0"/>
                        <a:t>2013 Hybrid</a:t>
                      </a:r>
                      <a:endParaRPr lang="en-US" sz="1600" dirty="0" smtClean="0">
                        <a:solidFill>
                          <a:schemeClr val="tx1"/>
                        </a:solidFill>
                      </a:endParaRPr>
                    </a:p>
                  </a:txBody>
                  <a:tcPr marL="12189" marR="12189" vert="vert270"/>
                </a:tc>
              </a:tr>
              <a:tr h="297435">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strike="sngStrike" baseline="0" dirty="0" smtClean="0"/>
                        <a:t>Exchange 5.5</a:t>
                      </a:r>
                      <a:endParaRPr lang="en-US" sz="1600" b="1" strike="sngStrike" baseline="0"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smtClean="0">
                        <a:solidFill>
                          <a:schemeClr val="tx1"/>
                        </a:solidFill>
                      </a:endParaRPr>
                    </a:p>
                  </a:txBody>
                  <a:tcPr marL="60944" marR="36567" marT="27432" marB="27432"/>
                </a:tc>
                <a:tc>
                  <a:txBody>
                    <a:bodyPr/>
                    <a:lstStyle/>
                    <a:p>
                      <a:pPr algn="ctr"/>
                      <a:r>
                        <a:rPr lang="en-US" sz="1200" strike="sngStrike" baseline="0" dirty="0" smtClean="0">
                          <a:solidFill>
                            <a:schemeClr val="tx1"/>
                          </a:solidFill>
                          <a:sym typeface="Webdings"/>
                        </a:rPr>
                        <a:t></a:t>
                      </a:r>
                      <a:endParaRPr lang="en-US" sz="1200" strike="sngStrike" baseline="0" dirty="0">
                        <a:solidFill>
                          <a:schemeClr val="tx1"/>
                        </a:solidFill>
                      </a:endParaRPr>
                    </a:p>
                  </a:txBody>
                  <a:tcPr marL="60944" marR="36567" marT="27432" marB="27432"/>
                </a:tc>
                <a:tc>
                  <a:txBody>
                    <a:bodyPr/>
                    <a:lstStyle/>
                    <a:p>
                      <a:pPr algn="ctr"/>
                      <a:endParaRPr lang="en-US" sz="1200" strike="sngStrike" baseline="0" dirty="0">
                        <a:solidFill>
                          <a:schemeClr val="tx1"/>
                        </a:solidFill>
                      </a:endParaRPr>
                    </a:p>
                  </a:txBody>
                  <a:tcPr marL="60944" marR="36567" marT="27432" marB="27432"/>
                </a:tc>
                <a:tc>
                  <a:txBody>
                    <a:bodyPr/>
                    <a:lstStyle/>
                    <a:p>
                      <a:pPr algn="ctr"/>
                      <a:endParaRPr lang="en-US" sz="1200" strike="sngStrike" baseline="0" dirty="0">
                        <a:solidFill>
                          <a:schemeClr val="tx1"/>
                        </a:solidFill>
                      </a:endParaRPr>
                    </a:p>
                  </a:txBody>
                  <a:tcPr marL="60944" marR="36567" marT="27432" marB="27432"/>
                </a:tc>
                <a:tc>
                  <a:txBody>
                    <a:bodyPr/>
                    <a:lstStyle/>
                    <a:p>
                      <a:pPr algn="ctr"/>
                      <a:endParaRPr lang="en-US" sz="1200" strike="sngStrike" baseline="0" dirty="0">
                        <a:solidFill>
                          <a:schemeClr val="tx1"/>
                        </a:solidFill>
                      </a:endParaRPr>
                    </a:p>
                  </a:txBody>
                  <a:tcPr marL="60944" marR="36567" marT="27432" marB="27432"/>
                </a:tc>
                <a:tc>
                  <a:txBody>
                    <a:bodyPr/>
                    <a:lstStyle/>
                    <a:p>
                      <a:pPr algn="ctr"/>
                      <a:endParaRPr lang="en-US" sz="1200" strike="sngStrike" baseline="0" dirty="0">
                        <a:solidFill>
                          <a:schemeClr val="tx1"/>
                        </a:solidFill>
                      </a:endParaRPr>
                    </a:p>
                  </a:txBody>
                  <a:tcPr marL="60944" marR="36567" marT="27432" marB="27432"/>
                </a:tc>
              </a:tr>
              <a:tr h="297435">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strike="sngStrike" baseline="0" dirty="0" smtClean="0"/>
                        <a:t>Exchange 2000</a:t>
                      </a:r>
                      <a:endParaRPr lang="en-US" sz="1600" b="1" strike="sngStrike" baseline="0"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smtClean="0">
                        <a:solidFill>
                          <a:schemeClr val="tx1"/>
                        </a:solidFill>
                      </a:endParaRPr>
                    </a:p>
                  </a:txBody>
                  <a:tcPr marL="60944" marR="36567" marT="27432" marB="27432"/>
                </a:tc>
                <a:tc>
                  <a:txBody>
                    <a:bodyPr/>
                    <a:lstStyle/>
                    <a:p>
                      <a:pPr algn="ctr"/>
                      <a:endParaRPr lang="en-US" sz="1200" strike="sngStrike" baseline="0" dirty="0">
                        <a:solidFill>
                          <a:schemeClr val="tx1"/>
                        </a:solidFill>
                      </a:endParaRPr>
                    </a:p>
                  </a:txBody>
                  <a:tcPr marL="60944" marR="36567" marT="27432" marB="27432"/>
                </a:tc>
                <a:tc>
                  <a:txBody>
                    <a:bodyPr/>
                    <a:lstStyle/>
                    <a:p>
                      <a:pPr algn="ctr"/>
                      <a:endParaRPr lang="en-US" sz="1200" strike="sngStrike" baseline="0" dirty="0">
                        <a:solidFill>
                          <a:schemeClr val="tx1"/>
                        </a:solidFill>
                      </a:endParaRPr>
                    </a:p>
                  </a:txBody>
                  <a:tcPr marL="60944" marR="36567" marT="27432" marB="27432"/>
                </a:tc>
                <a:tc>
                  <a:txBody>
                    <a:bodyPr/>
                    <a:lstStyle/>
                    <a:p>
                      <a:pPr algn="ctr"/>
                      <a:endParaRPr lang="en-US" sz="1200" strike="sngStrike" baseline="0" dirty="0">
                        <a:solidFill>
                          <a:schemeClr val="tx1"/>
                        </a:solidFill>
                      </a:endParaRPr>
                    </a:p>
                  </a:txBody>
                  <a:tcPr marL="60944" marR="36567" marT="27432" marB="27432"/>
                </a:tc>
                <a:tc>
                  <a:txBody>
                    <a:bodyPr/>
                    <a:lstStyle/>
                    <a:p>
                      <a:pPr algn="ctr"/>
                      <a:endParaRPr lang="en-US" sz="1200" strike="sngStrike" baseline="0" dirty="0">
                        <a:solidFill>
                          <a:schemeClr val="tx1"/>
                        </a:solidFill>
                      </a:endParaRPr>
                    </a:p>
                  </a:txBody>
                  <a:tcPr marL="60944" marR="36567" marT="27432" marB="27432"/>
                </a:tc>
              </a:tr>
              <a:tr h="297435">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dirty="0" smtClean="0"/>
                        <a:t>Exchange 2003</a:t>
                      </a:r>
                      <a:endParaRPr lang="en-US" sz="1600" b="1"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sym typeface="Webdings"/>
                        </a:rPr>
                        <a:t></a:t>
                      </a:r>
                      <a:endParaRPr lang="en-US" sz="1200"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a:solidFill>
                          <a:schemeClr val="tx1"/>
                        </a:solidFill>
                      </a:endParaRPr>
                    </a:p>
                  </a:txBody>
                  <a:tcPr marL="60944" marR="36567" marT="27432" marB="27432"/>
                </a:tc>
                <a:tc>
                  <a:txBody>
                    <a:bodyPr/>
                    <a:lstStyle/>
                    <a:p>
                      <a:pPr algn="ctr"/>
                      <a:r>
                        <a:rPr lang="en-US" sz="1200" dirty="0" smtClean="0">
                          <a:solidFill>
                            <a:schemeClr val="tx1"/>
                          </a:solidFill>
                          <a:sym typeface="Webdings"/>
                        </a:rPr>
                        <a:t></a:t>
                      </a:r>
                      <a:endParaRPr lang="en-US" sz="1200" dirty="0">
                        <a:solidFill>
                          <a:schemeClr val="tx1"/>
                        </a:solidFill>
                      </a:endParaRPr>
                    </a:p>
                  </a:txBody>
                  <a:tcPr marL="60944" marR="36567" marT="27432" marB="27432"/>
                </a:tc>
                <a:tc>
                  <a:txBody>
                    <a:bodyPr/>
                    <a:lstStyle/>
                    <a:p>
                      <a:pPr algn="ctr"/>
                      <a:r>
                        <a:rPr lang="en-US" sz="1200" dirty="0" smtClean="0">
                          <a:solidFill>
                            <a:schemeClr val="tx1"/>
                          </a:solidFill>
                          <a:sym typeface="Webdings"/>
                        </a:rPr>
                        <a:t></a:t>
                      </a:r>
                      <a:endParaRPr lang="en-US" sz="1200" dirty="0">
                        <a:solidFill>
                          <a:schemeClr val="tx1"/>
                        </a:solidFill>
                      </a:endParaRPr>
                    </a:p>
                  </a:txBody>
                  <a:tcPr marL="60944" marR="36567" marT="27432" marB="27432"/>
                </a:tc>
                <a:tc>
                  <a:txBody>
                    <a:bodyPr/>
                    <a:lstStyle/>
                    <a:p>
                      <a:pPr algn="ctr"/>
                      <a:r>
                        <a:rPr lang="en-US" sz="1600" b="1" dirty="0" smtClean="0">
                          <a:solidFill>
                            <a:schemeClr val="tx1"/>
                          </a:solidFill>
                          <a:sym typeface="Webdings"/>
                        </a:rPr>
                        <a:t>*</a:t>
                      </a:r>
                      <a:endParaRPr lang="en-US" sz="1600" b="1" dirty="0">
                        <a:solidFill>
                          <a:schemeClr val="tx1"/>
                        </a:solidFill>
                      </a:endParaRPr>
                    </a:p>
                  </a:txBody>
                  <a:tcPr marL="60944" marR="36567" marT="27432" marB="27432"/>
                </a:tc>
                <a:tc>
                  <a:txBody>
                    <a:bodyPr/>
                    <a:lstStyle/>
                    <a:p>
                      <a:pPr algn="ctr"/>
                      <a:endParaRPr lang="en-US" sz="1600" b="1" dirty="0">
                        <a:solidFill>
                          <a:schemeClr val="tx1"/>
                        </a:solidFill>
                      </a:endParaRPr>
                    </a:p>
                  </a:txBody>
                  <a:tcPr marL="60944" marR="36567" marT="27432" marB="27432"/>
                </a:tc>
              </a:tr>
              <a:tr h="297435">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dirty="0" smtClean="0"/>
                        <a:t>Exchange</a:t>
                      </a:r>
                      <a:r>
                        <a:rPr lang="en-US" sz="1600" baseline="0" dirty="0" smtClean="0"/>
                        <a:t> </a:t>
                      </a:r>
                      <a:r>
                        <a:rPr lang="en-US" sz="1600" dirty="0" smtClean="0"/>
                        <a:t>2007</a:t>
                      </a:r>
                      <a:endParaRPr lang="en-US" sz="1600" b="1" dirty="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sym typeface="Webdings"/>
                        </a:rPr>
                        <a:t></a:t>
                      </a:r>
                      <a:endParaRPr lang="en-US" sz="1200"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smtClean="0">
                        <a:solidFill>
                          <a:schemeClr val="tx1"/>
                        </a:solidFill>
                      </a:endParaRPr>
                    </a:p>
                  </a:txBody>
                  <a:tcPr marL="60944" marR="36567" marT="27432" marB="27432"/>
                </a:tc>
                <a:tc>
                  <a:txBody>
                    <a:bodyPr/>
                    <a:lstStyle/>
                    <a:p>
                      <a:pPr algn="ctr"/>
                      <a:r>
                        <a:rPr lang="en-US" sz="1200" dirty="0" smtClean="0">
                          <a:solidFill>
                            <a:schemeClr val="tx1"/>
                          </a:solidFill>
                          <a:sym typeface="Webdings"/>
                        </a:rPr>
                        <a:t></a:t>
                      </a:r>
                      <a:endParaRPr lang="en-US" sz="1200" dirty="0">
                        <a:solidFill>
                          <a:schemeClr val="tx1"/>
                        </a:solidFill>
                      </a:endParaRPr>
                    </a:p>
                  </a:txBody>
                  <a:tcPr marL="60944" marR="36567" marT="27432" marB="27432"/>
                </a:tc>
                <a:tc>
                  <a:txBody>
                    <a:bodyPr/>
                    <a:lstStyle/>
                    <a:p>
                      <a:pPr algn="ctr"/>
                      <a:r>
                        <a:rPr lang="en-US" sz="1200" dirty="0" smtClean="0">
                          <a:solidFill>
                            <a:schemeClr val="tx1"/>
                          </a:solidFill>
                          <a:sym typeface="Webdings"/>
                        </a:rPr>
                        <a:t></a:t>
                      </a:r>
                      <a:endParaRPr lang="en-US" sz="1200" dirty="0">
                        <a:solidFill>
                          <a:schemeClr val="tx1"/>
                        </a:solidFill>
                      </a:endParaRPr>
                    </a:p>
                  </a:txBody>
                  <a:tcPr marL="60944" marR="36567" marT="27432" marB="27432"/>
                </a:tc>
                <a:tc>
                  <a:txBody>
                    <a:bodyPr/>
                    <a:lstStyle/>
                    <a:p>
                      <a:pPr algn="ctr"/>
                      <a:r>
                        <a:rPr lang="en-US" sz="1600" b="1" dirty="0" smtClean="0">
                          <a:solidFill>
                            <a:schemeClr val="tx1"/>
                          </a:solidFill>
                          <a:sym typeface="Webdings"/>
                        </a:rPr>
                        <a:t>*</a:t>
                      </a:r>
                      <a:endParaRPr lang="en-US" sz="1600" b="1" dirty="0">
                        <a:solidFill>
                          <a:schemeClr val="tx1"/>
                        </a:solidFill>
                      </a:endParaRPr>
                    </a:p>
                  </a:txBody>
                  <a:tcPr marL="60944" marR="36567" marT="27432" marB="27432"/>
                </a:tc>
                <a:tc>
                  <a:txBody>
                    <a:bodyPr/>
                    <a:lstStyle/>
                    <a:p>
                      <a:pPr algn="ctr"/>
                      <a:r>
                        <a:rPr lang="en-US" sz="1600" b="1" dirty="0" smtClean="0">
                          <a:solidFill>
                            <a:schemeClr val="tx1"/>
                          </a:solidFill>
                          <a:sym typeface="Webdings"/>
                        </a:rPr>
                        <a:t>*</a:t>
                      </a:r>
                      <a:endParaRPr lang="en-US" sz="1600" b="1" dirty="0">
                        <a:solidFill>
                          <a:schemeClr val="tx1"/>
                        </a:solidFill>
                      </a:endParaRPr>
                    </a:p>
                  </a:txBody>
                  <a:tcPr marL="60944" marR="36567" marT="27432" marB="27432"/>
                </a:tc>
              </a:tr>
              <a:tr h="297435">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dirty="0" smtClean="0"/>
                        <a:t>Exchange</a:t>
                      </a:r>
                      <a:r>
                        <a:rPr lang="en-US" sz="1600" baseline="0" dirty="0" smtClean="0"/>
                        <a:t> </a:t>
                      </a:r>
                      <a:r>
                        <a:rPr lang="en-US" sz="1600" dirty="0" smtClean="0"/>
                        <a:t>2010</a:t>
                      </a:r>
                      <a:endParaRPr lang="en-US" sz="1600" b="1"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sym typeface="Webdings"/>
                        </a:rPr>
                        <a:t></a:t>
                      </a:r>
                      <a:endParaRPr lang="en-US" sz="1200"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smtClean="0">
                        <a:solidFill>
                          <a:schemeClr val="tx1"/>
                        </a:solidFill>
                      </a:endParaRPr>
                    </a:p>
                  </a:txBody>
                  <a:tcPr marL="60944" marR="36567" marT="27432" marB="27432"/>
                </a:tc>
                <a:tc>
                  <a:txBody>
                    <a:bodyPr/>
                    <a:lstStyle/>
                    <a:p>
                      <a:pPr algn="ctr"/>
                      <a:r>
                        <a:rPr lang="en-US" sz="1200" dirty="0" smtClean="0">
                          <a:solidFill>
                            <a:schemeClr val="tx1"/>
                          </a:solidFill>
                          <a:sym typeface="Webdings"/>
                        </a:rPr>
                        <a:t></a:t>
                      </a:r>
                      <a:endParaRPr lang="en-US" sz="1200" dirty="0">
                        <a:solidFill>
                          <a:schemeClr val="tx1"/>
                        </a:solidFill>
                      </a:endParaRPr>
                    </a:p>
                  </a:txBody>
                  <a:tcPr marL="60944" marR="36567" marT="27432" marB="27432"/>
                </a:tc>
                <a:tc>
                  <a:txBody>
                    <a:bodyPr/>
                    <a:lstStyle/>
                    <a:p>
                      <a:pPr algn="ctr"/>
                      <a:endParaRPr lang="en-US" sz="1200" dirty="0">
                        <a:solidFill>
                          <a:schemeClr val="tx1"/>
                        </a:solidFill>
                      </a:endParaRPr>
                    </a:p>
                  </a:txBody>
                  <a:tcPr marL="60944" marR="36567" marT="27432" marB="27432"/>
                </a:tc>
                <a:tc>
                  <a:txBody>
                    <a:bodyPr/>
                    <a:lstStyle/>
                    <a:p>
                      <a:pPr algn="ctr"/>
                      <a:r>
                        <a:rPr lang="en-US" sz="1200" dirty="0" smtClean="0">
                          <a:solidFill>
                            <a:schemeClr val="tx1"/>
                          </a:solidFill>
                          <a:sym typeface="Webdings"/>
                        </a:rPr>
                        <a:t></a:t>
                      </a:r>
                      <a:endParaRPr lang="en-US" sz="1200" dirty="0" smtClean="0"/>
                    </a:p>
                  </a:txBody>
                  <a:tcPr marL="60944" marR="36567" marT="27432" marB="27432"/>
                </a:tc>
                <a:tc>
                  <a:txBody>
                    <a:bodyPr/>
                    <a:lstStyle/>
                    <a:p>
                      <a:pPr algn="ctr"/>
                      <a:r>
                        <a:rPr lang="en-US" sz="1200" dirty="0" smtClean="0">
                          <a:solidFill>
                            <a:schemeClr val="tx1"/>
                          </a:solidFill>
                          <a:sym typeface="Webdings"/>
                        </a:rPr>
                        <a:t>*</a:t>
                      </a:r>
                      <a:endParaRPr lang="en-US" sz="1200" dirty="0" smtClean="0"/>
                    </a:p>
                  </a:txBody>
                  <a:tcPr marL="60944" marR="36567" marT="27432" marB="27432"/>
                </a:tc>
              </a:tr>
              <a:tr h="297435">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b="0" strike="sngStrike" dirty="0" smtClean="0">
                          <a:solidFill>
                            <a:schemeClr val="tx1"/>
                          </a:solidFill>
                        </a:rPr>
                        <a:t>Exchange</a:t>
                      </a:r>
                      <a:r>
                        <a:rPr lang="en-US" sz="1600" b="0" strike="sngStrike" baseline="0" dirty="0" smtClean="0">
                          <a:solidFill>
                            <a:schemeClr val="tx1"/>
                          </a:solidFill>
                        </a:rPr>
                        <a:t> 2013</a:t>
                      </a:r>
                      <a:endParaRPr lang="en-US" sz="1600" b="0" strike="sngStrike"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dirty="0" smtClean="0">
                          <a:solidFill>
                            <a:schemeClr val="tx1"/>
                          </a:solidFill>
                          <a:sym typeface="Webdings"/>
                        </a:rPr>
                        <a:t></a:t>
                      </a:r>
                      <a:endParaRPr lang="en-US" sz="1200" strike="sngStrike"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smtClean="0">
                        <a:solidFill>
                          <a:schemeClr val="tx1"/>
                        </a:solidFill>
                      </a:endParaRPr>
                    </a:p>
                  </a:txBody>
                  <a:tcPr marL="60944" marR="36567" marT="27432" marB="27432"/>
                </a:tc>
                <a:tc>
                  <a:txBody>
                    <a:bodyPr/>
                    <a:lstStyle/>
                    <a:p>
                      <a:pPr algn="ctr"/>
                      <a:r>
                        <a:rPr lang="en-US" sz="1200" strike="sngStrike" dirty="0" smtClean="0">
                          <a:solidFill>
                            <a:schemeClr val="tx1"/>
                          </a:solidFill>
                          <a:sym typeface="Webdings"/>
                        </a:rPr>
                        <a:t></a:t>
                      </a:r>
                      <a:endParaRPr lang="en-US" sz="1200" strike="sngStrike" dirty="0">
                        <a:solidFill>
                          <a:schemeClr val="tx1"/>
                        </a:solidFill>
                      </a:endParaRPr>
                    </a:p>
                  </a:txBody>
                  <a:tcPr marL="60944" marR="36567" marT="27432" marB="27432"/>
                </a:tc>
                <a:tc>
                  <a:txBody>
                    <a:bodyPr/>
                    <a:lstStyle/>
                    <a:p>
                      <a:pPr algn="ctr"/>
                      <a:endParaRPr lang="en-US" sz="1200" strike="sngStrike" dirty="0">
                        <a:solidFill>
                          <a:schemeClr val="tx1"/>
                        </a:solidFill>
                      </a:endParaRPr>
                    </a:p>
                  </a:txBody>
                  <a:tcPr marL="60944" marR="36567" marT="27432" marB="27432"/>
                </a:tc>
                <a:tc>
                  <a:txBody>
                    <a:bodyPr/>
                    <a:lstStyle/>
                    <a:p>
                      <a:pPr algn="ctr"/>
                      <a:endParaRPr lang="en-US" sz="1200" strike="sngStrike" dirty="0" smtClean="0"/>
                    </a:p>
                  </a:txBody>
                  <a:tcPr marL="60944" marR="36567" marT="27432" marB="27432"/>
                </a:tc>
                <a:tc>
                  <a:txBody>
                    <a:bodyPr/>
                    <a:lstStyle/>
                    <a:p>
                      <a:pPr algn="ctr"/>
                      <a:r>
                        <a:rPr lang="en-US" sz="1200" strike="sngStrike" dirty="0" smtClean="0">
                          <a:solidFill>
                            <a:schemeClr val="tx1"/>
                          </a:solidFill>
                          <a:sym typeface="Webdings"/>
                        </a:rPr>
                        <a:t></a:t>
                      </a:r>
                      <a:endParaRPr lang="en-US" sz="1200" strike="sngStrike" dirty="0" smtClean="0"/>
                    </a:p>
                  </a:txBody>
                  <a:tcPr marL="60944" marR="36567" marT="27432" marB="27432"/>
                </a:tc>
              </a:tr>
              <a:tr h="297435">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strike="sngStrike" dirty="0" smtClean="0"/>
                        <a:t>Notes/Domino</a:t>
                      </a:r>
                      <a:endParaRPr lang="en-US" sz="1600" b="1" strike="sngStrike"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a:solidFill>
                          <a:schemeClr val="tx1"/>
                        </a:solidFill>
                      </a:endParaRPr>
                    </a:p>
                  </a:txBody>
                  <a:tcPr marL="60944" marR="36567" marT="27432" marB="27432"/>
                </a:tc>
                <a:tc>
                  <a:txBody>
                    <a:bodyPr/>
                    <a:lstStyle/>
                    <a:p>
                      <a:pPr algn="ctr"/>
                      <a:endParaRPr lang="en-US" sz="1200" strike="sngStrike" dirty="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smtClean="0">
                        <a:solidFill>
                          <a:schemeClr val="tx1"/>
                        </a:solidFill>
                      </a:endParaRPr>
                    </a:p>
                  </a:txBody>
                  <a:tcPr marL="60944" marR="36567" marT="27432" marB="27432"/>
                </a:tc>
              </a:tr>
              <a:tr h="272557">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strike="sngStrike" dirty="0" smtClean="0"/>
                        <a:t>GroupWise</a:t>
                      </a:r>
                      <a:endParaRPr lang="en-US" sz="1600" b="1" strike="sngStrike"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1200" strike="sngStrike" dirty="0" smtClean="0">
                        <a:solidFill>
                          <a:schemeClr val="tx1"/>
                        </a:solidFill>
                      </a:endParaRPr>
                    </a:p>
                  </a:txBody>
                  <a:tcPr marL="60944" marR="36567" marT="27432" marB="27432"/>
                </a:tc>
              </a:tr>
              <a:tr h="297435">
                <a:tc>
                  <a:txBody>
                    <a:bodyPr/>
                    <a:lstStyle/>
                    <a:p>
                      <a:r>
                        <a:rPr lang="en-US" sz="1600" strike="sngStrike" baseline="0" dirty="0" smtClean="0"/>
                        <a:t>Other</a:t>
                      </a:r>
                      <a:endParaRPr lang="en-US" sz="1600" b="1" strike="sngStrike" baseline="0" dirty="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sym typeface="Webdings"/>
                        </a:rPr>
                        <a:t></a:t>
                      </a:r>
                      <a:endParaRPr lang="en-US" sz="1200" dirty="0" smtClean="0">
                        <a:solidFill>
                          <a:schemeClr val="tx1"/>
                        </a:solidFill>
                      </a:endParaRPr>
                    </a:p>
                  </a:txBody>
                  <a:tcPr marL="60944" marR="36567" marT="27432" marB="27432"/>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200" strike="sngStrike" baseline="0" dirty="0" smtClean="0">
                          <a:solidFill>
                            <a:schemeClr val="tx1"/>
                          </a:solidFill>
                          <a:sym typeface="Webdings"/>
                        </a:rPr>
                        <a:t></a:t>
                      </a:r>
                      <a:endParaRPr lang="en-US" sz="1200" strike="sngStrike" baseline="0" dirty="0">
                        <a:solidFill>
                          <a:schemeClr val="tx1"/>
                        </a:solidFill>
                      </a:endParaRPr>
                    </a:p>
                  </a:txBody>
                  <a:tcPr marL="60944" marR="36567" marT="27432" marB="27432"/>
                </a:tc>
                <a:tc>
                  <a:txBody>
                    <a:bodyPr/>
                    <a:lstStyle/>
                    <a:p>
                      <a:pPr algn="ctr"/>
                      <a:endParaRPr lang="en-US" sz="1200" dirty="0">
                        <a:solidFill>
                          <a:schemeClr val="tx1"/>
                        </a:solidFill>
                      </a:endParaRPr>
                    </a:p>
                  </a:txBody>
                  <a:tcPr marL="60944" marR="36567" marT="27432" marB="27432"/>
                </a:tc>
                <a:tc>
                  <a:txBody>
                    <a:bodyPr/>
                    <a:lstStyle/>
                    <a:p>
                      <a:pPr algn="ctr"/>
                      <a:endParaRPr lang="en-US" sz="1200" dirty="0">
                        <a:solidFill>
                          <a:schemeClr val="tx1"/>
                        </a:solidFill>
                      </a:endParaRPr>
                    </a:p>
                  </a:txBody>
                  <a:tcPr marL="60944" marR="36567" marT="27432" marB="27432"/>
                </a:tc>
                <a:tc>
                  <a:txBody>
                    <a:bodyPr/>
                    <a:lstStyle/>
                    <a:p>
                      <a:pPr algn="ctr"/>
                      <a:endParaRPr lang="en-US" sz="1200" dirty="0">
                        <a:solidFill>
                          <a:schemeClr val="tx1"/>
                        </a:solidFill>
                      </a:endParaRPr>
                    </a:p>
                  </a:txBody>
                  <a:tcPr marL="60944" marR="36567" marT="27432" marB="27432"/>
                </a:tc>
                <a:tc>
                  <a:txBody>
                    <a:bodyPr/>
                    <a:lstStyle/>
                    <a:p>
                      <a:pPr algn="ctr"/>
                      <a:endParaRPr lang="en-US" sz="1200" dirty="0">
                        <a:solidFill>
                          <a:schemeClr val="tx1"/>
                        </a:solidFill>
                      </a:endParaRPr>
                    </a:p>
                  </a:txBody>
                  <a:tcPr marL="60944" marR="36567" marT="27432" marB="27432"/>
                </a:tc>
              </a:tr>
            </a:tbl>
          </a:graphicData>
        </a:graphic>
      </p:graphicFrame>
      <p:sp>
        <p:nvSpPr>
          <p:cNvPr id="4" name="Title 3"/>
          <p:cNvSpPr>
            <a:spLocks noGrp="1"/>
          </p:cNvSpPr>
          <p:nvPr>
            <p:ph type="title"/>
          </p:nvPr>
        </p:nvSpPr>
        <p:spPr/>
        <p:txBody>
          <a:bodyPr/>
          <a:lstStyle/>
          <a:p>
            <a:r>
              <a:rPr lang="en-US" dirty="0" smtClean="0"/>
              <a:t>Exchange Online Migration Options </a:t>
            </a:r>
            <a:endParaRPr lang="en-US" sz="3500" spc="-148" dirty="0">
              <a:solidFill>
                <a:schemeClr val="tx1">
                  <a:alpha val="99000"/>
                </a:schemeClr>
              </a:solidFill>
              <a:latin typeface="Segoe" pitchFamily="34" charset="0"/>
            </a:endParaRPr>
          </a:p>
        </p:txBody>
      </p:sp>
      <p:sp>
        <p:nvSpPr>
          <p:cNvPr id="27" name="Rectangle 26"/>
          <p:cNvSpPr/>
          <p:nvPr/>
        </p:nvSpPr>
        <p:spPr bwMode="auto">
          <a:xfrm>
            <a:off x="886991" y="2066106"/>
            <a:ext cx="6217920" cy="1005840"/>
          </a:xfrm>
          <a:prstGeom prst="rect">
            <a:avLst/>
          </a:prstGeom>
          <a:solidFill>
            <a:schemeClr val="tx2"/>
          </a:solidFill>
          <a:ln w="9525" cap="flat" cmpd="sng" algn="ctr">
            <a:noFill/>
            <a:prstDash val="solid"/>
            <a:headEnd type="none" w="med" len="med"/>
            <a:tailEnd type="none" w="med" len="med"/>
          </a:ln>
          <a:effectLst/>
        </p:spPr>
        <p:txBody>
          <a:bodyPr vert="horz" wrap="square" lIns="457200" tIns="44994" rIns="89987" bIns="44994" numCol="1" rtlCol="0" anchor="ctr" anchorCtr="0" compatLnSpc="1">
            <a:prstTxWarp prst="textNoShape">
              <a:avLst/>
            </a:prstTxWarp>
          </a:bodyPr>
          <a:lstStyle/>
          <a:p>
            <a:pPr lvl="0" defTabSz="914400">
              <a:lnSpc>
                <a:spcPct val="90000"/>
              </a:lnSpc>
              <a:spcBef>
                <a:spcPct val="20000"/>
              </a:spcBef>
              <a:buSzPct val="90000"/>
              <a:defRPr/>
            </a:pPr>
            <a:r>
              <a:rPr lang="en-US" sz="2000" b="1" kern="0" dirty="0">
                <a:solidFill>
                  <a:srgbClr val="FFFFFF"/>
                </a:solidFill>
              </a:rPr>
              <a:t>IMAP Migration</a:t>
            </a:r>
          </a:p>
          <a:p>
            <a:pPr marL="109366" lvl="1" defTabSz="914400">
              <a:lnSpc>
                <a:spcPct val="90000"/>
              </a:lnSpc>
              <a:spcBef>
                <a:spcPct val="20000"/>
              </a:spcBef>
              <a:buSzPct val="90000"/>
              <a:defRPr/>
            </a:pPr>
            <a:r>
              <a:rPr lang="en-US" sz="1600" kern="0" dirty="0">
                <a:solidFill>
                  <a:srgbClr val="FFFFFF"/>
                </a:solidFill>
              </a:rPr>
              <a:t>Supports wide range of email platforms</a:t>
            </a:r>
          </a:p>
          <a:p>
            <a:pPr marL="109366" lvl="1" defTabSz="914400">
              <a:lnSpc>
                <a:spcPct val="90000"/>
              </a:lnSpc>
              <a:spcBef>
                <a:spcPct val="20000"/>
              </a:spcBef>
              <a:buSzPct val="90000"/>
              <a:defRPr/>
            </a:pPr>
            <a:r>
              <a:rPr lang="en-US" sz="1600" kern="0" dirty="0">
                <a:solidFill>
                  <a:srgbClr val="FFFFFF"/>
                </a:solidFill>
              </a:rPr>
              <a:t>Email only (no calendar, contacts, or tasks)</a:t>
            </a:r>
          </a:p>
        </p:txBody>
      </p:sp>
      <p:sp>
        <p:nvSpPr>
          <p:cNvPr id="28" name="Rectangle 27"/>
          <p:cNvSpPr/>
          <p:nvPr/>
        </p:nvSpPr>
        <p:spPr bwMode="auto">
          <a:xfrm>
            <a:off x="886991" y="4069528"/>
            <a:ext cx="6217920" cy="1005840"/>
          </a:xfrm>
          <a:prstGeom prst="rect">
            <a:avLst/>
          </a:prstGeom>
          <a:solidFill>
            <a:schemeClr val="accent4"/>
          </a:solidFill>
          <a:ln w="9525" cap="flat" cmpd="sng" algn="ctr">
            <a:noFill/>
            <a:prstDash val="solid"/>
            <a:headEnd type="none" w="med" len="med"/>
            <a:tailEnd type="none" w="med" len="med"/>
          </a:ln>
          <a:effectLst/>
        </p:spPr>
        <p:txBody>
          <a:bodyPr vert="horz" wrap="square" lIns="457200" tIns="44994" rIns="89987" bIns="44994" numCol="1" rtlCol="0" anchor="ctr" anchorCtr="0" compatLnSpc="1">
            <a:prstTxWarp prst="textNoShape">
              <a:avLst/>
            </a:prstTxWarp>
          </a:bodyPr>
          <a:lstStyle/>
          <a:p>
            <a:pPr lvl="0" defTabSz="914400">
              <a:lnSpc>
                <a:spcPct val="90000"/>
              </a:lnSpc>
              <a:spcBef>
                <a:spcPct val="20000"/>
              </a:spcBef>
              <a:buSzPct val="90000"/>
              <a:defRPr/>
            </a:pPr>
            <a:r>
              <a:rPr lang="en-US" sz="2000" b="1" kern="0" dirty="0">
                <a:solidFill>
                  <a:srgbClr val="FFFFFF"/>
                </a:solidFill>
              </a:rPr>
              <a:t>Staged Exchange Migration (SEM)</a:t>
            </a:r>
          </a:p>
          <a:p>
            <a:pPr marL="109366" lvl="1" defTabSz="914400">
              <a:lnSpc>
                <a:spcPct val="90000"/>
              </a:lnSpc>
              <a:spcBef>
                <a:spcPct val="20000"/>
              </a:spcBef>
              <a:buSzPct val="90000"/>
            </a:pPr>
            <a:r>
              <a:rPr lang="en-US" sz="1600" kern="0" dirty="0">
                <a:solidFill>
                  <a:srgbClr val="FFFFFF"/>
                </a:solidFill>
              </a:rPr>
              <a:t>No migration tool or computer required on-premises</a:t>
            </a:r>
          </a:p>
          <a:p>
            <a:pPr marL="109366" lvl="1" defTabSz="914400">
              <a:lnSpc>
                <a:spcPct val="90000"/>
              </a:lnSpc>
              <a:spcBef>
                <a:spcPct val="20000"/>
              </a:spcBef>
              <a:buSzPct val="90000"/>
              <a:defRPr/>
            </a:pPr>
            <a:r>
              <a:rPr lang="en-US" sz="1600" kern="0" dirty="0">
                <a:solidFill>
                  <a:srgbClr val="FFFFFF"/>
                </a:solidFill>
              </a:rPr>
              <a:t>Requires Directory Synchronization with on-premises AD</a:t>
            </a:r>
          </a:p>
        </p:txBody>
      </p:sp>
      <p:sp>
        <p:nvSpPr>
          <p:cNvPr id="29" name="Rectangle 28"/>
          <p:cNvSpPr/>
          <p:nvPr/>
        </p:nvSpPr>
        <p:spPr bwMode="auto">
          <a:xfrm>
            <a:off x="886991" y="3068402"/>
            <a:ext cx="6217920" cy="1005840"/>
          </a:xfrm>
          <a:prstGeom prst="rect">
            <a:avLst/>
          </a:prstGeom>
          <a:solidFill>
            <a:schemeClr val="accent3"/>
          </a:solidFill>
          <a:ln w="9525" cap="flat" cmpd="sng" algn="ctr">
            <a:noFill/>
            <a:prstDash val="solid"/>
            <a:headEnd type="none" w="med" len="med"/>
            <a:tailEnd type="none" w="med" len="med"/>
          </a:ln>
          <a:effectLst/>
        </p:spPr>
        <p:txBody>
          <a:bodyPr vert="horz" wrap="square" lIns="457200" tIns="44994" rIns="89987" bIns="44994" numCol="1" rtlCol="0" anchor="ctr" anchorCtr="0" compatLnSpc="1">
            <a:prstTxWarp prst="textNoShape">
              <a:avLst/>
            </a:prstTxWarp>
          </a:bodyPr>
          <a:lstStyle/>
          <a:p>
            <a:pPr defTabSz="914400">
              <a:lnSpc>
                <a:spcPct val="90000"/>
              </a:lnSpc>
              <a:spcBef>
                <a:spcPct val="20000"/>
              </a:spcBef>
              <a:buSzPct val="90000"/>
              <a:defRPr/>
            </a:pPr>
            <a:r>
              <a:rPr lang="en-US" sz="2000" b="1" kern="0" dirty="0">
                <a:solidFill>
                  <a:srgbClr val="FFFFFF"/>
                </a:solidFill>
              </a:rPr>
              <a:t>Cutover Exchange Migration (CEM)</a:t>
            </a:r>
          </a:p>
          <a:p>
            <a:pPr marL="109366" lvl="1" defTabSz="914400">
              <a:lnSpc>
                <a:spcPct val="90000"/>
              </a:lnSpc>
              <a:spcBef>
                <a:spcPct val="20000"/>
              </a:spcBef>
              <a:buSzPct val="90000"/>
              <a:defRPr/>
            </a:pPr>
            <a:r>
              <a:rPr lang="en-US" sz="1600" kern="0" dirty="0">
                <a:solidFill>
                  <a:srgbClr val="FFFFFF"/>
                </a:solidFill>
              </a:rPr>
              <a:t>Good for </a:t>
            </a:r>
            <a:r>
              <a:rPr lang="en-US" sz="1600" kern="0" dirty="0" smtClean="0">
                <a:solidFill>
                  <a:srgbClr val="FFFFFF"/>
                </a:solidFill>
              </a:rPr>
              <a:t>fast cutover </a:t>
            </a:r>
            <a:r>
              <a:rPr lang="en-US" sz="1600" kern="0" dirty="0">
                <a:solidFill>
                  <a:srgbClr val="FFFFFF"/>
                </a:solidFill>
              </a:rPr>
              <a:t>migrations</a:t>
            </a:r>
          </a:p>
          <a:p>
            <a:pPr marL="109366" lvl="1" defTabSz="914400">
              <a:lnSpc>
                <a:spcPct val="90000"/>
              </a:lnSpc>
              <a:spcBef>
                <a:spcPct val="20000"/>
              </a:spcBef>
              <a:buSzPct val="90000"/>
              <a:defRPr/>
            </a:pPr>
            <a:r>
              <a:rPr lang="en-US" sz="1600" kern="0" dirty="0">
                <a:solidFill>
                  <a:srgbClr val="FFFFFF"/>
                </a:solidFill>
              </a:rPr>
              <a:t>No migration tool or computer required on-premises</a:t>
            </a:r>
          </a:p>
        </p:txBody>
      </p:sp>
      <p:sp>
        <p:nvSpPr>
          <p:cNvPr id="30" name="Rectangle 29"/>
          <p:cNvSpPr/>
          <p:nvPr/>
        </p:nvSpPr>
        <p:spPr bwMode="auto">
          <a:xfrm>
            <a:off x="670039" y="5193904"/>
            <a:ext cx="6434872" cy="1387651"/>
          </a:xfrm>
          <a:prstGeom prst="rect">
            <a:avLst/>
          </a:prstGeom>
          <a:solidFill>
            <a:srgbClr val="0072C6">
              <a:shade val="80000"/>
              <a:satMod val="180000"/>
            </a:srgbClr>
          </a:solidFill>
          <a:ln w="9525" cap="flat" cmpd="sng" algn="ctr">
            <a:solidFill>
              <a:srgbClr val="0072C6"/>
            </a:solidFill>
            <a:prstDash val="solid"/>
            <a:headEnd type="none" w="med" len="med"/>
            <a:tailEnd type="none" w="med" len="med"/>
          </a:ln>
          <a:effectLst/>
        </p:spPr>
        <p:txBody>
          <a:bodyPr vert="horz" wrap="square" lIns="89987" tIns="44994" rIns="89987" bIns="44994" numCol="1" rtlCol="0" anchor="ctr" anchorCtr="0" compatLnSpc="1">
            <a:prstTxWarp prst="textNoShape">
              <a:avLst/>
            </a:prstTxWarp>
          </a:bodyPr>
          <a:lstStyle/>
          <a:p>
            <a:pPr marL="0" marR="0" lvl="0" indent="-168735" algn="ctr" defTabSz="899624" eaLnBrk="1" fontAlgn="base" latinLnBrk="0" hangingPunct="1">
              <a:lnSpc>
                <a:spcPct val="100000"/>
              </a:lnSpc>
              <a:spcBef>
                <a:spcPct val="0"/>
              </a:spcBef>
              <a:spcAft>
                <a:spcPct val="0"/>
              </a:spcAft>
              <a:buClr>
                <a:srgbClr val="FFFFFF">
                  <a:lumMod val="50000"/>
                </a:srgbClr>
              </a:buClr>
              <a:buSzPct val="125000"/>
              <a:buFont typeface="Arial" pitchFamily="34" charset="0"/>
              <a:buChar char="•"/>
              <a:tabLst/>
              <a:defRPr/>
            </a:pPr>
            <a:endParaRPr kumimoji="0" lang="en-US" sz="2100" b="0" i="0" u="none" strike="noStrike" kern="0" cap="none" spc="0" normalizeH="0" baseline="0" noProof="0" dirty="0">
              <a:ln>
                <a:noFill/>
              </a:ln>
              <a:solidFill>
                <a:srgbClr val="000000">
                  <a:alpha val="99000"/>
                </a:srgbClr>
              </a:solidFill>
              <a:effectLst/>
              <a:uLnTx/>
              <a:uFillTx/>
              <a:latin typeface="Segoe UI"/>
              <a:ea typeface="+mn-ea"/>
              <a:cs typeface="+mn-cs"/>
            </a:endParaRPr>
          </a:p>
        </p:txBody>
      </p:sp>
      <p:sp>
        <p:nvSpPr>
          <p:cNvPr id="31" name="Rectangle 30"/>
          <p:cNvSpPr/>
          <p:nvPr/>
        </p:nvSpPr>
        <p:spPr bwMode="auto">
          <a:xfrm rot="16200000">
            <a:off x="-994448" y="2788654"/>
            <a:ext cx="3951201" cy="622230"/>
          </a:xfrm>
          <a:prstGeom prst="rect">
            <a:avLst/>
          </a:prstGeom>
          <a:solidFill>
            <a:srgbClr val="505050">
              <a:shade val="80000"/>
              <a:satMod val="180000"/>
            </a:srgbClr>
          </a:solidFill>
          <a:ln w="9525" cap="flat" cmpd="sng" algn="ctr">
            <a:noFill/>
            <a:prstDash val="solid"/>
            <a:headEnd type="none" w="med" len="med"/>
            <a:tailEnd type="none" w="med" len="med"/>
          </a:ln>
          <a:effectLst/>
        </p:spPr>
        <p:txBody>
          <a:bodyPr vert="horz" wrap="square" lIns="89987" tIns="44994" rIns="89987" bIns="44994" numCol="1" rtlCol="0" anchor="ctr" anchorCtr="0" compatLnSpc="1">
            <a:prstTxWarp prst="textNoShape">
              <a:avLst/>
            </a:prstTxWarp>
          </a:bodyPr>
          <a:lstStyle/>
          <a:p>
            <a:pPr marL="0" marR="0" lvl="0" indent="0" algn="ctr" defTabSz="899624" eaLnBrk="1" fontAlgn="base" latinLnBrk="0" hangingPunct="1">
              <a:lnSpc>
                <a:spcPct val="85000"/>
              </a:lnSpc>
              <a:spcBef>
                <a:spcPct val="0"/>
              </a:spcBef>
              <a:spcAft>
                <a:spcPct val="0"/>
              </a:spcAft>
              <a:buClrTx/>
              <a:buSzTx/>
              <a:buFontTx/>
              <a:buNone/>
              <a:tabLst/>
              <a:defRPr/>
            </a:pPr>
            <a:r>
              <a:rPr kumimoji="0" lang="en-US" sz="2100" b="1" i="0" u="none" strike="noStrike" kern="0" cap="none" spc="0" normalizeH="0" baseline="0" noProof="0" dirty="0" smtClean="0">
                <a:ln>
                  <a:noFill/>
                </a:ln>
                <a:solidFill>
                  <a:srgbClr val="969696">
                    <a:lumMod val="40000"/>
                    <a:lumOff val="60000"/>
                  </a:srgbClr>
                </a:solidFill>
                <a:effectLst/>
                <a:uLnTx/>
                <a:uFillTx/>
                <a:latin typeface="Segoe UI"/>
                <a:ea typeface="+mn-ea"/>
                <a:cs typeface="+mn-cs"/>
              </a:rPr>
              <a:t> Service Migrations</a:t>
            </a:r>
            <a:endParaRPr kumimoji="0" lang="en-US" sz="2100" b="1" i="0" u="none" strike="noStrike" kern="0" cap="none" spc="0" normalizeH="0" baseline="0" noProof="0" dirty="0">
              <a:ln>
                <a:noFill/>
              </a:ln>
              <a:solidFill>
                <a:srgbClr val="969696">
                  <a:lumMod val="40000"/>
                  <a:lumOff val="60000"/>
                </a:srgbClr>
              </a:solidFill>
              <a:effectLst/>
              <a:uLnTx/>
              <a:uFillTx/>
              <a:latin typeface="Segoe UI"/>
              <a:ea typeface="+mn-ea"/>
              <a:cs typeface="+mn-cs"/>
            </a:endParaRPr>
          </a:p>
        </p:txBody>
      </p:sp>
      <p:sp>
        <p:nvSpPr>
          <p:cNvPr id="33" name="Rectangle 32"/>
          <p:cNvSpPr/>
          <p:nvPr/>
        </p:nvSpPr>
        <p:spPr bwMode="auto">
          <a:xfrm rot="16200000">
            <a:off x="287327" y="5576614"/>
            <a:ext cx="1387653" cy="622230"/>
          </a:xfrm>
          <a:prstGeom prst="rect">
            <a:avLst/>
          </a:prstGeom>
          <a:solidFill>
            <a:srgbClr val="505050">
              <a:shade val="80000"/>
              <a:satMod val="180000"/>
            </a:srgbClr>
          </a:solidFill>
          <a:ln w="9525" cap="flat" cmpd="sng" algn="ctr">
            <a:solidFill>
              <a:srgbClr val="505050"/>
            </a:solidFill>
            <a:prstDash val="solid"/>
            <a:headEnd type="none" w="med" len="med"/>
            <a:tailEnd type="none" w="med" len="med"/>
          </a:ln>
          <a:effectLst/>
        </p:spPr>
        <p:txBody>
          <a:bodyPr vert="horz" wrap="square" lIns="89987" tIns="44994" rIns="89987" bIns="44994" numCol="1" rtlCol="0" anchor="ctr" anchorCtr="0" compatLnSpc="1">
            <a:prstTxWarp prst="textNoShape">
              <a:avLst/>
            </a:prstTxWarp>
          </a:bodyPr>
          <a:lstStyle/>
          <a:p>
            <a:pPr marL="0" marR="0" lvl="0" indent="0" algn="ctr" defTabSz="899624" eaLnBrk="1" fontAlgn="base" latinLnBrk="0" hangingPunct="1">
              <a:lnSpc>
                <a:spcPct val="85000"/>
              </a:lnSpc>
              <a:spcBef>
                <a:spcPct val="0"/>
              </a:spcBef>
              <a:spcAft>
                <a:spcPct val="0"/>
              </a:spcAft>
              <a:buClrTx/>
              <a:buSzTx/>
              <a:buFontTx/>
              <a:buNone/>
              <a:tabLst/>
              <a:defRPr/>
            </a:pPr>
            <a:r>
              <a:rPr kumimoji="0" lang="en-US" sz="2100" b="1" i="0" u="none" strike="noStrike" kern="0" cap="none" spc="0" normalizeH="0" baseline="0" noProof="0" dirty="0">
                <a:ln>
                  <a:noFill/>
                </a:ln>
                <a:solidFill>
                  <a:srgbClr val="969696">
                    <a:lumMod val="40000"/>
                    <a:lumOff val="60000"/>
                  </a:srgbClr>
                </a:solidFill>
                <a:effectLst/>
                <a:uLnTx/>
                <a:uFillTx/>
                <a:latin typeface="Segoe UI"/>
                <a:ea typeface="+mn-ea"/>
                <a:cs typeface="+mn-cs"/>
              </a:rPr>
              <a:t>Hybrid</a:t>
            </a:r>
          </a:p>
        </p:txBody>
      </p:sp>
      <p:sp>
        <p:nvSpPr>
          <p:cNvPr id="35" name="Text Placeholder 2"/>
          <p:cNvSpPr txBox="1">
            <a:spLocks/>
          </p:cNvSpPr>
          <p:nvPr/>
        </p:nvSpPr>
        <p:spPr>
          <a:xfrm>
            <a:off x="1473085" y="5236295"/>
            <a:ext cx="5409895" cy="1217000"/>
          </a:xfrm>
          <a:prstGeom prst="rect">
            <a:avLst/>
          </a:prstGeom>
        </p:spPr>
        <p:txBody>
          <a:bodyPr vert="horz" wrap="square" lIns="0" tIns="0" rIns="0" bIns="0" rtlCol="0">
            <a:spAutoFit/>
          </a:bodyPr>
          <a:lstStyle/>
          <a:p>
            <a:pPr marL="0" marR="0" lvl="0" indent="0" defTabSz="914400" eaLnBrk="1" fontAlgn="auto" latinLnBrk="0" hangingPunct="1">
              <a:lnSpc>
                <a:spcPct val="150000"/>
              </a:lnSpc>
              <a:spcBef>
                <a:spcPct val="20000"/>
              </a:spcBef>
              <a:spcAft>
                <a:spcPts val="0"/>
              </a:spcAft>
              <a:buClrTx/>
              <a:buSzPct val="90000"/>
              <a:buFontTx/>
              <a:buNone/>
              <a:tabLst/>
              <a:defRPr/>
            </a:pPr>
            <a:r>
              <a:rPr kumimoji="0" lang="en-US" sz="2000" b="1" i="0" u="none" strike="noStrike" kern="0" cap="none" spc="0" normalizeH="0" baseline="0" noProof="0" dirty="0">
                <a:ln>
                  <a:noFill/>
                </a:ln>
                <a:solidFill>
                  <a:srgbClr val="FFFFFF"/>
                </a:solidFill>
                <a:effectLst/>
                <a:uLnTx/>
                <a:uFillTx/>
              </a:rPr>
              <a:t>Hybrid </a:t>
            </a:r>
            <a:r>
              <a:rPr kumimoji="0" lang="en-US" sz="2000" b="1" i="0" u="none" strike="noStrike" kern="0" cap="none" spc="0" normalizeH="0" baseline="0" noProof="0" dirty="0" smtClean="0">
                <a:ln>
                  <a:noFill/>
                </a:ln>
                <a:solidFill>
                  <a:srgbClr val="FFFFFF"/>
                </a:solidFill>
                <a:effectLst/>
                <a:uLnTx/>
                <a:uFillTx/>
              </a:rPr>
              <a:t>Deployment</a:t>
            </a:r>
            <a:endParaRPr kumimoji="0" lang="en-US" sz="2000" b="1" i="0" u="none" strike="noStrike" kern="0" cap="none" spc="0" normalizeH="0" baseline="0" noProof="0" dirty="0">
              <a:ln>
                <a:noFill/>
              </a:ln>
              <a:solidFill>
                <a:srgbClr val="FFFFFF"/>
              </a:solidFill>
              <a:effectLst/>
              <a:uLnTx/>
              <a:uFillTx/>
            </a:endParaRPr>
          </a:p>
          <a:p>
            <a:pPr marL="109366" marR="0" lvl="1" indent="0" defTabSz="914400" eaLnBrk="1" fontAlgn="auto" latinLnBrk="0" hangingPunct="1">
              <a:lnSpc>
                <a:spcPct val="90000"/>
              </a:lnSpc>
              <a:spcBef>
                <a:spcPct val="20000"/>
              </a:spcBef>
              <a:spcAft>
                <a:spcPts val="0"/>
              </a:spcAft>
              <a:buClrTx/>
              <a:buSzPct val="90000"/>
              <a:buFontTx/>
              <a:buNone/>
              <a:tabLst/>
              <a:defRPr/>
            </a:pPr>
            <a:r>
              <a:rPr kumimoji="0" lang="en-US" sz="1600" b="0" i="0" u="none" strike="noStrike" kern="0" cap="none" spc="0" normalizeH="0" baseline="0" noProof="0" dirty="0">
                <a:ln>
                  <a:noFill/>
                </a:ln>
                <a:solidFill>
                  <a:srgbClr val="FFFFFF"/>
                </a:solidFill>
                <a:effectLst/>
                <a:uLnTx/>
                <a:uFillTx/>
              </a:rPr>
              <a:t>Manage users on-premises and online</a:t>
            </a:r>
          </a:p>
          <a:p>
            <a:pPr marL="109366" marR="0" lvl="1" indent="0" defTabSz="914400" eaLnBrk="1" fontAlgn="auto" latinLnBrk="0" hangingPunct="1">
              <a:lnSpc>
                <a:spcPct val="90000"/>
              </a:lnSpc>
              <a:spcBef>
                <a:spcPct val="20000"/>
              </a:spcBef>
              <a:spcAft>
                <a:spcPts val="0"/>
              </a:spcAft>
              <a:buClrTx/>
              <a:buSzPct val="90000"/>
              <a:buFontTx/>
              <a:buNone/>
              <a:tabLst/>
              <a:defRPr/>
            </a:pPr>
            <a:r>
              <a:rPr kumimoji="0" lang="en-US" sz="1600" b="0" i="0" u="none" strike="noStrike" kern="0" cap="none" spc="0" normalizeH="0" baseline="0" noProof="0" dirty="0">
                <a:ln>
                  <a:noFill/>
                </a:ln>
                <a:solidFill>
                  <a:srgbClr val="FFFFFF"/>
                </a:solidFill>
                <a:effectLst/>
                <a:uLnTx/>
                <a:uFillTx/>
              </a:rPr>
              <a:t>Enables cross-premises calendaring, smooth migration, and easy off-boarding</a:t>
            </a:r>
          </a:p>
        </p:txBody>
      </p:sp>
    </p:spTree>
    <p:extLst>
      <p:ext uri="{BB962C8B-B14F-4D97-AF65-F5344CB8AC3E}">
        <p14:creationId xmlns:p14="http://schemas.microsoft.com/office/powerpoint/2010/main" val="656393494"/>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571500" indent="-571500">
              <a:buFont typeface="Arial" panose="020B0604020202020204" pitchFamily="34" charset="0"/>
              <a:buChar char="•"/>
            </a:pPr>
            <a:r>
              <a:rPr lang="en-US" sz="3600" dirty="0" smtClean="0">
                <a:solidFill>
                  <a:schemeClr val="tx1"/>
                </a:solidFill>
              </a:rPr>
              <a:t>Always use them with SBS 2003 migrations</a:t>
            </a:r>
          </a:p>
          <a:p>
            <a:pPr marL="571500" indent="-571500">
              <a:buFont typeface="Arial" panose="020B0604020202020204" pitchFamily="34" charset="0"/>
              <a:buChar char="•"/>
            </a:pPr>
            <a:r>
              <a:rPr lang="en-US" sz="3600" dirty="0" smtClean="0">
                <a:solidFill>
                  <a:schemeClr val="tx1"/>
                </a:solidFill>
              </a:rPr>
              <a:t>Strongly recommend them during SBS 2008 and SBS 2010 migrations to simplify the process</a:t>
            </a:r>
          </a:p>
          <a:p>
            <a:pPr marL="571500" indent="-571500">
              <a:buFont typeface="Arial" panose="020B0604020202020204" pitchFamily="34" charset="0"/>
              <a:buChar char="•"/>
            </a:pPr>
            <a:r>
              <a:rPr lang="en-US" sz="3600" dirty="0" smtClean="0">
                <a:solidFill>
                  <a:schemeClr val="tx1"/>
                </a:solidFill>
              </a:rPr>
              <a:t>Choose the tool based on what you need assistance with</a:t>
            </a:r>
          </a:p>
          <a:p>
            <a:endParaRPr lang="en-US" sz="3600" dirty="0"/>
          </a:p>
        </p:txBody>
      </p:sp>
      <p:sp>
        <p:nvSpPr>
          <p:cNvPr id="3" name="Title 2"/>
          <p:cNvSpPr>
            <a:spLocks noGrp="1"/>
          </p:cNvSpPr>
          <p:nvPr>
            <p:ph type="title"/>
          </p:nvPr>
        </p:nvSpPr>
        <p:spPr/>
        <p:txBody>
          <a:bodyPr/>
          <a:lstStyle/>
          <a:p>
            <a:r>
              <a:rPr lang="en-US" dirty="0" smtClean="0"/>
              <a:t>Third Party Migration Tools</a:t>
            </a:r>
            <a:endParaRPr lang="en-US" dirty="0"/>
          </a:p>
        </p:txBody>
      </p:sp>
      <p:sp>
        <p:nvSpPr>
          <p:cNvPr id="4" name="Slide Number Placeholder 3"/>
          <p:cNvSpPr>
            <a:spLocks noGrp="1"/>
          </p:cNvSpPr>
          <p:nvPr>
            <p:ph type="sldNum" sz="quarter" idx="12"/>
          </p:nvPr>
        </p:nvSpPr>
        <p:spPr/>
        <p:txBody>
          <a:bodyPr/>
          <a:lstStyle/>
          <a:p>
            <a:fld id="{727B4C2D-45E2-4621-8491-2995EB46A674}" type="slidenum">
              <a:rPr lang="en-US" smtClean="0"/>
              <a:pPr/>
              <a:t>54</a:t>
            </a:fld>
            <a:endParaRPr lang="en-US" dirty="0"/>
          </a:p>
        </p:txBody>
      </p:sp>
    </p:spTree>
    <p:extLst>
      <p:ext uri="{BB962C8B-B14F-4D97-AF65-F5344CB8AC3E}">
        <p14:creationId xmlns:p14="http://schemas.microsoft.com/office/powerpoint/2010/main" val="763739072"/>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266630" y="1826042"/>
            <a:ext cx="6292481" cy="4350205"/>
          </a:xfrm>
        </p:spPr>
        <p:txBody>
          <a:bodyPr/>
          <a:lstStyle/>
          <a:p>
            <a:pPr marL="0" indent="0">
              <a:buNone/>
            </a:pPr>
            <a:r>
              <a:rPr lang="en-US" b="1" dirty="0" smtClean="0"/>
              <a:t>Data migration solution</a:t>
            </a:r>
          </a:p>
          <a:p>
            <a:r>
              <a:rPr lang="en-US" sz="2399" dirty="0"/>
              <a:t>Mailbox, Public Folders, Documents, Archives </a:t>
            </a:r>
            <a:r>
              <a:rPr lang="en-US" sz="2399" dirty="0" err="1"/>
              <a:t>etc</a:t>
            </a:r>
            <a:endParaRPr lang="en-US" sz="2399" dirty="0"/>
          </a:p>
          <a:p>
            <a:pPr marL="0" indent="0">
              <a:buNone/>
            </a:pPr>
            <a:r>
              <a:rPr lang="en-US" sz="1200" b="1" dirty="0"/>
              <a:t> </a:t>
            </a:r>
            <a:r>
              <a:rPr lang="en-US" b="1" dirty="0" smtClean="0"/>
              <a:t/>
            </a:r>
            <a:br>
              <a:rPr lang="en-US" b="1" dirty="0" smtClean="0"/>
            </a:br>
            <a:r>
              <a:rPr lang="en-US" b="1" dirty="0" smtClean="0"/>
              <a:t>The worlds only enterprise cloud-based migration service</a:t>
            </a:r>
          </a:p>
          <a:p>
            <a:r>
              <a:rPr lang="en-US" sz="2399" dirty="0"/>
              <a:t>No hardware or software to install</a:t>
            </a:r>
          </a:p>
          <a:p>
            <a:r>
              <a:rPr lang="en-US" sz="2399" dirty="0"/>
              <a:t>Access using web browser and internet</a:t>
            </a:r>
          </a:p>
          <a:p>
            <a:r>
              <a:rPr lang="en-US" sz="2399" dirty="0"/>
              <a:t>Sign-up, configure, purchase and submit migrations online using web browser in minutes with no prior experience</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4935" y="2229163"/>
            <a:ext cx="3516155" cy="2651069"/>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p:cNvPicPr>
            <a:picLocks noChangeAspect="1"/>
          </p:cNvPicPr>
          <p:nvPr/>
        </p:nvPicPr>
        <p:blipFill>
          <a:blip r:embed="rId3"/>
          <a:stretch>
            <a:fillRect/>
          </a:stretch>
        </p:blipFill>
        <p:spPr>
          <a:xfrm>
            <a:off x="445796" y="162776"/>
            <a:ext cx="7067472" cy="1375689"/>
          </a:xfrm>
          <a:prstGeom prst="rect">
            <a:avLst/>
          </a:prstGeom>
        </p:spPr>
      </p:pic>
    </p:spTree>
    <p:extLst>
      <p:ext uri="{BB962C8B-B14F-4D97-AF65-F5344CB8AC3E}">
        <p14:creationId xmlns:p14="http://schemas.microsoft.com/office/powerpoint/2010/main" val="31133662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933" y="952528"/>
            <a:ext cx="10774919" cy="1040218"/>
          </a:xfrm>
        </p:spPr>
        <p:txBody>
          <a:bodyPr>
            <a:normAutofit/>
          </a:bodyPr>
          <a:lstStyle/>
          <a:p>
            <a:r>
              <a:rPr lang="en-US" sz="3599" dirty="0"/>
              <a:t>Automated End-to-end Onboarding to Office 365</a:t>
            </a:r>
          </a:p>
        </p:txBody>
      </p:sp>
      <p:sp>
        <p:nvSpPr>
          <p:cNvPr id="3" name="Content Placeholder 2"/>
          <p:cNvSpPr>
            <a:spLocks noGrp="1"/>
          </p:cNvSpPr>
          <p:nvPr>
            <p:ph idx="1"/>
          </p:nvPr>
        </p:nvSpPr>
        <p:spPr>
          <a:xfrm>
            <a:off x="271203" y="1803940"/>
            <a:ext cx="11581613" cy="4715696"/>
          </a:xfrm>
        </p:spPr>
        <p:txBody>
          <a:bodyPr>
            <a:normAutofit fontScale="62500" lnSpcReduction="20000"/>
          </a:bodyPr>
          <a:lstStyle/>
          <a:p>
            <a:pPr marL="0" indent="0">
              <a:buNone/>
            </a:pPr>
            <a:r>
              <a:rPr lang="en-US" sz="3599" b="1" dirty="0"/>
              <a:t>SaaS platform that automates the entire onboarding process for new customers to Office 365</a:t>
            </a:r>
            <a:endParaRPr lang="en-US" dirty="0" smtClean="0"/>
          </a:p>
          <a:p>
            <a:r>
              <a:rPr lang="en-US" sz="3799" dirty="0"/>
              <a:t>Office 365 Tenant – Create New or Use Existing Tenant Account</a:t>
            </a:r>
          </a:p>
          <a:p>
            <a:r>
              <a:rPr lang="en-US" sz="3799" dirty="0"/>
              <a:t>User Discovery and Provisioning</a:t>
            </a:r>
          </a:p>
          <a:p>
            <a:pPr lvl="1"/>
            <a:r>
              <a:rPr lang="en-US" sz="2899" dirty="0"/>
              <a:t>Users, distribution groups, shared mailboxes, resources</a:t>
            </a:r>
          </a:p>
          <a:p>
            <a:r>
              <a:rPr lang="en-US" sz="3799" dirty="0"/>
              <a:t>Mailbox Migration</a:t>
            </a:r>
          </a:p>
          <a:p>
            <a:pPr lvl="1"/>
            <a:r>
              <a:rPr lang="en-US" sz="2899" dirty="0"/>
              <a:t>Emails, calendars, contacts, journal, notes and tasks</a:t>
            </a:r>
          </a:p>
          <a:p>
            <a:pPr lvl="1"/>
            <a:r>
              <a:rPr lang="en-US" sz="2899" dirty="0"/>
              <a:t>Outlook rules</a:t>
            </a:r>
          </a:p>
          <a:p>
            <a:pPr lvl="1"/>
            <a:r>
              <a:rPr lang="en-US" sz="2899" dirty="0"/>
              <a:t>Folder permissions</a:t>
            </a:r>
          </a:p>
          <a:p>
            <a:r>
              <a:rPr lang="en-US" sz="3799" dirty="0"/>
              <a:t>Desktop Deployment - Outlook Configuration </a:t>
            </a:r>
          </a:p>
          <a:p>
            <a:pPr lvl="1"/>
            <a:r>
              <a:rPr lang="en-US" sz="2899" dirty="0"/>
              <a:t>Create a new Profile</a:t>
            </a:r>
          </a:p>
          <a:p>
            <a:pPr lvl="1"/>
            <a:r>
              <a:rPr lang="en-US" sz="2899" dirty="0"/>
              <a:t>Migrate Settings – Signatures </a:t>
            </a:r>
          </a:p>
          <a:p>
            <a:pPr lvl="2"/>
            <a:r>
              <a:rPr lang="en-US" sz="2499" dirty="0"/>
              <a:t>Autocomplete (Nk2 file)- coming soon</a:t>
            </a:r>
          </a:p>
          <a:p>
            <a:pPr lvl="2"/>
            <a:r>
              <a:rPr lang="en-US" sz="2499" dirty="0"/>
              <a:t>Color categories – coming soon</a:t>
            </a:r>
          </a:p>
          <a:p>
            <a:pPr lvl="1"/>
            <a:r>
              <a:rPr lang="en-US" sz="2899" dirty="0"/>
              <a:t>PST Reattachment</a:t>
            </a:r>
          </a:p>
          <a:p>
            <a:pPr lvl="1"/>
            <a:r>
              <a:rPr lang="en-US" sz="2899" dirty="0"/>
              <a:t>Bypass on premise </a:t>
            </a:r>
            <a:r>
              <a:rPr lang="en-US" sz="2899" dirty="0" err="1"/>
              <a:t>autodiscover</a:t>
            </a:r>
            <a:endParaRPr lang="en-US" sz="2899" dirty="0"/>
          </a:p>
          <a:p>
            <a:r>
              <a:rPr lang="en-US" sz="3799" dirty="0"/>
              <a:t>Schedule and Automate DNS changes</a:t>
            </a:r>
          </a:p>
        </p:txBody>
      </p:sp>
      <p:pic>
        <p:nvPicPr>
          <p:cNvPr id="14" name="Picture 2" descr="Simplifying the move to Office 365 by automating mailbox migration, user creation, license purchasing, DNS changes and desktop config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564" y="2710411"/>
            <a:ext cx="4275113" cy="3279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271203" y="117134"/>
            <a:ext cx="6128261" cy="1024198"/>
          </a:xfrm>
          <a:prstGeom prst="rect">
            <a:avLst/>
          </a:prstGeom>
        </p:spPr>
      </p:pic>
    </p:spTree>
    <p:extLst>
      <p:ext uri="{BB962C8B-B14F-4D97-AF65-F5344CB8AC3E}">
        <p14:creationId xmlns:p14="http://schemas.microsoft.com/office/powerpoint/2010/main" val="27548913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007" y="1578227"/>
            <a:ext cx="11084213" cy="5293887"/>
          </a:xfrm>
        </p:spPr>
        <p:txBody>
          <a:bodyPr>
            <a:normAutofit lnSpcReduction="10000"/>
          </a:bodyPr>
          <a:lstStyle/>
          <a:p>
            <a:r>
              <a:rPr lang="en-US" sz="2199" dirty="0"/>
              <a:t>Automatically configure Outlook 2007+ to connect to Office 365</a:t>
            </a:r>
          </a:p>
          <a:p>
            <a:pPr lvl="1"/>
            <a:r>
              <a:rPr lang="en-US" sz="1999" dirty="0"/>
              <a:t>Securely create a new profile</a:t>
            </a:r>
          </a:p>
          <a:p>
            <a:pPr lvl="1"/>
            <a:r>
              <a:rPr lang="en-US" sz="1999" dirty="0"/>
              <a:t>Allows users to set their own password</a:t>
            </a:r>
          </a:p>
          <a:p>
            <a:pPr lvl="1"/>
            <a:r>
              <a:rPr lang="en-US" sz="1999" dirty="0"/>
              <a:t>Attach existing .</a:t>
            </a:r>
            <a:r>
              <a:rPr lang="en-US" sz="1999" dirty="0" err="1"/>
              <a:t>psts</a:t>
            </a:r>
            <a:endParaRPr lang="en-US" sz="1999" dirty="0"/>
          </a:p>
          <a:p>
            <a:pPr lvl="1"/>
            <a:r>
              <a:rPr lang="en-US" sz="1999" dirty="0"/>
              <a:t>Migrate signature</a:t>
            </a:r>
          </a:p>
          <a:p>
            <a:pPr lvl="1"/>
            <a:r>
              <a:rPr lang="en-US" sz="1999" dirty="0"/>
              <a:t>Auto </a:t>
            </a:r>
            <a:r>
              <a:rPr lang="en-US" sz="1999" dirty="0" smtClean="0"/>
              <a:t>complete coming </a:t>
            </a:r>
            <a:r>
              <a:rPr lang="en-US" sz="1999" dirty="0"/>
              <a:t>soon!</a:t>
            </a:r>
          </a:p>
          <a:p>
            <a:r>
              <a:rPr lang="en-US" sz="2199" dirty="0"/>
              <a:t>Deploy to any size organization </a:t>
            </a:r>
          </a:p>
          <a:p>
            <a:pPr lvl="1"/>
            <a:r>
              <a:rPr lang="en-US" sz="1999" dirty="0"/>
              <a:t>Individual install through unique end user emails</a:t>
            </a:r>
          </a:p>
          <a:p>
            <a:pPr lvl="1"/>
            <a:r>
              <a:rPr lang="en-US" sz="1999" dirty="0"/>
              <a:t>Shared folder install</a:t>
            </a:r>
          </a:p>
          <a:p>
            <a:pPr lvl="1"/>
            <a:r>
              <a:rPr lang="en-US" sz="1999" dirty="0"/>
              <a:t>Silent Install via Group Policy deployment</a:t>
            </a:r>
          </a:p>
          <a:p>
            <a:r>
              <a:rPr lang="en-US" sz="2199" dirty="0"/>
              <a:t>Deploy users in any migration scenario</a:t>
            </a:r>
          </a:p>
          <a:p>
            <a:pPr lvl="1"/>
            <a:r>
              <a:rPr lang="en-US" sz="1999" dirty="0"/>
              <a:t>Cutover or Staged / Hybrid</a:t>
            </a:r>
          </a:p>
          <a:p>
            <a:endParaRPr lang="en-US" sz="1999" dirty="0"/>
          </a:p>
          <a:p>
            <a:r>
              <a:rPr lang="en-US" sz="1999" dirty="0"/>
              <a:t>No Admin Credentials Needed!</a:t>
            </a:r>
          </a:p>
          <a:p>
            <a:r>
              <a:rPr lang="en-US" sz="1999" dirty="0"/>
              <a:t>Direct Integration with MigrationWiz / </a:t>
            </a:r>
            <a:r>
              <a:rPr lang="en-US" sz="1999" dirty="0" err="1"/>
              <a:t>UserActivation</a:t>
            </a:r>
            <a:endParaRPr lang="en-US" sz="1999" dirty="0"/>
          </a:p>
          <a:p>
            <a:r>
              <a:rPr lang="en-US" sz="1999" dirty="0"/>
              <a:t>Fully Customizable</a:t>
            </a:r>
          </a:p>
        </p:txBody>
      </p:sp>
      <p:pic>
        <p:nvPicPr>
          <p:cNvPr id="5" name="Picture 4"/>
          <p:cNvPicPr>
            <a:picLocks noChangeAspect="1"/>
          </p:cNvPicPr>
          <p:nvPr/>
        </p:nvPicPr>
        <p:blipFill>
          <a:blip r:embed="rId2"/>
          <a:stretch>
            <a:fillRect/>
          </a:stretch>
        </p:blipFill>
        <p:spPr>
          <a:xfrm>
            <a:off x="7797515" y="1578228"/>
            <a:ext cx="3183313" cy="2471093"/>
          </a:xfrm>
          <a:prstGeom prst="rect">
            <a:avLst/>
          </a:prstGeom>
        </p:spPr>
      </p:pic>
      <p:pic>
        <p:nvPicPr>
          <p:cNvPr id="6" name="Picture 5"/>
          <p:cNvPicPr>
            <a:picLocks noChangeAspect="1"/>
          </p:cNvPicPr>
          <p:nvPr/>
        </p:nvPicPr>
        <p:blipFill>
          <a:blip r:embed="rId3"/>
          <a:stretch>
            <a:fillRect/>
          </a:stretch>
        </p:blipFill>
        <p:spPr>
          <a:xfrm>
            <a:off x="8763675" y="3285478"/>
            <a:ext cx="3231078" cy="248156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008" y="276030"/>
            <a:ext cx="4404530" cy="683403"/>
          </a:xfrm>
          <a:prstGeom prst="rect">
            <a:avLst/>
          </a:prstGeom>
        </p:spPr>
      </p:pic>
    </p:spTree>
    <p:extLst>
      <p:ext uri="{BB962C8B-B14F-4D97-AF65-F5344CB8AC3E}">
        <p14:creationId xmlns:p14="http://schemas.microsoft.com/office/powerpoint/2010/main" val="2976761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973138" y="2739678"/>
            <a:ext cx="10914062" cy="1378644"/>
          </a:xfrm>
        </p:spPr>
        <p:txBody>
          <a:bodyPr/>
          <a:lstStyle/>
          <a:p>
            <a:r>
              <a:rPr lang="en-US" dirty="0" err="1" smtClean="0"/>
              <a:t>BitTitan</a:t>
            </a:r>
            <a:r>
              <a:rPr lang="en-US" dirty="0" smtClean="0"/>
              <a:t> Migration Tools</a:t>
            </a:r>
            <a:endParaRPr lang="en-US" dirty="0"/>
          </a:p>
        </p:txBody>
      </p:sp>
      <p:sp>
        <p:nvSpPr>
          <p:cNvPr id="7" name="Text Placeholder 6"/>
          <p:cNvSpPr>
            <a:spLocks noGrp="1"/>
          </p:cNvSpPr>
          <p:nvPr>
            <p:ph type="body" sz="quarter" idx="11"/>
          </p:nvPr>
        </p:nvSpPr>
        <p:spPr/>
        <p:txBody>
          <a:bodyPr/>
          <a:lstStyle/>
          <a:p>
            <a:r>
              <a:rPr lang="en-US" dirty="0" smtClean="0"/>
              <a:t>Demonstration</a:t>
            </a:r>
            <a:endParaRPr lang="en-US" dirty="0"/>
          </a:p>
        </p:txBody>
      </p:sp>
      <p:sp>
        <p:nvSpPr>
          <p:cNvPr id="4" name="Slide Number Placeholder 3"/>
          <p:cNvSpPr>
            <a:spLocks noGrp="1"/>
          </p:cNvSpPr>
          <p:nvPr>
            <p:ph type="sldNum" sz="quarter" idx="4294967295"/>
          </p:nvPr>
        </p:nvSpPr>
        <p:spPr>
          <a:xfrm>
            <a:off x="0" y="6399213"/>
            <a:ext cx="560388" cy="219075"/>
          </a:xfrm>
          <a:prstGeom prst="rect">
            <a:avLst/>
          </a:prstGeom>
        </p:spPr>
        <p:txBody>
          <a:bodyPr/>
          <a:lstStyle/>
          <a:p>
            <a:fld id="{727B4C2D-45E2-4621-8491-2995EB46A674}" type="slidenum">
              <a:rPr lang="en-US" smtClean="0"/>
              <a:pPr/>
              <a:t>58</a:t>
            </a:fld>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591550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PST Capture Tool</a:t>
            </a:r>
            <a:endParaRPr lang="en-US" dirty="0"/>
          </a:p>
        </p:txBody>
      </p:sp>
      <p:sp>
        <p:nvSpPr>
          <p:cNvPr id="5" name="Text Placeholder 4"/>
          <p:cNvSpPr>
            <a:spLocks noGrp="1"/>
          </p:cNvSpPr>
          <p:nvPr>
            <p:ph type="body" sz="quarter" idx="10"/>
          </p:nvPr>
        </p:nvSpPr>
        <p:spPr>
          <a:xfrm>
            <a:off x="519112" y="1447799"/>
            <a:ext cx="11149013" cy="2068259"/>
          </a:xfrm>
        </p:spPr>
        <p:txBody>
          <a:bodyPr>
            <a:spAutoFit/>
          </a:bodyPr>
          <a:lstStyle/>
          <a:p>
            <a:r>
              <a:rPr lang="en-US" sz="3200" dirty="0" smtClean="0">
                <a:solidFill>
                  <a:schemeClr val="bg2"/>
                </a:solidFill>
              </a:rPr>
              <a:t>Stand alone tool to capture and migrate PST data</a:t>
            </a:r>
          </a:p>
          <a:p>
            <a:r>
              <a:rPr lang="en-US" sz="3200" dirty="0" smtClean="0">
                <a:solidFill>
                  <a:schemeClr val="bg2"/>
                </a:solidFill>
              </a:rPr>
              <a:t>Option to import to mailbox or archive</a:t>
            </a:r>
          </a:p>
          <a:p>
            <a:r>
              <a:rPr lang="en-US" sz="3200" dirty="0" smtClean="0">
                <a:solidFill>
                  <a:schemeClr val="bg2"/>
                </a:solidFill>
              </a:rPr>
              <a:t>Requires central PST capture console installation</a:t>
            </a:r>
          </a:p>
          <a:p>
            <a:r>
              <a:rPr lang="en-US" sz="3200" dirty="0" smtClean="0">
                <a:solidFill>
                  <a:schemeClr val="bg2"/>
                </a:solidFill>
              </a:rPr>
              <a:t>Agent required on client computers for capture and migration</a:t>
            </a:r>
            <a:endParaRPr lang="en-US" sz="3200" dirty="0">
              <a:solidFill>
                <a:schemeClr val="bg2"/>
              </a:solidFill>
            </a:endParaRPr>
          </a:p>
        </p:txBody>
      </p:sp>
    </p:spTree>
    <p:extLst>
      <p:ext uri="{BB962C8B-B14F-4D97-AF65-F5344CB8AC3E}">
        <p14:creationId xmlns:p14="http://schemas.microsoft.com/office/powerpoint/2010/main" val="1535081650"/>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US" dirty="0" smtClean="0"/>
              <a:t>PST Migration Tool</a:t>
            </a:r>
            <a:endParaRPr lang="en-US" dirty="0"/>
          </a:p>
        </p:txBody>
      </p:sp>
      <p:sp>
        <p:nvSpPr>
          <p:cNvPr id="7" name="Text Placeholder 6"/>
          <p:cNvSpPr>
            <a:spLocks noGrp="1"/>
          </p:cNvSpPr>
          <p:nvPr>
            <p:ph type="body" sz="quarter" idx="11"/>
          </p:nvPr>
        </p:nvSpPr>
        <p:spPr/>
        <p:txBody>
          <a:bodyPr/>
          <a:lstStyle/>
          <a:p>
            <a:r>
              <a:rPr lang="en-US" dirty="0" smtClean="0"/>
              <a:t>Demonstration</a:t>
            </a:r>
            <a:endParaRPr lang="en-US" dirty="0"/>
          </a:p>
        </p:txBody>
      </p:sp>
      <p:sp>
        <p:nvSpPr>
          <p:cNvPr id="4" name="Slide Number Placeholder 3"/>
          <p:cNvSpPr>
            <a:spLocks noGrp="1"/>
          </p:cNvSpPr>
          <p:nvPr>
            <p:ph type="sldNum" sz="quarter" idx="4294967295"/>
          </p:nvPr>
        </p:nvSpPr>
        <p:spPr>
          <a:xfrm>
            <a:off x="0" y="6399213"/>
            <a:ext cx="560388" cy="219075"/>
          </a:xfrm>
          <a:prstGeom prst="rect">
            <a:avLst/>
          </a:prstGeom>
        </p:spPr>
        <p:txBody>
          <a:bodyPr/>
          <a:lstStyle/>
          <a:p>
            <a:fld id="{727B4C2D-45E2-4621-8491-2995EB46A674}" type="slidenum">
              <a:rPr lang="en-US" smtClean="0"/>
              <a:pPr/>
              <a:t>60</a:t>
            </a:fld>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790941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p:cNvSpPr/>
          <p:nvPr/>
        </p:nvSpPr>
        <p:spPr bwMode="auto">
          <a:xfrm>
            <a:off x="2000359" y="1371600"/>
            <a:ext cx="1280160" cy="4572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Wizard:</a:t>
            </a:r>
          </a:p>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Enter server settings and admin</a:t>
            </a:r>
          </a:p>
          <a:p>
            <a:pPr algn="ctr" defTabSz="914099" fontAlgn="base">
              <a:spcBef>
                <a:spcPct val="0"/>
              </a:spcBef>
              <a:spcAft>
                <a:spcPct val="0"/>
              </a:spcAft>
            </a:pPr>
            <a:r>
              <a:rPr lang="en-US" sz="2000" b="1" kern="0" dirty="0" smtClean="0">
                <a:solidFill>
                  <a:srgbClr val="FFFFFF"/>
                </a:solidFill>
                <a:latin typeface="Segoe UI Light"/>
              </a:rPr>
              <a:t>creds</a:t>
            </a:r>
            <a:endParaRPr lang="en-US" sz="2000" b="1" kern="0" dirty="0">
              <a:solidFill>
                <a:srgbClr val="FFFFFF"/>
              </a:solidFill>
              <a:latin typeface="Segoe UI Light"/>
            </a:endParaRPr>
          </a:p>
        </p:txBody>
      </p:sp>
      <p:sp>
        <p:nvSpPr>
          <p:cNvPr id="16" name="Rectangle 15"/>
          <p:cNvSpPr/>
          <p:nvPr/>
        </p:nvSpPr>
        <p:spPr bwMode="auto">
          <a:xfrm>
            <a:off x="4738685" y="3708400"/>
            <a:ext cx="1280160" cy="22402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Delta</a:t>
            </a:r>
            <a:endParaRPr lang="en-US" sz="2000" b="1" kern="0" dirty="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sync </a:t>
            </a:r>
            <a:endParaRPr lang="en-US" sz="2000" b="1" kern="0" dirty="0">
              <a:solidFill>
                <a:srgbClr val="FFFFFF"/>
              </a:solidFill>
              <a:latin typeface="Segoe UI Light"/>
            </a:endParaRPr>
          </a:p>
          <a:p>
            <a:pPr algn="ctr" defTabSz="914099" fontAlgn="base">
              <a:spcBef>
                <a:spcPct val="0"/>
              </a:spcBef>
              <a:spcAft>
                <a:spcPct val="0"/>
              </a:spcAft>
            </a:pPr>
            <a:r>
              <a:rPr lang="en-US" sz="2000" b="1" kern="0" dirty="0">
                <a:solidFill>
                  <a:srgbClr val="FFFFFF"/>
                </a:solidFill>
                <a:latin typeface="Segoe UI Light"/>
              </a:rPr>
              <a:t>every 24 hours</a:t>
            </a:r>
          </a:p>
        </p:txBody>
      </p:sp>
      <p:sp>
        <p:nvSpPr>
          <p:cNvPr id="17" name="Rectangle 16"/>
          <p:cNvSpPr/>
          <p:nvPr/>
        </p:nvSpPr>
        <p:spPr bwMode="auto">
          <a:xfrm>
            <a:off x="7503009" y="1371600"/>
            <a:ext cx="1280160" cy="4572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000" b="1" kern="0" dirty="0" smtClean="0">
                <a:solidFill>
                  <a:srgbClr val="FFFFFF"/>
                </a:solidFill>
                <a:latin typeface="Segoe UI Light"/>
              </a:rPr>
              <a:t>Mark migration as complete</a:t>
            </a:r>
            <a:endParaRPr lang="en-US" sz="2000" b="1" kern="0" dirty="0">
              <a:solidFill>
                <a:srgbClr val="FFFFFF"/>
              </a:solidFill>
              <a:latin typeface="Segoe UI Light"/>
            </a:endParaRPr>
          </a:p>
        </p:txBody>
      </p:sp>
      <p:sp>
        <p:nvSpPr>
          <p:cNvPr id="15" name="Rectangle 14"/>
          <p:cNvSpPr/>
          <p:nvPr/>
        </p:nvSpPr>
        <p:spPr bwMode="auto">
          <a:xfrm>
            <a:off x="6130183" y="1371600"/>
            <a:ext cx="1280160" cy="4572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000" b="1" kern="0" dirty="0" smtClean="0">
                <a:solidFill>
                  <a:srgbClr val="FFFFFF"/>
                </a:solidFill>
                <a:latin typeface="Segoe UI Light"/>
              </a:rPr>
              <a:t>Change MX</a:t>
            </a:r>
          </a:p>
          <a:p>
            <a:pPr algn="ctr" defTabSz="914099" fontAlgn="base">
              <a:spcBef>
                <a:spcPct val="0"/>
              </a:spcBef>
              <a:spcAft>
                <a:spcPct val="0"/>
              </a:spcAft>
            </a:pPr>
            <a:r>
              <a:rPr lang="en-US" sz="2000" b="1" kern="0" dirty="0" smtClean="0">
                <a:solidFill>
                  <a:srgbClr val="FFFFFF"/>
                </a:solidFill>
                <a:latin typeface="Segoe UI Light"/>
              </a:rPr>
              <a:t>record</a:t>
            </a:r>
            <a:endParaRPr lang="en-US" sz="2000" b="1" kern="0" dirty="0">
              <a:solidFill>
                <a:srgbClr val="FFFFFF"/>
              </a:solidFill>
              <a:latin typeface="Segoe UI Light"/>
            </a:endParaRPr>
          </a:p>
        </p:txBody>
      </p:sp>
      <p:sp>
        <p:nvSpPr>
          <p:cNvPr id="5" name="Title 4"/>
          <p:cNvSpPr>
            <a:spLocks noGrp="1"/>
          </p:cNvSpPr>
          <p:nvPr>
            <p:ph type="title"/>
          </p:nvPr>
        </p:nvSpPr>
        <p:spPr/>
        <p:txBody>
          <a:bodyPr/>
          <a:lstStyle/>
          <a:p>
            <a:r>
              <a:rPr lang="en-US" dirty="0" smtClean="0"/>
              <a:t>Cutover Migration Flow</a:t>
            </a:r>
            <a:endParaRPr lang="en-US" dirty="0"/>
          </a:p>
        </p:txBody>
      </p:sp>
      <p:sp>
        <p:nvSpPr>
          <p:cNvPr id="78" name="Rectangle 77"/>
          <p:cNvSpPr/>
          <p:nvPr/>
        </p:nvSpPr>
        <p:spPr bwMode="auto">
          <a:xfrm>
            <a:off x="4748332" y="1371600"/>
            <a:ext cx="1280160" cy="22402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Initial </a:t>
            </a:r>
          </a:p>
          <a:p>
            <a:pPr algn="ctr" defTabSz="914099" fontAlgn="base">
              <a:spcBef>
                <a:spcPct val="0"/>
              </a:spcBef>
              <a:spcAft>
                <a:spcPct val="0"/>
              </a:spcAft>
            </a:pPr>
            <a:r>
              <a:rPr lang="en-US" sz="2000" b="1" kern="0" dirty="0" smtClean="0">
                <a:solidFill>
                  <a:srgbClr val="FFFFFF"/>
                </a:solidFill>
                <a:latin typeface="Segoe UI Light"/>
              </a:rPr>
              <a:t>sync</a:t>
            </a:r>
            <a:endParaRPr lang="en-US" sz="2000" b="1" kern="0" dirty="0">
              <a:solidFill>
                <a:srgbClr val="FFFFFF"/>
              </a:solidFill>
              <a:latin typeface="Segoe UI Light"/>
            </a:endParaRPr>
          </a:p>
        </p:txBody>
      </p:sp>
      <p:sp>
        <p:nvSpPr>
          <p:cNvPr id="18" name="Rectangle 17"/>
          <p:cNvSpPr/>
          <p:nvPr/>
        </p:nvSpPr>
        <p:spPr bwMode="auto">
          <a:xfrm>
            <a:off x="8874542" y="1371600"/>
            <a:ext cx="1280160" cy="4572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000" b="1" kern="0" dirty="0" smtClean="0">
                <a:solidFill>
                  <a:srgbClr val="FFFFFF"/>
                </a:solidFill>
                <a:latin typeface="Segoe UI Light"/>
              </a:rPr>
              <a:t>Final </a:t>
            </a:r>
          </a:p>
          <a:p>
            <a:pPr algn="ctr" defTabSz="914099" fontAlgn="base">
              <a:spcBef>
                <a:spcPct val="0"/>
              </a:spcBef>
              <a:spcAft>
                <a:spcPct val="0"/>
              </a:spcAft>
            </a:pPr>
            <a:r>
              <a:rPr lang="en-US" sz="2000" b="1" kern="0" dirty="0" smtClean="0">
                <a:solidFill>
                  <a:srgbClr val="FFFFFF"/>
                </a:solidFill>
                <a:latin typeface="Segoe UI Light"/>
              </a:rPr>
              <a:t>sync and cleanup</a:t>
            </a:r>
            <a:endParaRPr lang="en-US" sz="2000" b="1" kern="0" dirty="0">
              <a:solidFill>
                <a:srgbClr val="FFFFFF"/>
              </a:solidFill>
              <a:latin typeface="Segoe UI Light"/>
            </a:endParaRPr>
          </a:p>
        </p:txBody>
      </p:sp>
      <p:pic>
        <p:nvPicPr>
          <p:cNvPr id="19"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874139" y="1468117"/>
            <a:ext cx="1063342" cy="5943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986753" y="1504656"/>
            <a:ext cx="1063342" cy="5943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023043" y="3776048"/>
            <a:ext cx="764336" cy="71870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16" descr="W:\Open Engagements\Productivity\MS-Unified Communications\#1601 BizProd MOD Team Core Content Work\New Iconography\Words\Yes_06051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6518" y="1373147"/>
            <a:ext cx="951658" cy="9516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305073" y="1540089"/>
            <a:ext cx="932596" cy="64008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2217964" y="1477359"/>
            <a:ext cx="934270" cy="809334"/>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bwMode="auto">
          <a:xfrm>
            <a:off x="10243601" y="1371600"/>
            <a:ext cx="1280160" cy="4572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000" b="1" kern="0" dirty="0" smtClean="0">
                <a:solidFill>
                  <a:srgbClr val="FFFFFF"/>
                </a:solidFill>
                <a:latin typeface="Segoe UI Light"/>
              </a:rPr>
              <a:t>License users</a:t>
            </a:r>
            <a:endParaRPr lang="en-US" sz="2000" b="1" kern="0" dirty="0">
              <a:solidFill>
                <a:srgbClr val="FFFFFF"/>
              </a:solidFill>
              <a:latin typeface="Segoe UI Light"/>
            </a:endParaRPr>
          </a:p>
        </p:txBody>
      </p:sp>
      <p:pic>
        <p:nvPicPr>
          <p:cNvPr id="30" name="Picture 4" descr="C:\Users\hannahr\Dropbox\MOD Servers Metro Icon Library\david enriquez\061412\HR_0601412white3-01.png"/>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10607456" y="1438722"/>
            <a:ext cx="552449" cy="114922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bwMode="auto">
          <a:xfrm>
            <a:off x="638391" y="1371600"/>
            <a:ext cx="1280160" cy="4572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Configure Outlook Anywhere</a:t>
            </a:r>
          </a:p>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r>
              <a:rPr lang="en-US" sz="2000" b="1" kern="0" dirty="0">
                <a:solidFill>
                  <a:srgbClr val="FFFFFF"/>
                </a:solidFill>
                <a:latin typeface="Segoe UI Light"/>
              </a:rPr>
              <a:t>Test using </a:t>
            </a:r>
            <a:r>
              <a:rPr lang="en-US" sz="2000" b="1" kern="0" dirty="0" smtClean="0">
                <a:solidFill>
                  <a:srgbClr val="FFFFFF"/>
                </a:solidFill>
                <a:latin typeface="Segoe UI Light"/>
              </a:rPr>
              <a:t>ExRCA</a:t>
            </a:r>
          </a:p>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Assign migration</a:t>
            </a:r>
          </a:p>
          <a:p>
            <a:pPr algn="ctr" defTabSz="914099" fontAlgn="base">
              <a:spcBef>
                <a:spcPct val="0"/>
              </a:spcBef>
              <a:spcAft>
                <a:spcPct val="0"/>
              </a:spcAft>
            </a:pPr>
            <a:r>
              <a:rPr lang="en-US" sz="2000" b="1" kern="0" dirty="0" smtClean="0">
                <a:solidFill>
                  <a:srgbClr val="FFFFFF"/>
                </a:solidFill>
                <a:latin typeface="Segoe UI Light"/>
              </a:rPr>
              <a:t>perms</a:t>
            </a:r>
            <a:endParaRPr lang="en-US" sz="2000" b="1" kern="0" dirty="0">
              <a:solidFill>
                <a:srgbClr val="FFFFFF"/>
              </a:solidFill>
              <a:latin typeface="Segoe UI Light"/>
            </a:endParaRPr>
          </a:p>
          <a:p>
            <a:pPr algn="ctr" defTabSz="914099" fontAlgn="base">
              <a:spcBef>
                <a:spcPct val="0"/>
              </a:spcBef>
              <a:spcAft>
                <a:spcPct val="0"/>
              </a:spcAft>
            </a:pPr>
            <a:endParaRPr lang="en-US" sz="2000" b="1" kern="0" dirty="0" smtClean="0">
              <a:solidFill>
                <a:srgbClr val="FFFFFF"/>
              </a:solidFill>
              <a:latin typeface="Segoe UI Light"/>
            </a:endParaRPr>
          </a:p>
        </p:txBody>
      </p:sp>
      <p:pic>
        <p:nvPicPr>
          <p:cNvPr id="31" name="Picture 4" descr="W:\Open Engagements\Productivity\MS-Unified Communications\#1601 BizProd MOD Team Core Content Work\New Iconography\Words\Draft\061312_Word_Icons\Tools_061312_white-04.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45899" y="1450311"/>
            <a:ext cx="865144" cy="863430"/>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p:nvPr/>
        </p:nvSpPr>
        <p:spPr bwMode="auto">
          <a:xfrm>
            <a:off x="3365199" y="1371600"/>
            <a:ext cx="1280160" cy="4572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lvl="0" algn="ctr" defTabSz="914099" fontAlgn="base">
              <a:spcBef>
                <a:spcPct val="0"/>
              </a:spcBef>
              <a:spcAft>
                <a:spcPct val="0"/>
              </a:spcAft>
            </a:pPr>
            <a:endParaRPr lang="en-US" sz="2000" b="1" kern="0" dirty="0" smtClean="0">
              <a:solidFill>
                <a:schemeClr val="bg1"/>
              </a:solidFill>
              <a:latin typeface="+mj-lt"/>
            </a:endParaRPr>
          </a:p>
          <a:p>
            <a:pPr lvl="0" algn="ctr" defTabSz="914099" fontAlgn="base">
              <a:spcBef>
                <a:spcPct val="0"/>
              </a:spcBef>
              <a:spcAft>
                <a:spcPct val="0"/>
              </a:spcAft>
            </a:pPr>
            <a:endParaRPr lang="en-US" sz="2000" b="1" kern="0" dirty="0" smtClean="0">
              <a:solidFill>
                <a:schemeClr val="bg1"/>
              </a:solidFill>
              <a:latin typeface="+mj-lt"/>
            </a:endParaRPr>
          </a:p>
          <a:p>
            <a:pPr lvl="0" algn="ctr" defTabSz="914099" fontAlgn="base">
              <a:spcBef>
                <a:spcPct val="0"/>
              </a:spcBef>
              <a:spcAft>
                <a:spcPct val="0"/>
              </a:spcAft>
            </a:pPr>
            <a:endParaRPr lang="en-US" sz="2000" b="1" kern="0" dirty="0">
              <a:solidFill>
                <a:schemeClr val="bg1"/>
              </a:solidFill>
              <a:latin typeface="+mj-lt"/>
            </a:endParaRPr>
          </a:p>
          <a:p>
            <a:pPr lvl="0" algn="ctr" defTabSz="914099" fontAlgn="base">
              <a:spcBef>
                <a:spcPct val="0"/>
              </a:spcBef>
              <a:spcAft>
                <a:spcPct val="0"/>
              </a:spcAft>
            </a:pPr>
            <a:r>
              <a:rPr lang="en-US" sz="2000" b="1" kern="0" dirty="0" smtClean="0">
                <a:solidFill>
                  <a:schemeClr val="bg1"/>
                </a:solidFill>
                <a:latin typeface="+mj-lt"/>
              </a:rPr>
              <a:t>Migration</a:t>
            </a:r>
          </a:p>
          <a:p>
            <a:pPr lvl="0" algn="ctr" defTabSz="914099" fontAlgn="base">
              <a:spcBef>
                <a:spcPct val="0"/>
              </a:spcBef>
              <a:spcAft>
                <a:spcPct val="0"/>
              </a:spcAft>
            </a:pPr>
            <a:r>
              <a:rPr lang="en-US" sz="2000" b="1" kern="0" dirty="0" smtClean="0">
                <a:solidFill>
                  <a:schemeClr val="bg1"/>
                </a:solidFill>
                <a:latin typeface="+mj-lt"/>
              </a:rPr>
              <a:t>tool</a:t>
            </a:r>
          </a:p>
          <a:p>
            <a:pPr lvl="0" algn="ctr" defTabSz="914099" fontAlgn="base">
              <a:spcBef>
                <a:spcPct val="0"/>
              </a:spcBef>
              <a:spcAft>
                <a:spcPct val="0"/>
              </a:spcAft>
            </a:pPr>
            <a:r>
              <a:rPr lang="en-US" sz="2000" b="1" kern="0" dirty="0" smtClean="0">
                <a:solidFill>
                  <a:schemeClr val="bg1"/>
                </a:solidFill>
                <a:latin typeface="+mj-lt"/>
              </a:rPr>
              <a:t>provisions</a:t>
            </a:r>
          </a:p>
          <a:p>
            <a:pPr lvl="0" algn="ctr" defTabSz="914099" fontAlgn="base">
              <a:spcBef>
                <a:spcPct val="0"/>
              </a:spcBef>
              <a:spcAft>
                <a:spcPct val="0"/>
              </a:spcAft>
            </a:pPr>
            <a:r>
              <a:rPr lang="en-US" sz="2000" b="1" kern="0" dirty="0" smtClean="0">
                <a:solidFill>
                  <a:schemeClr val="bg1"/>
                </a:solidFill>
                <a:latin typeface="+mj-lt"/>
              </a:rPr>
              <a:t>users mailboxes</a:t>
            </a:r>
          </a:p>
          <a:p>
            <a:pPr lvl="0" algn="ctr" defTabSz="914099" fontAlgn="base">
              <a:spcBef>
                <a:spcPct val="0"/>
              </a:spcBef>
              <a:spcAft>
                <a:spcPct val="0"/>
              </a:spcAft>
            </a:pPr>
            <a:r>
              <a:rPr lang="en-US" sz="2000" b="1" kern="0" dirty="0" smtClean="0">
                <a:solidFill>
                  <a:schemeClr val="bg1"/>
                </a:solidFill>
                <a:latin typeface="+mj-lt"/>
              </a:rPr>
              <a:t>DLs</a:t>
            </a:r>
          </a:p>
          <a:p>
            <a:pPr lvl="0" algn="ctr" defTabSz="914099" fontAlgn="base">
              <a:spcBef>
                <a:spcPct val="0"/>
              </a:spcBef>
              <a:spcAft>
                <a:spcPct val="0"/>
              </a:spcAft>
            </a:pPr>
            <a:r>
              <a:rPr lang="en-US" sz="2000" b="1" kern="0" dirty="0" smtClean="0">
                <a:solidFill>
                  <a:schemeClr val="bg1"/>
                </a:solidFill>
                <a:latin typeface="+mj-lt"/>
              </a:rPr>
              <a:t>contacts</a:t>
            </a:r>
          </a:p>
          <a:p>
            <a:pPr lvl="0" algn="ctr" defTabSz="914099" fontAlgn="base">
              <a:spcBef>
                <a:spcPct val="0"/>
              </a:spcBef>
              <a:spcAft>
                <a:spcPct val="0"/>
              </a:spcAft>
            </a:pPr>
            <a:r>
              <a:rPr lang="en-US" sz="2000" b="1" kern="0" dirty="0" smtClean="0">
                <a:solidFill>
                  <a:schemeClr val="bg1"/>
                </a:solidFill>
                <a:latin typeface="+mj-lt"/>
              </a:rPr>
              <a:t>in O365</a:t>
            </a:r>
            <a:endParaRPr lang="en-US" sz="2000" b="1" kern="0" dirty="0">
              <a:solidFill>
                <a:schemeClr val="bg1"/>
              </a:solidFill>
              <a:latin typeface="+mj-lt"/>
            </a:endParaRPr>
          </a:p>
        </p:txBody>
      </p:sp>
      <p:pic>
        <p:nvPicPr>
          <p:cNvPr id="32" name="Picture 5" descr="W:\Open Engagements\Productivity\MS-Unified Communications\#1601 BizProd MOD Team Core Content Work\New Iconography\People\GroupOfPeople_06081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67230" y="1371600"/>
            <a:ext cx="1266657" cy="1266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878905"/>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bwMode="auto">
          <a:xfrm>
            <a:off x="2011720" y="1371600"/>
            <a:ext cx="1280160" cy="4572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Configure Directory</a:t>
            </a:r>
          </a:p>
          <a:p>
            <a:pPr algn="ctr" defTabSz="914099" fontAlgn="base">
              <a:spcBef>
                <a:spcPct val="0"/>
              </a:spcBef>
              <a:spcAft>
                <a:spcPct val="0"/>
              </a:spcAft>
            </a:pPr>
            <a:r>
              <a:rPr lang="en-US" sz="2000" b="1" kern="0" dirty="0" smtClean="0">
                <a:solidFill>
                  <a:srgbClr val="FFFFFF"/>
                </a:solidFill>
                <a:latin typeface="Segoe UI Light"/>
              </a:rPr>
              <a:t>Sync</a:t>
            </a:r>
            <a:endParaRPr lang="en-US" sz="2000" b="1" kern="0" dirty="0">
              <a:solidFill>
                <a:srgbClr val="FFFFFF"/>
              </a:solidFill>
              <a:latin typeface="Segoe UI Light"/>
            </a:endParaRPr>
          </a:p>
        </p:txBody>
      </p:sp>
      <p:sp>
        <p:nvSpPr>
          <p:cNvPr id="76" name="Rectangle 75"/>
          <p:cNvSpPr/>
          <p:nvPr/>
        </p:nvSpPr>
        <p:spPr bwMode="auto">
          <a:xfrm>
            <a:off x="3371995" y="1371600"/>
            <a:ext cx="1280160" cy="4572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Wizard:</a:t>
            </a:r>
          </a:p>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Enter server settings and admin</a:t>
            </a:r>
          </a:p>
          <a:p>
            <a:pPr algn="ctr" defTabSz="914099" fontAlgn="base">
              <a:spcBef>
                <a:spcPct val="0"/>
              </a:spcBef>
              <a:spcAft>
                <a:spcPct val="0"/>
              </a:spcAft>
            </a:pPr>
            <a:r>
              <a:rPr lang="en-US" sz="2000" b="1" kern="0" dirty="0" smtClean="0">
                <a:solidFill>
                  <a:srgbClr val="FFFFFF"/>
                </a:solidFill>
                <a:latin typeface="Segoe UI Light"/>
              </a:rPr>
              <a:t>creds</a:t>
            </a:r>
            <a:endParaRPr lang="en-US" sz="2000" b="1" kern="0" dirty="0">
              <a:solidFill>
                <a:srgbClr val="FFFFFF"/>
              </a:solidFill>
              <a:latin typeface="Segoe UI Light"/>
            </a:endParaRPr>
          </a:p>
        </p:txBody>
      </p:sp>
      <p:sp>
        <p:nvSpPr>
          <p:cNvPr id="16" name="Rectangle 15"/>
          <p:cNvSpPr/>
          <p:nvPr/>
        </p:nvSpPr>
        <p:spPr bwMode="auto">
          <a:xfrm>
            <a:off x="4738685" y="3708400"/>
            <a:ext cx="1280160" cy="22402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Delta</a:t>
            </a:r>
            <a:endParaRPr lang="en-US" sz="2000" b="1" kern="0" dirty="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sync </a:t>
            </a:r>
            <a:endParaRPr lang="en-US" sz="2000" b="1" kern="0" dirty="0">
              <a:solidFill>
                <a:srgbClr val="FFFFFF"/>
              </a:solidFill>
              <a:latin typeface="Segoe UI Light"/>
            </a:endParaRPr>
          </a:p>
          <a:p>
            <a:pPr algn="ctr" defTabSz="914099" fontAlgn="base">
              <a:spcBef>
                <a:spcPct val="0"/>
              </a:spcBef>
              <a:spcAft>
                <a:spcPct val="0"/>
              </a:spcAft>
            </a:pPr>
            <a:r>
              <a:rPr lang="en-US" sz="2000" b="1" kern="0" dirty="0">
                <a:solidFill>
                  <a:srgbClr val="FFFFFF"/>
                </a:solidFill>
                <a:latin typeface="Segoe UI Light"/>
              </a:rPr>
              <a:t>every 24 hours</a:t>
            </a:r>
          </a:p>
        </p:txBody>
      </p:sp>
      <p:sp>
        <p:nvSpPr>
          <p:cNvPr id="17" name="Rectangle 16"/>
          <p:cNvSpPr/>
          <p:nvPr/>
        </p:nvSpPr>
        <p:spPr bwMode="auto">
          <a:xfrm>
            <a:off x="7503009" y="1371600"/>
            <a:ext cx="1280160" cy="4572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000" b="1" kern="0" dirty="0" smtClean="0">
                <a:solidFill>
                  <a:srgbClr val="FFFFFF"/>
                </a:solidFill>
                <a:latin typeface="Segoe UI Light"/>
              </a:rPr>
              <a:t>Mark migration as complete</a:t>
            </a:r>
            <a:endParaRPr lang="en-US" sz="2000" b="1" kern="0" dirty="0">
              <a:solidFill>
                <a:srgbClr val="FFFFFF"/>
              </a:solidFill>
              <a:latin typeface="Segoe UI Light"/>
            </a:endParaRPr>
          </a:p>
        </p:txBody>
      </p:sp>
      <p:sp>
        <p:nvSpPr>
          <p:cNvPr id="15" name="Rectangle 14"/>
          <p:cNvSpPr/>
          <p:nvPr/>
        </p:nvSpPr>
        <p:spPr bwMode="auto">
          <a:xfrm>
            <a:off x="6130183" y="1371600"/>
            <a:ext cx="1280160" cy="4572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000" b="1" kern="0" dirty="0" smtClean="0">
                <a:solidFill>
                  <a:srgbClr val="FFFFFF"/>
                </a:solidFill>
                <a:latin typeface="Segoe UI Light"/>
              </a:rPr>
              <a:t>Change MX</a:t>
            </a:r>
          </a:p>
          <a:p>
            <a:pPr algn="ctr" defTabSz="914099" fontAlgn="base">
              <a:spcBef>
                <a:spcPct val="0"/>
              </a:spcBef>
              <a:spcAft>
                <a:spcPct val="0"/>
              </a:spcAft>
            </a:pPr>
            <a:r>
              <a:rPr lang="en-US" sz="2000" b="1" kern="0" dirty="0" smtClean="0">
                <a:solidFill>
                  <a:srgbClr val="FFFFFF"/>
                </a:solidFill>
                <a:latin typeface="Segoe UI Light"/>
              </a:rPr>
              <a:t>record</a:t>
            </a:r>
            <a:endParaRPr lang="en-US" sz="2000" b="1" kern="0" dirty="0">
              <a:solidFill>
                <a:srgbClr val="FFFFFF"/>
              </a:solidFill>
              <a:latin typeface="Segoe UI Light"/>
            </a:endParaRPr>
          </a:p>
        </p:txBody>
      </p:sp>
      <p:sp>
        <p:nvSpPr>
          <p:cNvPr id="5" name="Title 4"/>
          <p:cNvSpPr>
            <a:spLocks noGrp="1"/>
          </p:cNvSpPr>
          <p:nvPr>
            <p:ph type="title"/>
          </p:nvPr>
        </p:nvSpPr>
        <p:spPr/>
        <p:txBody>
          <a:bodyPr/>
          <a:lstStyle/>
          <a:p>
            <a:r>
              <a:rPr lang="en-US" dirty="0" smtClean="0"/>
              <a:t>Staged Migration Flow</a:t>
            </a:r>
            <a:endParaRPr lang="en-US" dirty="0"/>
          </a:p>
        </p:txBody>
      </p:sp>
      <p:sp>
        <p:nvSpPr>
          <p:cNvPr id="78" name="Rectangle 77"/>
          <p:cNvSpPr/>
          <p:nvPr/>
        </p:nvSpPr>
        <p:spPr bwMode="auto">
          <a:xfrm>
            <a:off x="4748332" y="1371600"/>
            <a:ext cx="1280160" cy="22402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smtClean="0">
              <a:solidFill>
                <a:srgbClr val="FFFFFF"/>
              </a:solidFill>
              <a:latin typeface="Segoe UI Light"/>
            </a:endParaRPr>
          </a:p>
          <a:p>
            <a:pPr algn="ctr" defTabSz="914099" fontAlgn="base">
              <a:spcBef>
                <a:spcPct val="0"/>
              </a:spcBef>
              <a:spcAft>
                <a:spcPct val="0"/>
              </a:spcAft>
            </a:pPr>
            <a:r>
              <a:rPr lang="en-US" sz="2000" b="1" kern="0" dirty="0" smtClean="0">
                <a:solidFill>
                  <a:srgbClr val="FFFFFF"/>
                </a:solidFill>
                <a:latin typeface="Segoe UI Light"/>
              </a:rPr>
              <a:t>Initial </a:t>
            </a:r>
          </a:p>
          <a:p>
            <a:pPr algn="ctr" defTabSz="914099" fontAlgn="base">
              <a:spcBef>
                <a:spcPct val="0"/>
              </a:spcBef>
              <a:spcAft>
                <a:spcPct val="0"/>
              </a:spcAft>
            </a:pPr>
            <a:r>
              <a:rPr lang="en-US" sz="2000" b="1" kern="0" dirty="0" smtClean="0">
                <a:solidFill>
                  <a:srgbClr val="FFFFFF"/>
                </a:solidFill>
                <a:latin typeface="Segoe UI Light"/>
              </a:rPr>
              <a:t>sync</a:t>
            </a:r>
            <a:endParaRPr lang="en-US" sz="2000" b="1" kern="0" dirty="0">
              <a:solidFill>
                <a:srgbClr val="FFFFFF"/>
              </a:solidFill>
              <a:latin typeface="Segoe UI Light"/>
            </a:endParaRPr>
          </a:p>
        </p:txBody>
      </p:sp>
      <p:sp>
        <p:nvSpPr>
          <p:cNvPr id="18" name="Rectangle 17"/>
          <p:cNvSpPr/>
          <p:nvPr/>
        </p:nvSpPr>
        <p:spPr bwMode="auto">
          <a:xfrm>
            <a:off x="8874542" y="1371600"/>
            <a:ext cx="1280160" cy="4572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000" b="1" kern="0" dirty="0" smtClean="0">
                <a:solidFill>
                  <a:srgbClr val="FFFFFF"/>
                </a:solidFill>
                <a:latin typeface="Segoe UI Light"/>
              </a:rPr>
              <a:t>Final </a:t>
            </a:r>
          </a:p>
          <a:p>
            <a:pPr algn="ctr" defTabSz="914099" fontAlgn="base">
              <a:spcBef>
                <a:spcPct val="0"/>
              </a:spcBef>
              <a:spcAft>
                <a:spcPct val="0"/>
              </a:spcAft>
            </a:pPr>
            <a:r>
              <a:rPr lang="en-US" sz="2000" b="1" kern="0" dirty="0" smtClean="0">
                <a:solidFill>
                  <a:srgbClr val="FFFFFF"/>
                </a:solidFill>
                <a:latin typeface="Segoe UI Light"/>
              </a:rPr>
              <a:t>sync and cleanup</a:t>
            </a:r>
            <a:endParaRPr lang="en-US" sz="2000" b="1" kern="0" dirty="0">
              <a:solidFill>
                <a:srgbClr val="FFFFFF"/>
              </a:solidFill>
              <a:latin typeface="Segoe UI Light"/>
            </a:endParaRPr>
          </a:p>
        </p:txBody>
      </p:sp>
      <p:pic>
        <p:nvPicPr>
          <p:cNvPr id="19"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874139" y="1468117"/>
            <a:ext cx="1063342" cy="5943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986753" y="1504656"/>
            <a:ext cx="1063342" cy="5943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023043" y="3776048"/>
            <a:ext cx="764336" cy="71870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16" descr="W:\Open Engagements\Productivity\MS-Unified Communications\#1601 BizProd MOD Team Core Content Work\New Iconography\Words\Yes_06051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6518" y="1373147"/>
            <a:ext cx="951658" cy="9516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305073" y="1540089"/>
            <a:ext cx="932596" cy="64008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3589600" y="1477359"/>
            <a:ext cx="934270" cy="80933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W:\Open Engagements\Productivity\MS-Unified Communications\#1601 BizProd MOD Team Core Content Work\New Iconography\People\GroupOfPeople_06081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19758" y="1398564"/>
            <a:ext cx="1266657" cy="1266657"/>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bwMode="auto">
          <a:xfrm>
            <a:off x="10243601" y="1371600"/>
            <a:ext cx="1280160" cy="45720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000" b="1" kern="0" dirty="0" smtClean="0">
                <a:solidFill>
                  <a:srgbClr val="FFFFFF"/>
                </a:solidFill>
                <a:latin typeface="Segoe UI Light"/>
              </a:rPr>
              <a:t>License users</a:t>
            </a:r>
            <a:endParaRPr lang="en-US" sz="2000" b="1" kern="0" dirty="0">
              <a:solidFill>
                <a:srgbClr val="FFFFFF"/>
              </a:solidFill>
              <a:latin typeface="Segoe UI Light"/>
            </a:endParaRPr>
          </a:p>
        </p:txBody>
      </p:sp>
      <p:pic>
        <p:nvPicPr>
          <p:cNvPr id="30" name="Picture 4" descr="C:\Users\hannahr\Dropbox\MOD Servers Metro Icon Library\david enriquez\061412\HR_0601412white3-01.png"/>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a:off x="10607456" y="1438722"/>
            <a:ext cx="552449" cy="114922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bwMode="auto">
          <a:xfrm>
            <a:off x="638391" y="1371600"/>
            <a:ext cx="1280160" cy="4572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r>
              <a:rPr lang="en-US" sz="2000" b="1" kern="0" dirty="0">
                <a:solidFill>
                  <a:srgbClr val="FFFFFF"/>
                </a:solidFill>
                <a:latin typeface="Segoe UI Light"/>
              </a:rPr>
              <a:t>Configure Outlook Anywhere</a:t>
            </a:r>
          </a:p>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r>
              <a:rPr lang="en-US" sz="2000" b="1" kern="0" dirty="0">
                <a:solidFill>
                  <a:srgbClr val="FFFFFF"/>
                </a:solidFill>
                <a:latin typeface="Segoe UI Light"/>
              </a:rPr>
              <a:t>Test using ExRCA</a:t>
            </a:r>
          </a:p>
          <a:p>
            <a:pPr algn="ctr" defTabSz="914099" fontAlgn="base">
              <a:spcBef>
                <a:spcPct val="0"/>
              </a:spcBef>
              <a:spcAft>
                <a:spcPct val="0"/>
              </a:spcAft>
            </a:pPr>
            <a:endParaRPr lang="en-US" sz="2000" b="1" kern="0" dirty="0">
              <a:solidFill>
                <a:srgbClr val="FFFFFF"/>
              </a:solidFill>
              <a:latin typeface="Segoe UI Light"/>
            </a:endParaRPr>
          </a:p>
          <a:p>
            <a:pPr algn="ctr" defTabSz="914099" fontAlgn="base">
              <a:spcBef>
                <a:spcPct val="0"/>
              </a:spcBef>
              <a:spcAft>
                <a:spcPct val="0"/>
              </a:spcAft>
            </a:pPr>
            <a:r>
              <a:rPr lang="en-US" sz="2000" b="1" kern="0" dirty="0">
                <a:solidFill>
                  <a:srgbClr val="FFFFFF"/>
                </a:solidFill>
                <a:latin typeface="Segoe UI Light"/>
              </a:rPr>
              <a:t>Assign migration</a:t>
            </a:r>
          </a:p>
          <a:p>
            <a:pPr algn="ctr" defTabSz="914099" fontAlgn="base">
              <a:spcBef>
                <a:spcPct val="0"/>
              </a:spcBef>
              <a:spcAft>
                <a:spcPct val="0"/>
              </a:spcAft>
            </a:pPr>
            <a:r>
              <a:rPr lang="en-US" sz="2000" b="1" kern="0" dirty="0">
                <a:solidFill>
                  <a:srgbClr val="FFFFFF"/>
                </a:solidFill>
                <a:latin typeface="Segoe UI Light"/>
              </a:rPr>
              <a:t>perms</a:t>
            </a:r>
          </a:p>
          <a:p>
            <a:pPr algn="ctr" defTabSz="914099" fontAlgn="base">
              <a:spcBef>
                <a:spcPct val="0"/>
              </a:spcBef>
              <a:spcAft>
                <a:spcPct val="0"/>
              </a:spcAft>
            </a:pPr>
            <a:endParaRPr lang="en-US" sz="2000" b="1" kern="0" dirty="0">
              <a:solidFill>
                <a:srgbClr val="FFFFFF"/>
              </a:solidFill>
              <a:latin typeface="Segoe UI Light"/>
            </a:endParaRPr>
          </a:p>
        </p:txBody>
      </p:sp>
      <p:pic>
        <p:nvPicPr>
          <p:cNvPr id="31" name="Picture 4" descr="W:\Open Engagements\Productivity\MS-Unified Communications\#1601 BizProd MOD Team Core Content Work\New Iconography\Words\Draft\061312_Word_Icons\Tools_061312_white-04.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5899" y="1450311"/>
            <a:ext cx="865144" cy="863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090032"/>
      </p:ext>
    </p:extLst>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sz="5400" dirty="0" smtClean="0"/>
              <a:t>Hybrid</a:t>
            </a:r>
          </a:p>
          <a:p>
            <a:r>
              <a:rPr lang="en-US" sz="5400" dirty="0" smtClean="0"/>
              <a:t>Deployments</a:t>
            </a:r>
            <a:endParaRPr lang="en-US" sz="5400" dirty="0"/>
          </a:p>
        </p:txBody>
      </p:sp>
      <p:grpSp>
        <p:nvGrpSpPr>
          <p:cNvPr id="12" name="Group 11"/>
          <p:cNvGrpSpPr/>
          <p:nvPr/>
        </p:nvGrpSpPr>
        <p:grpSpPr>
          <a:xfrm>
            <a:off x="7166943" y="3965232"/>
            <a:ext cx="3829988" cy="2000863"/>
            <a:chOff x="5700027" y="1037862"/>
            <a:chExt cx="4869180" cy="2001384"/>
          </a:xfrm>
        </p:grpSpPr>
        <p:pic>
          <p:nvPicPr>
            <p:cNvPr id="13" name="Picture 12"/>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700027" y="1037862"/>
              <a:ext cx="4869180" cy="2001384"/>
            </a:xfrm>
            <a:prstGeom prst="rect">
              <a:avLst/>
            </a:prstGeom>
            <a:effectLst>
              <a:outerShdw blurRad="63500" sx="102000" sy="102000" algn="ctr" rotWithShape="0">
                <a:prstClr val="black">
                  <a:alpha val="40000"/>
                </a:prstClr>
              </a:outerShdw>
            </a:effectLst>
          </p:spPr>
        </p:pic>
        <p:sp>
          <p:nvSpPr>
            <p:cNvPr id="14" name="Rounded Rectangle 13"/>
            <p:cNvSpPr/>
            <p:nvPr/>
          </p:nvSpPr>
          <p:spPr bwMode="auto">
            <a:xfrm>
              <a:off x="7554552" y="1742417"/>
              <a:ext cx="1541728" cy="1000637"/>
            </a:xfrm>
            <a:prstGeom prst="roundRect">
              <a:avLst/>
            </a:prstGeom>
            <a:solidFill>
              <a:schemeClr val="bg1"/>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530687"/>
              <a:endParaRPr lang="en-US" sz="1083" dirty="0">
                <a:gradFill>
                  <a:gsLst>
                    <a:gs pos="0">
                      <a:srgbClr val="FFFFFF"/>
                    </a:gs>
                    <a:gs pos="100000">
                      <a:srgbClr val="FFFFFF"/>
                    </a:gs>
                  </a:gsLst>
                  <a:lin ang="5400000" scaled="0"/>
                </a:gradFill>
                <a:latin typeface="Segoe WP" pitchFamily="34" charset="0"/>
              </a:endParaRPr>
            </a:p>
          </p:txBody>
        </p:sp>
      </p:gr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9723" y="4907051"/>
            <a:ext cx="2164584" cy="749808"/>
          </a:xfrm>
          <a:prstGeom prst="rect">
            <a:avLst/>
          </a:prstGeom>
        </p:spPr>
      </p:pic>
      <p:sp>
        <p:nvSpPr>
          <p:cNvPr id="19" name="Rectangle 18"/>
          <p:cNvSpPr/>
          <p:nvPr/>
        </p:nvSpPr>
        <p:spPr bwMode="auto">
          <a:xfrm>
            <a:off x="9838360" y="6096000"/>
            <a:ext cx="2350465" cy="762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7508" y="2623996"/>
            <a:ext cx="1348857" cy="134123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43780" y="1130826"/>
            <a:ext cx="3553151" cy="1102702"/>
          </a:xfrm>
          <a:prstGeom prst="rect">
            <a:avLst/>
          </a:prstGeom>
        </p:spPr>
      </p:pic>
    </p:spTree>
    <p:extLst>
      <p:ext uri="{BB962C8B-B14F-4D97-AF65-F5344CB8AC3E}">
        <p14:creationId xmlns:p14="http://schemas.microsoft.com/office/powerpoint/2010/main" val="5775107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tx2"/>
                </a:solidFill>
              </a:rPr>
              <a:t>Hybrid Coexistence Feature Comparison</a:t>
            </a:r>
            <a:endParaRPr lang="en-US" sz="3500" spc="-148" dirty="0">
              <a:solidFill>
                <a:schemeClr val="tx2"/>
              </a:solidFill>
              <a:latin typeface="Segoe" pitchFamily="34" charset="0"/>
            </a:endParaRPr>
          </a:p>
        </p:txBody>
      </p:sp>
      <p:sp>
        <p:nvSpPr>
          <p:cNvPr id="2" name="Slide Number Placeholder 1"/>
          <p:cNvSpPr>
            <a:spLocks noGrp="1"/>
          </p:cNvSpPr>
          <p:nvPr>
            <p:ph type="sldNum" sz="quarter" idx="12"/>
          </p:nvPr>
        </p:nvSpPr>
        <p:spPr>
          <a:xfrm>
            <a:off x="520700" y="6399557"/>
            <a:ext cx="560686" cy="219456"/>
          </a:xfrm>
          <a:prstGeom prst="rect">
            <a:avLst/>
          </a:prstGeom>
        </p:spPr>
        <p:txBody>
          <a:bodyPr/>
          <a:lstStyle/>
          <a:p>
            <a:fld id="{727B4C2D-45E2-4621-8491-2995EB46A674}" type="slidenum">
              <a:rPr lang="en-US" smtClean="0"/>
              <a:pPr/>
              <a:t>64</a:t>
            </a:fld>
            <a:endParaRPr lang="en-US" dirty="0"/>
          </a:p>
        </p:txBody>
      </p:sp>
      <p:graphicFrame>
        <p:nvGraphicFramePr>
          <p:cNvPr id="5" name="Table 4"/>
          <p:cNvGraphicFramePr>
            <a:graphicFrameLocks noGrp="1"/>
          </p:cNvGraphicFramePr>
          <p:nvPr>
            <p:extLst/>
          </p:nvPr>
        </p:nvGraphicFramePr>
        <p:xfrm>
          <a:off x="1131322" y="1280881"/>
          <a:ext cx="9926180" cy="4734564"/>
        </p:xfrm>
        <a:graphic>
          <a:graphicData uri="http://schemas.openxmlformats.org/drawingml/2006/table">
            <a:tbl>
              <a:tblPr firstRow="1" bandRow="1">
                <a:tableStyleId>{21E4AEA4-8DFA-4A89-87EB-49C32662AFE0}</a:tableStyleId>
              </a:tblPr>
              <a:tblGrid>
                <a:gridCol w="7940942">
                  <a:extLst>
                    <a:ext uri="{9D8B030D-6E8A-4147-A177-3AD203B41FA5}">
                      <a16:colId xmlns:a16="http://schemas.microsoft.com/office/drawing/2014/main" xmlns="" val="1390798921"/>
                    </a:ext>
                  </a:extLst>
                </a:gridCol>
                <a:gridCol w="992619">
                  <a:extLst>
                    <a:ext uri="{9D8B030D-6E8A-4147-A177-3AD203B41FA5}">
                      <a16:colId xmlns:a16="http://schemas.microsoft.com/office/drawing/2014/main" xmlns="" val="2121532648"/>
                    </a:ext>
                  </a:extLst>
                </a:gridCol>
                <a:gridCol w="992619">
                  <a:extLst>
                    <a:ext uri="{9D8B030D-6E8A-4147-A177-3AD203B41FA5}">
                      <a16:colId xmlns:a16="http://schemas.microsoft.com/office/drawing/2014/main" xmlns="" val="549896659"/>
                    </a:ext>
                  </a:extLst>
                </a:gridCol>
              </a:tblGrid>
              <a:tr h="364067">
                <a:tc>
                  <a:txBody>
                    <a:bodyPr/>
                    <a:lstStyle/>
                    <a:p>
                      <a:r>
                        <a:rPr lang="en-US" sz="1800" dirty="0" smtClean="0">
                          <a:solidFill>
                            <a:schemeClr val="bg1"/>
                          </a:solidFill>
                        </a:rPr>
                        <a:t>Feature</a:t>
                      </a:r>
                      <a:endParaRPr lang="en-US" sz="1800" dirty="0">
                        <a:solidFill>
                          <a:schemeClr val="bg1"/>
                        </a:solidFill>
                      </a:endParaRPr>
                    </a:p>
                  </a:txBody>
                  <a:tcPr anchor="ctr">
                    <a:solidFill>
                      <a:schemeClr val="tx2"/>
                    </a:solidFill>
                  </a:tcPr>
                </a:tc>
                <a:tc>
                  <a:txBody>
                    <a:bodyPr/>
                    <a:lstStyle/>
                    <a:p>
                      <a:pPr algn="ctr"/>
                      <a:r>
                        <a:rPr lang="en-US" sz="1800" dirty="0" smtClean="0">
                          <a:solidFill>
                            <a:schemeClr val="bg1"/>
                          </a:solidFill>
                        </a:rPr>
                        <a:t>Simple</a:t>
                      </a:r>
                      <a:endParaRPr lang="en-US" sz="1800" dirty="0">
                        <a:solidFill>
                          <a:schemeClr val="bg1"/>
                        </a:solidFill>
                      </a:endParaRPr>
                    </a:p>
                  </a:txBody>
                  <a:tcPr anchor="ctr">
                    <a:solidFill>
                      <a:schemeClr val="tx2"/>
                    </a:solidFill>
                  </a:tcPr>
                </a:tc>
                <a:tc>
                  <a:txBody>
                    <a:bodyPr/>
                    <a:lstStyle/>
                    <a:p>
                      <a:pPr algn="ctr"/>
                      <a:r>
                        <a:rPr lang="en-US" sz="1800" dirty="0" smtClean="0">
                          <a:solidFill>
                            <a:schemeClr val="bg1"/>
                          </a:solidFill>
                        </a:rPr>
                        <a:t>Hybrid</a:t>
                      </a:r>
                      <a:endParaRPr lang="en-US" sz="1800" dirty="0">
                        <a:solidFill>
                          <a:schemeClr val="bg1"/>
                        </a:solidFill>
                      </a:endParaRPr>
                    </a:p>
                  </a:txBody>
                  <a:tcPr anchor="ctr">
                    <a:solidFill>
                      <a:schemeClr val="tx2"/>
                    </a:solidFill>
                  </a:tcPr>
                </a:tc>
                <a:extLst>
                  <a:ext uri="{0D108BD9-81ED-4DB2-BD59-A6C34878D82A}">
                    <a16:rowId xmlns:a16="http://schemas.microsoft.com/office/drawing/2014/main" xmlns="" val="1218995081"/>
                  </a:ext>
                </a:extLst>
              </a:tr>
              <a:tr h="364067">
                <a:tc>
                  <a:txBody>
                    <a:bodyPr/>
                    <a:lstStyle/>
                    <a:p>
                      <a:r>
                        <a:rPr lang="en-US" sz="1600" dirty="0" smtClean="0">
                          <a:solidFill>
                            <a:schemeClr val="tx1"/>
                          </a:solidFill>
                        </a:rPr>
                        <a:t>Mail</a:t>
                      </a:r>
                      <a:r>
                        <a:rPr lang="en-US" sz="1600" baseline="0" dirty="0" smtClean="0">
                          <a:solidFill>
                            <a:schemeClr val="tx1"/>
                          </a:solidFill>
                        </a:rPr>
                        <a:t> routing between on-premises and cloud (recipients on either side)</a:t>
                      </a:r>
                      <a:endParaRPr lang="en-US" sz="1600" dirty="0">
                        <a:solidFill>
                          <a:schemeClr val="tx1"/>
                        </a:solidFill>
                      </a:endParaRPr>
                    </a:p>
                  </a:txBody>
                  <a:tcPr anchor="ctr"/>
                </a:tc>
                <a:tc>
                  <a:txBody>
                    <a:bodyPr/>
                    <a:lstStyle/>
                    <a:p>
                      <a:pPr algn="ctr"/>
                      <a:r>
                        <a:rPr lang="en-US" sz="1600" dirty="0" smtClean="0">
                          <a:solidFill>
                            <a:schemeClr val="tx1"/>
                          </a:solidFill>
                          <a:sym typeface="Webdings"/>
                        </a:rPr>
                        <a:t></a:t>
                      </a: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1720505443"/>
                  </a:ext>
                </a:extLst>
              </a:tr>
              <a:tr h="364067">
                <a:tc>
                  <a:txBody>
                    <a:bodyPr/>
                    <a:lstStyle/>
                    <a:p>
                      <a:r>
                        <a:rPr lang="en-US" sz="1600" dirty="0" smtClean="0">
                          <a:solidFill>
                            <a:schemeClr val="tx1"/>
                          </a:solidFill>
                        </a:rPr>
                        <a:t>Mail</a:t>
                      </a:r>
                      <a:r>
                        <a:rPr lang="en-US" sz="1600" baseline="0" dirty="0" smtClean="0">
                          <a:solidFill>
                            <a:schemeClr val="tx1"/>
                          </a:solidFill>
                        </a:rPr>
                        <a:t> routing with shared namespace (if desired) on both sides</a:t>
                      </a:r>
                      <a:endParaRPr lang="en-US" sz="1600" i="1" dirty="0">
                        <a:solidFill>
                          <a:schemeClr val="tx1"/>
                        </a:solidFill>
                      </a:endParaRPr>
                    </a:p>
                  </a:txBody>
                  <a:tcPr anchor="ctr"/>
                </a:tc>
                <a:tc>
                  <a:txBody>
                    <a:bodyPr/>
                    <a:lstStyle/>
                    <a:p>
                      <a:pPr algn="ctr"/>
                      <a:r>
                        <a:rPr lang="en-US" sz="1600" dirty="0" smtClean="0">
                          <a:solidFill>
                            <a:schemeClr val="tx1"/>
                          </a:solidFill>
                          <a:sym typeface="Webdings"/>
                        </a:rPr>
                        <a:t></a:t>
                      </a: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4034341806"/>
                  </a:ext>
                </a:extLst>
              </a:tr>
              <a:tr h="364067">
                <a:tc>
                  <a:txBody>
                    <a:bodyPr/>
                    <a:lstStyle/>
                    <a:p>
                      <a:r>
                        <a:rPr lang="en-US" sz="1600" dirty="0" smtClean="0">
                          <a:solidFill>
                            <a:schemeClr val="tx1"/>
                          </a:solidFill>
                        </a:rPr>
                        <a:t>Unified GAL</a:t>
                      </a:r>
                      <a:endParaRPr lang="en-US" sz="1600" dirty="0">
                        <a:solidFill>
                          <a:schemeClr val="tx1"/>
                        </a:solidFill>
                      </a:endParaRPr>
                    </a:p>
                  </a:txBody>
                  <a:tcPr anchor="ctr"/>
                </a:tc>
                <a:tc>
                  <a:txBody>
                    <a:bodyPr/>
                    <a:lstStyle/>
                    <a:p>
                      <a:pPr algn="ctr"/>
                      <a:r>
                        <a:rPr lang="en-US" sz="1600" dirty="0" smtClean="0">
                          <a:solidFill>
                            <a:schemeClr val="tx1"/>
                          </a:solidFill>
                          <a:sym typeface="Webdings"/>
                        </a:rPr>
                        <a:t></a:t>
                      </a: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56500065"/>
                  </a:ext>
                </a:extLst>
              </a:tr>
              <a:tr h="364067">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rPr>
                        <a:t>Free</a:t>
                      </a:r>
                      <a:r>
                        <a:rPr lang="en-US" sz="1600" baseline="0" dirty="0" smtClean="0">
                          <a:solidFill>
                            <a:schemeClr val="tx1"/>
                          </a:solidFill>
                        </a:rPr>
                        <a:t>/Busy and calendar sharing cross-premises</a:t>
                      </a:r>
                      <a:endParaRPr lang="en-US" sz="1600" dirty="0" smtClean="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699002923"/>
                  </a:ext>
                </a:extLst>
              </a:tr>
              <a:tr h="364067">
                <a:tc>
                  <a:txBody>
                    <a:bodyPr/>
                    <a:lstStyle/>
                    <a:p>
                      <a:r>
                        <a:rPr lang="en-US" sz="1600" dirty="0" smtClean="0">
                          <a:solidFill>
                            <a:schemeClr val="tx1"/>
                          </a:solidFill>
                        </a:rPr>
                        <a:t>Out of Office understands that </a:t>
                      </a:r>
                      <a:r>
                        <a:rPr lang="en-US" sz="1600" baseline="0" dirty="0" smtClean="0">
                          <a:solidFill>
                            <a:schemeClr val="tx1"/>
                          </a:solidFill>
                        </a:rPr>
                        <a:t>cross-premises </a:t>
                      </a:r>
                      <a:r>
                        <a:rPr lang="en-US" sz="1600" dirty="0" smtClean="0">
                          <a:solidFill>
                            <a:schemeClr val="tx1"/>
                          </a:solidFill>
                        </a:rPr>
                        <a:t>is “internal” to the organization</a:t>
                      </a:r>
                      <a:endParaRPr lang="en-US" sz="1600" dirty="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2324536448"/>
                  </a:ext>
                </a:extLst>
              </a:tr>
              <a:tr h="364067">
                <a:tc>
                  <a:txBody>
                    <a:bodyPr/>
                    <a:lstStyle/>
                    <a:p>
                      <a:r>
                        <a:rPr lang="en-US" sz="1600" dirty="0" smtClean="0">
                          <a:solidFill>
                            <a:schemeClr val="tx1"/>
                          </a:solidFill>
                        </a:rPr>
                        <a:t>Mailtips</a:t>
                      </a:r>
                      <a:r>
                        <a:rPr lang="en-US" sz="1600" baseline="0" dirty="0" smtClean="0">
                          <a:solidFill>
                            <a:schemeClr val="tx1"/>
                          </a:solidFill>
                        </a:rPr>
                        <a:t>, messaging tracking, and mailbox search work cross-premises</a:t>
                      </a:r>
                      <a:endParaRPr lang="en-US" sz="1600" dirty="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4254589980"/>
                  </a:ext>
                </a:extLst>
              </a:tr>
              <a:tr h="364067">
                <a:tc>
                  <a:txBody>
                    <a:bodyPr/>
                    <a:lstStyle/>
                    <a:p>
                      <a:r>
                        <a:rPr lang="en-US" sz="1600" dirty="0" smtClean="0">
                          <a:solidFill>
                            <a:schemeClr val="tx1"/>
                          </a:solidFill>
                        </a:rPr>
                        <a:t>OWA redirection cross-premise (single OWA</a:t>
                      </a:r>
                      <a:r>
                        <a:rPr lang="en-US" sz="1600" baseline="0" dirty="0" smtClean="0">
                          <a:solidFill>
                            <a:schemeClr val="tx1"/>
                          </a:solidFill>
                        </a:rPr>
                        <a:t> URL for both on-premises and cloud)</a:t>
                      </a:r>
                      <a:endParaRPr lang="en-US" sz="1600" dirty="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52622630"/>
                  </a:ext>
                </a:extLst>
              </a:tr>
              <a:tr h="364067">
                <a:tc>
                  <a:txBody>
                    <a:bodyPr/>
                    <a:lstStyle/>
                    <a:p>
                      <a:r>
                        <a:rPr lang="en-US" sz="1600" dirty="0" smtClean="0">
                          <a:solidFill>
                            <a:schemeClr val="tx1"/>
                          </a:solidFill>
                        </a:rPr>
                        <a:t>Single</a:t>
                      </a:r>
                      <a:r>
                        <a:rPr lang="en-US" sz="1600" baseline="0" dirty="0" smtClean="0">
                          <a:solidFill>
                            <a:schemeClr val="tx1"/>
                          </a:solidFill>
                        </a:rPr>
                        <a:t> tool to </a:t>
                      </a:r>
                      <a:r>
                        <a:rPr lang="en-US" sz="1600" dirty="0" smtClean="0">
                          <a:solidFill>
                            <a:schemeClr val="tx1"/>
                          </a:solidFill>
                        </a:rPr>
                        <a:t>manage </a:t>
                      </a:r>
                      <a:r>
                        <a:rPr lang="en-US" sz="1600" baseline="0" dirty="0" smtClean="0">
                          <a:solidFill>
                            <a:schemeClr val="tx1"/>
                          </a:solidFill>
                        </a:rPr>
                        <a:t>cross-premises Exchange functions (including migrations)</a:t>
                      </a:r>
                      <a:endParaRPr lang="en-US" sz="1600" dirty="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algn="ctr"/>
                      <a:r>
                        <a:rPr lang="en-US" sz="1600" dirty="0" smtClean="0">
                          <a:solidFill>
                            <a:schemeClr val="tx1"/>
                          </a:solidFill>
                          <a:sym typeface="Webdings"/>
                        </a:rPr>
                        <a:t></a:t>
                      </a:r>
                      <a:endParaRPr lang="en-US" sz="1600" dirty="0">
                        <a:solidFill>
                          <a:schemeClr val="tx1"/>
                        </a:solidFill>
                      </a:endParaRPr>
                    </a:p>
                  </a:txBody>
                  <a:tcPr anchor="ctr"/>
                </a:tc>
                <a:extLst>
                  <a:ext uri="{0D108BD9-81ED-4DB2-BD59-A6C34878D82A}">
                    <a16:rowId xmlns:a16="http://schemas.microsoft.com/office/drawing/2014/main" xmlns="" val="1146645392"/>
                  </a:ext>
                </a:extLst>
              </a:tr>
              <a:tr h="364067">
                <a:tc>
                  <a:txBody>
                    <a:bodyPr/>
                    <a:lstStyle/>
                    <a:p>
                      <a:r>
                        <a:rPr lang="en-US" sz="1600" dirty="0" smtClean="0">
                          <a:solidFill>
                            <a:schemeClr val="tx1"/>
                          </a:solidFill>
                        </a:rPr>
                        <a:t>Mailbox moves support both onboarding</a:t>
                      </a:r>
                      <a:r>
                        <a:rPr lang="en-US" sz="1600" baseline="0" dirty="0" smtClean="0">
                          <a:solidFill>
                            <a:schemeClr val="tx1"/>
                          </a:solidFill>
                        </a:rPr>
                        <a:t> and offboarding</a:t>
                      </a:r>
                      <a:endParaRPr lang="en-US" sz="1600" dirty="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1824332143"/>
                  </a:ext>
                </a:extLst>
              </a:tr>
              <a:tr h="364067">
                <a:tc>
                  <a:txBody>
                    <a:bodyPr/>
                    <a:lstStyle/>
                    <a:p>
                      <a:r>
                        <a:rPr lang="en-US" sz="1600" dirty="0" smtClean="0">
                          <a:solidFill>
                            <a:schemeClr val="tx1"/>
                          </a:solidFill>
                        </a:rPr>
                        <a:t>No outlook reconfiguration</a:t>
                      </a:r>
                      <a:r>
                        <a:rPr lang="en-US" sz="1600" baseline="0" dirty="0" smtClean="0">
                          <a:solidFill>
                            <a:schemeClr val="tx1"/>
                          </a:solidFill>
                        </a:rPr>
                        <a:t> or </a:t>
                      </a:r>
                      <a:r>
                        <a:rPr lang="en-US" sz="1600" dirty="0" smtClean="0">
                          <a:solidFill>
                            <a:schemeClr val="tx1"/>
                          </a:solidFill>
                        </a:rPr>
                        <a:t>OST resync</a:t>
                      </a:r>
                      <a:r>
                        <a:rPr lang="en-US" sz="1600" baseline="0" dirty="0" smtClean="0">
                          <a:solidFill>
                            <a:schemeClr val="tx1"/>
                          </a:solidFill>
                        </a:rPr>
                        <a:t> required after mailbox migration</a:t>
                      </a:r>
                      <a:endParaRPr lang="en-US" sz="1600" dirty="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3772756792"/>
                  </a:ext>
                </a:extLst>
              </a:tr>
              <a:tr h="364067">
                <a:tc>
                  <a:txBody>
                    <a:bodyPr/>
                    <a:lstStyle/>
                    <a:p>
                      <a:r>
                        <a:rPr lang="en-US" sz="1600" dirty="0" smtClean="0">
                          <a:solidFill>
                            <a:schemeClr val="tx1"/>
                          </a:solidFill>
                        </a:rPr>
                        <a:t>Preserve </a:t>
                      </a:r>
                      <a:r>
                        <a:rPr lang="en-US" sz="1600" dirty="0" err="1" smtClean="0">
                          <a:solidFill>
                            <a:schemeClr val="tx1"/>
                          </a:solidFill>
                        </a:rPr>
                        <a:t>auth</a:t>
                      </a:r>
                      <a:r>
                        <a:rPr lang="en-US" sz="1600" baseline="0" dirty="0" smtClean="0">
                          <a:solidFill>
                            <a:schemeClr val="tx1"/>
                          </a:solidFill>
                        </a:rPr>
                        <a:t> header (ensure internal email is not spam, resolve against  GAL, etc.)</a:t>
                      </a:r>
                      <a:endParaRPr lang="en-US" sz="1600" dirty="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1274496554"/>
                  </a:ext>
                </a:extLst>
              </a:tr>
              <a:tr h="364067">
                <a:tc>
                  <a:txBody>
                    <a:bodyPr/>
                    <a:lstStyle/>
                    <a:p>
                      <a:r>
                        <a:rPr lang="en-US" sz="1600" dirty="0" smtClean="0">
                          <a:solidFill>
                            <a:schemeClr val="tx1"/>
                          </a:solidFill>
                        </a:rPr>
                        <a:t>Centralized mail flow</a:t>
                      </a:r>
                      <a:r>
                        <a:rPr lang="en-US" sz="1600" baseline="0" dirty="0" smtClean="0">
                          <a:solidFill>
                            <a:schemeClr val="tx1"/>
                          </a:solidFill>
                        </a:rPr>
                        <a:t> , ensures that all email routes inbound/outbound via on-</a:t>
                      </a:r>
                      <a:r>
                        <a:rPr lang="en-US" sz="1600" baseline="0" dirty="0" err="1" smtClean="0">
                          <a:solidFill>
                            <a:schemeClr val="tx1"/>
                          </a:solidFill>
                        </a:rPr>
                        <a:t>prem</a:t>
                      </a:r>
                      <a:endParaRPr lang="en-US" sz="1600" dirty="0">
                        <a:solidFill>
                          <a:schemeClr val="tx1"/>
                        </a:solidFill>
                      </a:endParaRPr>
                    </a:p>
                  </a:txBody>
                  <a:tcPr anchor="ctr"/>
                </a:tc>
                <a:tc>
                  <a:txBody>
                    <a:bodyPr/>
                    <a:lstStyle/>
                    <a:p>
                      <a:pPr algn="ctr"/>
                      <a:endParaRPr lang="en-US" sz="1600" dirty="0">
                        <a:solidFill>
                          <a:schemeClr val="tx1"/>
                        </a:solidFill>
                      </a:endParaRP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sym typeface="Webdings"/>
                        </a:rPr>
                        <a:t></a:t>
                      </a:r>
                      <a:endParaRPr lang="en-US" sz="1600" dirty="0" smtClean="0">
                        <a:solidFill>
                          <a:schemeClr val="tx1"/>
                        </a:solidFill>
                      </a:endParaRPr>
                    </a:p>
                  </a:txBody>
                  <a:tcPr anchor="ctr"/>
                </a:tc>
                <a:extLst>
                  <a:ext uri="{0D108BD9-81ED-4DB2-BD59-A6C34878D82A}">
                    <a16:rowId xmlns:a16="http://schemas.microsoft.com/office/drawing/2014/main" xmlns="" val="3652156455"/>
                  </a:ext>
                </a:extLst>
              </a:tr>
            </a:tbl>
          </a:graphicData>
        </a:graphic>
      </p:graphicFrame>
    </p:spTree>
    <p:extLst>
      <p:ext uri="{BB962C8B-B14F-4D97-AF65-F5344CB8AC3E}">
        <p14:creationId xmlns:p14="http://schemas.microsoft.com/office/powerpoint/2010/main" val="2005492237"/>
      </p:ext>
    </p:extLst>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US" dirty="0" smtClean="0"/>
              <a:t>Exchange Hybrid</a:t>
            </a:r>
            <a:endParaRPr lang="en-US" dirty="0"/>
          </a:p>
        </p:txBody>
      </p:sp>
      <p:sp>
        <p:nvSpPr>
          <p:cNvPr id="7" name="Text Placeholder 6"/>
          <p:cNvSpPr>
            <a:spLocks noGrp="1"/>
          </p:cNvSpPr>
          <p:nvPr>
            <p:ph type="body" sz="quarter" idx="11"/>
          </p:nvPr>
        </p:nvSpPr>
        <p:spPr/>
        <p:txBody>
          <a:bodyPr/>
          <a:lstStyle/>
          <a:p>
            <a:r>
              <a:rPr lang="en-US" dirty="0" smtClean="0"/>
              <a:t>Demonstration</a:t>
            </a:r>
            <a:endParaRPr lang="en-US" dirty="0"/>
          </a:p>
        </p:txBody>
      </p:sp>
      <p:sp>
        <p:nvSpPr>
          <p:cNvPr id="4" name="Slide Number Placeholder 3"/>
          <p:cNvSpPr>
            <a:spLocks noGrp="1"/>
          </p:cNvSpPr>
          <p:nvPr>
            <p:ph type="sldNum" sz="quarter" idx="4294967295"/>
          </p:nvPr>
        </p:nvSpPr>
        <p:spPr>
          <a:xfrm>
            <a:off x="0" y="6399213"/>
            <a:ext cx="560388" cy="219075"/>
          </a:xfrm>
          <a:prstGeom prst="rect">
            <a:avLst/>
          </a:prstGeom>
        </p:spPr>
        <p:txBody>
          <a:bodyPr/>
          <a:lstStyle/>
          <a:p>
            <a:fld id="{727B4C2D-45E2-4621-8491-2995EB46A674}" type="slidenum">
              <a:rPr lang="en-US" smtClean="0"/>
              <a:pPr/>
              <a:t>65</a:t>
            </a:fld>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660101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Summary</a:t>
            </a:r>
            <a:endParaRPr lang="en-US" dirty="0"/>
          </a:p>
        </p:txBody>
      </p:sp>
      <p:sp>
        <p:nvSpPr>
          <p:cNvPr id="6" name="Rectangle 5"/>
          <p:cNvSpPr/>
          <p:nvPr/>
        </p:nvSpPr>
        <p:spPr bwMode="auto">
          <a:xfrm>
            <a:off x="694521" y="2460763"/>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694521" y="1372661"/>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694521" y="4695457"/>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1786721" y="2460763"/>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Windows Server 2012 R2</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Leveraging the Essentials role and much more</a:t>
            </a:r>
          </a:p>
        </p:txBody>
      </p:sp>
      <p:sp>
        <p:nvSpPr>
          <p:cNvPr id="12" name="Rectangle 11"/>
          <p:cNvSpPr/>
          <p:nvPr/>
        </p:nvSpPr>
        <p:spPr bwMode="auto">
          <a:xfrm>
            <a:off x="1786721" y="137266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Deliver the Best of Both Worlds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Benefits extend in both directions</a:t>
            </a:r>
          </a:p>
        </p:txBody>
      </p:sp>
      <p:sp>
        <p:nvSpPr>
          <p:cNvPr id="13" name="Rectangle 12"/>
          <p:cNvSpPr/>
          <p:nvPr/>
        </p:nvSpPr>
        <p:spPr bwMode="auto">
          <a:xfrm>
            <a:off x="1786721" y="4695457"/>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Migration Options For Your Customers</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How to get from then to now</a:t>
            </a:r>
          </a:p>
        </p:txBody>
      </p:sp>
      <p:sp>
        <p:nvSpPr>
          <p:cNvPr id="15" name="Oval 3"/>
          <p:cNvSpPr/>
          <p:nvPr/>
        </p:nvSpPr>
        <p:spPr bwMode="auto">
          <a:xfrm>
            <a:off x="778068" y="1660809"/>
            <a:ext cx="830383" cy="474295"/>
          </a:xfrm>
          <a:custGeom>
            <a:avLst/>
            <a:gdLst/>
            <a:ahLst/>
            <a:cxnLst/>
            <a:rect l="l" t="t" r="r" b="b"/>
            <a:pathLst>
              <a:path w="3736341" h="2134108">
                <a:moveTo>
                  <a:pt x="2449029" y="1336087"/>
                </a:moveTo>
                <a:cubicBezTo>
                  <a:pt x="2481084" y="1339348"/>
                  <a:pt x="2504598" y="1366295"/>
                  <a:pt x="2501548" y="1396273"/>
                </a:cubicBezTo>
                <a:cubicBezTo>
                  <a:pt x="2498498" y="1426251"/>
                  <a:pt x="2470040" y="1447910"/>
                  <a:pt x="2437984" y="1444649"/>
                </a:cubicBezTo>
                <a:cubicBezTo>
                  <a:pt x="2405929" y="1441388"/>
                  <a:pt x="2382415" y="1414442"/>
                  <a:pt x="2385465" y="1384464"/>
                </a:cubicBezTo>
                <a:cubicBezTo>
                  <a:pt x="2388515" y="1354485"/>
                  <a:pt x="2416973" y="1332826"/>
                  <a:pt x="2449029" y="1336087"/>
                </a:cubicBezTo>
                <a:close/>
                <a:moveTo>
                  <a:pt x="2445172" y="1332126"/>
                </a:moveTo>
                <a:cubicBezTo>
                  <a:pt x="2409374" y="1328484"/>
                  <a:pt x="2377722" y="1351416"/>
                  <a:pt x="2374474" y="1383345"/>
                </a:cubicBezTo>
                <a:cubicBezTo>
                  <a:pt x="2371226" y="1415275"/>
                  <a:pt x="2397612" y="1444111"/>
                  <a:pt x="2433409" y="1447753"/>
                </a:cubicBezTo>
                <a:cubicBezTo>
                  <a:pt x="2469206" y="1451395"/>
                  <a:pt x="2500859" y="1428462"/>
                  <a:pt x="2504107" y="1396533"/>
                </a:cubicBezTo>
                <a:cubicBezTo>
                  <a:pt x="2507355" y="1364604"/>
                  <a:pt x="2480969" y="1335767"/>
                  <a:pt x="2445172" y="1332126"/>
                </a:cubicBezTo>
                <a:close/>
                <a:moveTo>
                  <a:pt x="1939956" y="1273082"/>
                </a:moveTo>
                <a:cubicBezTo>
                  <a:pt x="1963917" y="1275519"/>
                  <a:pt x="1981493" y="1295661"/>
                  <a:pt x="1979213" y="1318069"/>
                </a:cubicBezTo>
                <a:cubicBezTo>
                  <a:pt x="1976934" y="1340477"/>
                  <a:pt x="1955662" y="1356667"/>
                  <a:pt x="1931701" y="1354229"/>
                </a:cubicBezTo>
                <a:cubicBezTo>
                  <a:pt x="1907740" y="1351792"/>
                  <a:pt x="1890164" y="1331650"/>
                  <a:pt x="1892444" y="1309242"/>
                </a:cubicBezTo>
                <a:cubicBezTo>
                  <a:pt x="1894723" y="1286834"/>
                  <a:pt x="1915995" y="1270644"/>
                  <a:pt x="1939956" y="1273082"/>
                </a:cubicBezTo>
                <a:close/>
                <a:moveTo>
                  <a:pt x="1937073" y="1270121"/>
                </a:moveTo>
                <a:cubicBezTo>
                  <a:pt x="1910316" y="1267398"/>
                  <a:pt x="1886656" y="1284540"/>
                  <a:pt x="1884228" y="1308406"/>
                </a:cubicBezTo>
                <a:cubicBezTo>
                  <a:pt x="1881800" y="1332273"/>
                  <a:pt x="1901523" y="1353827"/>
                  <a:pt x="1928281" y="1356549"/>
                </a:cubicBezTo>
                <a:cubicBezTo>
                  <a:pt x="1955038" y="1359272"/>
                  <a:pt x="1978698" y="1342130"/>
                  <a:pt x="1981126" y="1318264"/>
                </a:cubicBezTo>
                <a:cubicBezTo>
                  <a:pt x="1983554" y="1294397"/>
                  <a:pt x="1963831" y="1272843"/>
                  <a:pt x="1937073" y="1270121"/>
                </a:cubicBezTo>
                <a:close/>
                <a:moveTo>
                  <a:pt x="2171747" y="1034919"/>
                </a:moveTo>
                <a:lnTo>
                  <a:pt x="2533950" y="1057916"/>
                </a:lnTo>
                <a:lnTo>
                  <a:pt x="2533950" y="1514982"/>
                </a:lnTo>
                <a:lnTo>
                  <a:pt x="2171747" y="1445991"/>
                </a:lnTo>
                <a:close/>
                <a:moveTo>
                  <a:pt x="1723301" y="1025081"/>
                </a:moveTo>
                <a:lnTo>
                  <a:pt x="2009823" y="1043273"/>
                </a:lnTo>
                <a:lnTo>
                  <a:pt x="2009823" y="1404836"/>
                </a:lnTo>
                <a:lnTo>
                  <a:pt x="1723301" y="1350260"/>
                </a:lnTo>
                <a:close/>
                <a:moveTo>
                  <a:pt x="1725575" y="940944"/>
                </a:moveTo>
                <a:lnTo>
                  <a:pt x="2012096" y="945491"/>
                </a:lnTo>
                <a:lnTo>
                  <a:pt x="2012096" y="1018259"/>
                </a:lnTo>
                <a:lnTo>
                  <a:pt x="1725575" y="1004615"/>
                </a:lnTo>
                <a:cubicBezTo>
                  <a:pt x="1726333" y="983392"/>
                  <a:pt x="1727090" y="962168"/>
                  <a:pt x="1725575" y="940944"/>
                </a:cubicBezTo>
                <a:close/>
                <a:moveTo>
                  <a:pt x="2174621" y="928558"/>
                </a:moveTo>
                <a:lnTo>
                  <a:pt x="2536825" y="934306"/>
                </a:lnTo>
                <a:lnTo>
                  <a:pt x="2536825" y="1026294"/>
                </a:lnTo>
                <a:lnTo>
                  <a:pt x="2174621" y="1009047"/>
                </a:lnTo>
                <a:cubicBezTo>
                  <a:pt x="2175580" y="982218"/>
                  <a:pt x="2176537" y="955388"/>
                  <a:pt x="2174621" y="928558"/>
                </a:cubicBezTo>
                <a:close/>
                <a:moveTo>
                  <a:pt x="2012096" y="845435"/>
                </a:moveTo>
                <a:lnTo>
                  <a:pt x="2012096" y="919485"/>
                </a:lnTo>
                <a:lnTo>
                  <a:pt x="1725575" y="916716"/>
                </a:lnTo>
                <a:cubicBezTo>
                  <a:pt x="1726333" y="895492"/>
                  <a:pt x="1727090" y="868934"/>
                  <a:pt x="1725575" y="847710"/>
                </a:cubicBezTo>
                <a:close/>
                <a:moveTo>
                  <a:pt x="2536825" y="807822"/>
                </a:moveTo>
                <a:lnTo>
                  <a:pt x="2536825" y="901431"/>
                </a:lnTo>
                <a:lnTo>
                  <a:pt x="2174621" y="897930"/>
                </a:lnTo>
                <a:cubicBezTo>
                  <a:pt x="2175580" y="871100"/>
                  <a:pt x="2176537" y="837527"/>
                  <a:pt x="2174621" y="810697"/>
                </a:cubicBezTo>
                <a:close/>
                <a:moveTo>
                  <a:pt x="2012096" y="747638"/>
                </a:moveTo>
                <a:lnTo>
                  <a:pt x="2012096" y="821687"/>
                </a:lnTo>
                <a:lnTo>
                  <a:pt x="1726464" y="827809"/>
                </a:lnTo>
                <a:cubicBezTo>
                  <a:pt x="1727222" y="806585"/>
                  <a:pt x="1727090" y="780916"/>
                  <a:pt x="1725575" y="759692"/>
                </a:cubicBezTo>
                <a:close/>
                <a:moveTo>
                  <a:pt x="2536825" y="684192"/>
                </a:moveTo>
                <a:lnTo>
                  <a:pt x="2536825" y="777801"/>
                </a:lnTo>
                <a:lnTo>
                  <a:pt x="2175745" y="785539"/>
                </a:lnTo>
                <a:cubicBezTo>
                  <a:pt x="2176704" y="758709"/>
                  <a:pt x="2176537" y="726260"/>
                  <a:pt x="2174621" y="699430"/>
                </a:cubicBezTo>
                <a:close/>
                <a:moveTo>
                  <a:pt x="2012096" y="647174"/>
                </a:moveTo>
                <a:lnTo>
                  <a:pt x="2012096" y="721224"/>
                </a:lnTo>
                <a:lnTo>
                  <a:pt x="1726464" y="737124"/>
                </a:lnTo>
                <a:cubicBezTo>
                  <a:pt x="1727222" y="715901"/>
                  <a:pt x="1727090" y="692899"/>
                  <a:pt x="1725575" y="671675"/>
                </a:cubicBezTo>
                <a:close/>
                <a:moveTo>
                  <a:pt x="2536825" y="557191"/>
                </a:moveTo>
                <a:lnTo>
                  <a:pt x="2536825" y="650800"/>
                </a:lnTo>
                <a:lnTo>
                  <a:pt x="2175745" y="670901"/>
                </a:lnTo>
                <a:cubicBezTo>
                  <a:pt x="2176704" y="644072"/>
                  <a:pt x="2176537" y="614994"/>
                  <a:pt x="2174621" y="588164"/>
                </a:cubicBezTo>
                <a:close/>
                <a:moveTo>
                  <a:pt x="2012096" y="547598"/>
                </a:moveTo>
                <a:lnTo>
                  <a:pt x="2012096" y="621648"/>
                </a:lnTo>
                <a:lnTo>
                  <a:pt x="1726464" y="648217"/>
                </a:lnTo>
                <a:cubicBezTo>
                  <a:pt x="1727222" y="626994"/>
                  <a:pt x="1727979" y="603103"/>
                  <a:pt x="1726464" y="581879"/>
                </a:cubicBezTo>
                <a:close/>
                <a:moveTo>
                  <a:pt x="2012096" y="448912"/>
                </a:moveTo>
                <a:lnTo>
                  <a:pt x="2012096" y="522962"/>
                </a:lnTo>
                <a:lnTo>
                  <a:pt x="1727353" y="559311"/>
                </a:lnTo>
                <a:cubicBezTo>
                  <a:pt x="1728111" y="538088"/>
                  <a:pt x="1727979" y="514197"/>
                  <a:pt x="1726464" y="492973"/>
                </a:cubicBezTo>
                <a:close/>
                <a:moveTo>
                  <a:pt x="2536825" y="431313"/>
                </a:moveTo>
                <a:lnTo>
                  <a:pt x="2536825" y="524923"/>
                </a:lnTo>
                <a:lnTo>
                  <a:pt x="2175745" y="558510"/>
                </a:lnTo>
                <a:cubicBezTo>
                  <a:pt x="2176704" y="531681"/>
                  <a:pt x="2177661" y="501479"/>
                  <a:pt x="2175745" y="474649"/>
                </a:cubicBezTo>
                <a:close/>
                <a:moveTo>
                  <a:pt x="2536825" y="306561"/>
                </a:moveTo>
                <a:lnTo>
                  <a:pt x="2536825" y="400170"/>
                </a:lnTo>
                <a:lnTo>
                  <a:pt x="2176869" y="446121"/>
                </a:lnTo>
                <a:cubicBezTo>
                  <a:pt x="2177827" y="419291"/>
                  <a:pt x="2177661" y="389089"/>
                  <a:pt x="2175745" y="362260"/>
                </a:cubicBezTo>
                <a:close/>
                <a:moveTo>
                  <a:pt x="2556213" y="276383"/>
                </a:moveTo>
                <a:lnTo>
                  <a:pt x="2130767" y="348250"/>
                </a:lnTo>
                <a:lnTo>
                  <a:pt x="2130767" y="1384395"/>
                </a:lnTo>
                <a:cubicBezTo>
                  <a:pt x="2128878" y="1385285"/>
                  <a:pt x="2118232" y="1390406"/>
                  <a:pt x="2116281" y="1391330"/>
                </a:cubicBezTo>
                <a:lnTo>
                  <a:pt x="2121997" y="1388543"/>
                </a:lnTo>
                <a:lnTo>
                  <a:pt x="2124363" y="465367"/>
                </a:lnTo>
                <a:cubicBezTo>
                  <a:pt x="2124587" y="465455"/>
                  <a:pt x="2124807" y="465549"/>
                  <a:pt x="2125028" y="465644"/>
                </a:cubicBezTo>
                <a:lnTo>
                  <a:pt x="2124377" y="459815"/>
                </a:lnTo>
                <a:lnTo>
                  <a:pt x="2124363" y="465367"/>
                </a:lnTo>
                <a:lnTo>
                  <a:pt x="2027434" y="425040"/>
                </a:lnTo>
                <a:lnTo>
                  <a:pt x="1690884" y="481891"/>
                </a:lnTo>
                <a:lnTo>
                  <a:pt x="1690884" y="1213128"/>
                </a:lnTo>
                <a:cubicBezTo>
                  <a:pt x="1558672" y="1265316"/>
                  <a:pt x="1477329" y="1337245"/>
                  <a:pt x="1477329" y="1416556"/>
                </a:cubicBezTo>
                <a:cubicBezTo>
                  <a:pt x="1477329" y="1577878"/>
                  <a:pt x="1813868" y="1708656"/>
                  <a:pt x="2229010" y="1708656"/>
                </a:cubicBezTo>
                <a:cubicBezTo>
                  <a:pt x="2644152" y="1708656"/>
                  <a:pt x="2980691" y="1577878"/>
                  <a:pt x="2980691" y="1416556"/>
                </a:cubicBezTo>
                <a:cubicBezTo>
                  <a:pt x="2980691" y="1337415"/>
                  <a:pt x="2899698" y="1265625"/>
                  <a:pt x="2767966" y="1213513"/>
                </a:cubicBezTo>
                <a:lnTo>
                  <a:pt x="2767966" y="1220029"/>
                </a:lnTo>
                <a:cubicBezTo>
                  <a:pt x="2875103" y="1265121"/>
                  <a:pt x="2939416" y="1325716"/>
                  <a:pt x="2939416" y="1391950"/>
                </a:cubicBezTo>
                <a:cubicBezTo>
                  <a:pt x="2939416" y="1539244"/>
                  <a:pt x="2621356" y="1658650"/>
                  <a:pt x="2229010" y="1658650"/>
                </a:cubicBezTo>
                <a:cubicBezTo>
                  <a:pt x="1836664" y="1658650"/>
                  <a:pt x="1518604" y="1539244"/>
                  <a:pt x="1518604" y="1391950"/>
                </a:cubicBezTo>
                <a:cubicBezTo>
                  <a:pt x="1518604" y="1325546"/>
                  <a:pt x="1583251" y="1264809"/>
                  <a:pt x="1690884" y="1219690"/>
                </a:cubicBezTo>
                <a:lnTo>
                  <a:pt x="1690884" y="1375565"/>
                </a:lnTo>
                <a:lnTo>
                  <a:pt x="2013789" y="1446058"/>
                </a:lnTo>
                <a:lnTo>
                  <a:pt x="2125028" y="1387187"/>
                </a:lnTo>
                <a:lnTo>
                  <a:pt x="2130767" y="1384398"/>
                </a:lnTo>
                <a:lnTo>
                  <a:pt x="2130767" y="1477980"/>
                </a:lnTo>
                <a:lnTo>
                  <a:pt x="2538965" y="1567093"/>
                </a:lnTo>
                <a:lnTo>
                  <a:pt x="2766061" y="1449232"/>
                </a:lnTo>
                <a:lnTo>
                  <a:pt x="2766061" y="365497"/>
                </a:lnTo>
                <a:close/>
                <a:moveTo>
                  <a:pt x="2281881" y="0"/>
                </a:moveTo>
                <a:cubicBezTo>
                  <a:pt x="2745996" y="0"/>
                  <a:pt x="3122233" y="321790"/>
                  <a:pt x="3122233" y="718740"/>
                </a:cubicBezTo>
                <a:lnTo>
                  <a:pt x="3109413" y="830992"/>
                </a:lnTo>
                <a:cubicBezTo>
                  <a:pt x="3152048" y="818443"/>
                  <a:pt x="3197772" y="812729"/>
                  <a:pt x="3245056" y="812729"/>
                </a:cubicBezTo>
                <a:cubicBezTo>
                  <a:pt x="3516386" y="812729"/>
                  <a:pt x="3736341" y="1000854"/>
                  <a:pt x="3736341" y="1232917"/>
                </a:cubicBezTo>
                <a:cubicBezTo>
                  <a:pt x="3736341" y="1464981"/>
                  <a:pt x="3516386" y="1653105"/>
                  <a:pt x="3245056" y="1653105"/>
                </a:cubicBezTo>
                <a:cubicBezTo>
                  <a:pt x="3201834" y="1653105"/>
                  <a:pt x="3159915" y="1648332"/>
                  <a:pt x="3120468" y="1637778"/>
                </a:cubicBezTo>
                <a:cubicBezTo>
                  <a:pt x="3065236" y="1757018"/>
                  <a:pt x="2929063" y="1841083"/>
                  <a:pt x="2769933" y="1841083"/>
                </a:cubicBezTo>
                <a:cubicBezTo>
                  <a:pt x="2696916" y="1841083"/>
                  <a:pt x="2628731" y="1823384"/>
                  <a:pt x="2574472" y="1787835"/>
                </a:cubicBezTo>
                <a:cubicBezTo>
                  <a:pt x="2525696" y="1943128"/>
                  <a:pt x="2359505" y="2056707"/>
                  <a:pt x="2162293" y="2056707"/>
                </a:cubicBezTo>
                <a:cubicBezTo>
                  <a:pt x="2029714" y="2056707"/>
                  <a:pt x="1911152" y="2005374"/>
                  <a:pt x="1836672" y="1921553"/>
                </a:cubicBezTo>
                <a:cubicBezTo>
                  <a:pt x="1715765" y="2051957"/>
                  <a:pt x="1528454" y="2134108"/>
                  <a:pt x="1318709" y="2134108"/>
                </a:cubicBezTo>
                <a:cubicBezTo>
                  <a:pt x="987988" y="2134108"/>
                  <a:pt x="713045" y="1929862"/>
                  <a:pt x="658385" y="1660579"/>
                </a:cubicBezTo>
                <a:cubicBezTo>
                  <a:pt x="599942" y="1684490"/>
                  <a:pt x="534438" y="1697336"/>
                  <a:pt x="465428" y="1697336"/>
                </a:cubicBezTo>
                <a:cubicBezTo>
                  <a:pt x="208379" y="1697336"/>
                  <a:pt x="0" y="1519112"/>
                  <a:pt x="0" y="1299262"/>
                </a:cubicBezTo>
                <a:cubicBezTo>
                  <a:pt x="0" y="1079413"/>
                  <a:pt x="208379" y="901189"/>
                  <a:pt x="465428" y="901189"/>
                </a:cubicBezTo>
                <a:lnTo>
                  <a:pt x="508257" y="904883"/>
                </a:lnTo>
                <a:cubicBezTo>
                  <a:pt x="484017" y="853278"/>
                  <a:pt x="471888" y="796897"/>
                  <a:pt x="471888" y="738092"/>
                </a:cubicBezTo>
                <a:cubicBezTo>
                  <a:pt x="471888" y="467861"/>
                  <a:pt x="728021" y="248795"/>
                  <a:pt x="1043976" y="248795"/>
                </a:cubicBezTo>
                <a:cubicBezTo>
                  <a:pt x="1233241" y="248795"/>
                  <a:pt x="1401041" y="327404"/>
                  <a:pt x="1503780" y="449408"/>
                </a:cubicBezTo>
                <a:cubicBezTo>
                  <a:pt x="1627414" y="185725"/>
                  <a:pt x="1929287" y="0"/>
                  <a:pt x="2281881" y="0"/>
                </a:cubicBezTo>
                <a:close/>
              </a:path>
            </a:pathLst>
          </a:custGeom>
          <a:solidFill>
            <a:schemeClr val="bg1"/>
          </a:solidFill>
          <a:ln w="12700" cap="flat" cmpd="sng" algn="ctr">
            <a:no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spAutoFit/>
          </a:bodyPr>
          <a:lstStyle/>
          <a:p>
            <a:pPr algn="ctr" defTabSz="914159">
              <a:lnSpc>
                <a:spcPct val="90000"/>
              </a:lnSpc>
              <a:spcBef>
                <a:spcPts val="630"/>
              </a:spcBef>
              <a:buClr>
                <a:srgbClr val="FFFF99"/>
              </a:buClr>
              <a:buSzPct val="120000"/>
            </a:pPr>
            <a:endParaRPr lang="en-US" sz="20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endParaRPr>
          </a:p>
        </p:txBody>
      </p:sp>
      <p:pic>
        <p:nvPicPr>
          <p:cNvPr id="16" name="Picture 5" descr="\\MAGNUM\Projects\Microsoft\Cloud Power FY12\Design\ICONS_PNG\Increase.png"/>
          <p:cNvPicPr>
            <a:picLocks noChangeAspect="1" noChangeArrowheads="1"/>
          </p:cNvPicPr>
          <p:nvPr/>
        </p:nvPicPr>
        <p:blipFill>
          <a:blip r:embed="rId3" cstate="print">
            <a:lum bright="100000"/>
          </a:blip>
          <a:srcRect/>
          <a:stretch>
            <a:fillRect/>
          </a:stretch>
        </p:blipFill>
        <p:spPr bwMode="auto">
          <a:xfrm>
            <a:off x="746218" y="4695457"/>
            <a:ext cx="894082" cy="894082"/>
          </a:xfrm>
          <a:prstGeom prst="rect">
            <a:avLst/>
          </a:prstGeom>
          <a:noFill/>
        </p:spPr>
      </p:pic>
      <p:sp>
        <p:nvSpPr>
          <p:cNvPr id="17" name="Freeform 21"/>
          <p:cNvSpPr>
            <a:spLocks noEditPoints="1"/>
          </p:cNvSpPr>
          <p:nvPr/>
        </p:nvSpPr>
        <p:spPr bwMode="black">
          <a:xfrm>
            <a:off x="877446" y="2706562"/>
            <a:ext cx="631625" cy="505879"/>
          </a:xfrm>
          <a:custGeom>
            <a:avLst/>
            <a:gdLst>
              <a:gd name="T0" fmla="*/ 22 w 300"/>
              <a:gd name="T1" fmla="*/ 45 h 240"/>
              <a:gd name="T2" fmla="*/ 22 w 300"/>
              <a:gd name="T3" fmla="*/ 141 h 240"/>
              <a:gd name="T4" fmla="*/ 0 w 300"/>
              <a:gd name="T5" fmla="*/ 149 h 240"/>
              <a:gd name="T6" fmla="*/ 0 w 300"/>
              <a:gd name="T7" fmla="*/ 34 h 240"/>
              <a:gd name="T8" fmla="*/ 22 w 300"/>
              <a:gd name="T9" fmla="*/ 45 h 240"/>
              <a:gd name="T10" fmla="*/ 223 w 300"/>
              <a:gd name="T11" fmla="*/ 19 h 240"/>
              <a:gd name="T12" fmla="*/ 105 w 300"/>
              <a:gd name="T13" fmla="*/ 19 h 240"/>
              <a:gd name="T14" fmla="*/ 34 w 300"/>
              <a:gd name="T15" fmla="*/ 44 h 240"/>
              <a:gd name="T16" fmla="*/ 34 w 300"/>
              <a:gd name="T17" fmla="*/ 141 h 240"/>
              <a:gd name="T18" fmla="*/ 53 w 300"/>
              <a:gd name="T19" fmla="*/ 145 h 240"/>
              <a:gd name="T20" fmla="*/ 125 w 300"/>
              <a:gd name="T21" fmla="*/ 149 h 240"/>
              <a:gd name="T22" fmla="*/ 142 w 300"/>
              <a:gd name="T23" fmla="*/ 133 h 240"/>
              <a:gd name="T24" fmla="*/ 139 w 300"/>
              <a:gd name="T25" fmla="*/ 123 h 240"/>
              <a:gd name="T26" fmla="*/ 141 w 300"/>
              <a:gd name="T27" fmla="*/ 114 h 240"/>
              <a:gd name="T28" fmla="*/ 149 w 300"/>
              <a:gd name="T29" fmla="*/ 100 h 240"/>
              <a:gd name="T30" fmla="*/ 146 w 300"/>
              <a:gd name="T31" fmla="*/ 92 h 240"/>
              <a:gd name="T32" fmla="*/ 148 w 300"/>
              <a:gd name="T33" fmla="*/ 82 h 240"/>
              <a:gd name="T34" fmla="*/ 155 w 300"/>
              <a:gd name="T35" fmla="*/ 69 h 240"/>
              <a:gd name="T36" fmla="*/ 151 w 300"/>
              <a:gd name="T37" fmla="*/ 59 h 240"/>
              <a:gd name="T38" fmla="*/ 151 w 300"/>
              <a:gd name="T39" fmla="*/ 50 h 240"/>
              <a:gd name="T40" fmla="*/ 225 w 300"/>
              <a:gd name="T41" fmla="*/ 50 h 240"/>
              <a:gd name="T42" fmla="*/ 243 w 300"/>
              <a:gd name="T43" fmla="*/ 36 h 240"/>
              <a:gd name="T44" fmla="*/ 223 w 300"/>
              <a:gd name="T45" fmla="*/ 19 h 240"/>
              <a:gd name="T46" fmla="*/ 278 w 300"/>
              <a:gd name="T47" fmla="*/ 15 h 240"/>
              <a:gd name="T48" fmla="*/ 258 w 300"/>
              <a:gd name="T49" fmla="*/ 15 h 240"/>
              <a:gd name="T50" fmla="*/ 258 w 300"/>
              <a:gd name="T51" fmla="*/ 54 h 240"/>
              <a:gd name="T52" fmla="*/ 278 w 300"/>
              <a:gd name="T53" fmla="*/ 54 h 240"/>
              <a:gd name="T54" fmla="*/ 278 w 300"/>
              <a:gd name="T55" fmla="*/ 15 h 240"/>
              <a:gd name="T56" fmla="*/ 300 w 300"/>
              <a:gd name="T57" fmla="*/ 0 h 240"/>
              <a:gd name="T58" fmla="*/ 285 w 300"/>
              <a:gd name="T59" fmla="*/ 0 h 240"/>
              <a:gd name="T60" fmla="*/ 285 w 300"/>
              <a:gd name="T61" fmla="*/ 69 h 240"/>
              <a:gd name="T62" fmla="*/ 300 w 300"/>
              <a:gd name="T63" fmla="*/ 69 h 240"/>
              <a:gd name="T64" fmla="*/ 300 w 300"/>
              <a:gd name="T65" fmla="*/ 0 h 240"/>
              <a:gd name="T66" fmla="*/ 300 w 300"/>
              <a:gd name="T67" fmla="*/ 81 h 240"/>
              <a:gd name="T68" fmla="*/ 291 w 300"/>
              <a:gd name="T69" fmla="*/ 81 h 240"/>
              <a:gd name="T70" fmla="*/ 291 w 300"/>
              <a:gd name="T71" fmla="*/ 231 h 240"/>
              <a:gd name="T72" fmla="*/ 0 w 300"/>
              <a:gd name="T73" fmla="*/ 231 h 240"/>
              <a:gd name="T74" fmla="*/ 0 w 300"/>
              <a:gd name="T75" fmla="*/ 240 h 240"/>
              <a:gd name="T76" fmla="*/ 300 w 300"/>
              <a:gd name="T77" fmla="*/ 240 h 240"/>
              <a:gd name="T78" fmla="*/ 300 w 30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0" h="240">
                <a:moveTo>
                  <a:pt x="22" y="45"/>
                </a:moveTo>
                <a:cubicBezTo>
                  <a:pt x="22" y="141"/>
                  <a:pt x="22" y="141"/>
                  <a:pt x="22" y="141"/>
                </a:cubicBezTo>
                <a:cubicBezTo>
                  <a:pt x="22" y="149"/>
                  <a:pt x="22" y="149"/>
                  <a:pt x="0" y="149"/>
                </a:cubicBezTo>
                <a:cubicBezTo>
                  <a:pt x="0" y="125"/>
                  <a:pt x="0" y="74"/>
                  <a:pt x="0" y="34"/>
                </a:cubicBezTo>
                <a:cubicBezTo>
                  <a:pt x="22" y="34"/>
                  <a:pt x="22" y="34"/>
                  <a:pt x="22" y="45"/>
                </a:cubicBezTo>
                <a:close/>
                <a:moveTo>
                  <a:pt x="223" y="19"/>
                </a:moveTo>
                <a:cubicBezTo>
                  <a:pt x="105" y="19"/>
                  <a:pt x="105" y="19"/>
                  <a:pt x="105" y="19"/>
                </a:cubicBezTo>
                <a:cubicBezTo>
                  <a:pt x="80" y="19"/>
                  <a:pt x="60" y="40"/>
                  <a:pt x="34" y="44"/>
                </a:cubicBezTo>
                <a:cubicBezTo>
                  <a:pt x="34" y="141"/>
                  <a:pt x="34" y="141"/>
                  <a:pt x="34" y="141"/>
                </a:cubicBezTo>
                <a:cubicBezTo>
                  <a:pt x="41" y="141"/>
                  <a:pt x="46" y="142"/>
                  <a:pt x="53" y="145"/>
                </a:cubicBezTo>
                <a:cubicBezTo>
                  <a:pt x="73" y="152"/>
                  <a:pt x="125" y="149"/>
                  <a:pt x="125" y="149"/>
                </a:cubicBezTo>
                <a:cubicBezTo>
                  <a:pt x="135" y="149"/>
                  <a:pt x="142" y="142"/>
                  <a:pt x="142" y="133"/>
                </a:cubicBezTo>
                <a:cubicBezTo>
                  <a:pt x="142" y="129"/>
                  <a:pt x="141" y="126"/>
                  <a:pt x="139" y="123"/>
                </a:cubicBezTo>
                <a:cubicBezTo>
                  <a:pt x="140" y="120"/>
                  <a:pt x="140" y="117"/>
                  <a:pt x="141" y="114"/>
                </a:cubicBezTo>
                <a:cubicBezTo>
                  <a:pt x="146" y="111"/>
                  <a:pt x="149" y="106"/>
                  <a:pt x="149" y="100"/>
                </a:cubicBezTo>
                <a:cubicBezTo>
                  <a:pt x="149" y="97"/>
                  <a:pt x="148" y="94"/>
                  <a:pt x="146" y="92"/>
                </a:cubicBezTo>
                <a:cubicBezTo>
                  <a:pt x="147" y="88"/>
                  <a:pt x="148" y="85"/>
                  <a:pt x="148" y="82"/>
                </a:cubicBezTo>
                <a:cubicBezTo>
                  <a:pt x="153" y="79"/>
                  <a:pt x="155" y="75"/>
                  <a:pt x="155" y="69"/>
                </a:cubicBezTo>
                <a:cubicBezTo>
                  <a:pt x="155" y="63"/>
                  <a:pt x="153" y="62"/>
                  <a:pt x="151" y="59"/>
                </a:cubicBezTo>
                <a:cubicBezTo>
                  <a:pt x="151" y="56"/>
                  <a:pt x="151" y="53"/>
                  <a:pt x="151" y="50"/>
                </a:cubicBezTo>
                <a:cubicBezTo>
                  <a:pt x="151" y="49"/>
                  <a:pt x="218" y="50"/>
                  <a:pt x="225" y="50"/>
                </a:cubicBezTo>
                <a:cubicBezTo>
                  <a:pt x="232" y="50"/>
                  <a:pt x="243" y="47"/>
                  <a:pt x="243" y="36"/>
                </a:cubicBezTo>
                <a:cubicBezTo>
                  <a:pt x="243" y="24"/>
                  <a:pt x="232" y="19"/>
                  <a:pt x="223" y="19"/>
                </a:cubicBezTo>
                <a:close/>
                <a:moveTo>
                  <a:pt x="278" y="15"/>
                </a:moveTo>
                <a:cubicBezTo>
                  <a:pt x="258" y="15"/>
                  <a:pt x="258" y="15"/>
                  <a:pt x="258" y="15"/>
                </a:cubicBezTo>
                <a:cubicBezTo>
                  <a:pt x="258" y="54"/>
                  <a:pt x="258" y="54"/>
                  <a:pt x="258" y="54"/>
                </a:cubicBezTo>
                <a:cubicBezTo>
                  <a:pt x="278" y="54"/>
                  <a:pt x="278" y="54"/>
                  <a:pt x="278" y="54"/>
                </a:cubicBezTo>
                <a:lnTo>
                  <a:pt x="278" y="15"/>
                </a:lnTo>
                <a:close/>
                <a:moveTo>
                  <a:pt x="300" y="0"/>
                </a:moveTo>
                <a:cubicBezTo>
                  <a:pt x="285" y="0"/>
                  <a:pt x="285" y="0"/>
                  <a:pt x="285" y="0"/>
                </a:cubicBezTo>
                <a:cubicBezTo>
                  <a:pt x="285" y="69"/>
                  <a:pt x="285" y="69"/>
                  <a:pt x="285" y="69"/>
                </a:cubicBezTo>
                <a:cubicBezTo>
                  <a:pt x="300" y="69"/>
                  <a:pt x="300" y="69"/>
                  <a:pt x="300" y="69"/>
                </a:cubicBezTo>
                <a:lnTo>
                  <a:pt x="300" y="0"/>
                </a:lnTo>
                <a:close/>
                <a:moveTo>
                  <a:pt x="300" y="81"/>
                </a:moveTo>
                <a:cubicBezTo>
                  <a:pt x="291" y="81"/>
                  <a:pt x="291" y="81"/>
                  <a:pt x="291" y="81"/>
                </a:cubicBezTo>
                <a:cubicBezTo>
                  <a:pt x="291" y="231"/>
                  <a:pt x="291" y="231"/>
                  <a:pt x="291" y="231"/>
                </a:cubicBezTo>
                <a:cubicBezTo>
                  <a:pt x="0" y="231"/>
                  <a:pt x="0" y="231"/>
                  <a:pt x="0" y="231"/>
                </a:cubicBezTo>
                <a:cubicBezTo>
                  <a:pt x="0" y="240"/>
                  <a:pt x="0" y="240"/>
                  <a:pt x="0" y="240"/>
                </a:cubicBezTo>
                <a:cubicBezTo>
                  <a:pt x="300" y="240"/>
                  <a:pt x="300" y="240"/>
                  <a:pt x="300" y="240"/>
                </a:cubicBezTo>
                <a:lnTo>
                  <a:pt x="300" y="81"/>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sp>
        <p:nvSpPr>
          <p:cNvPr id="14" name="Rectangle 13"/>
          <p:cNvSpPr/>
          <p:nvPr/>
        </p:nvSpPr>
        <p:spPr bwMode="auto">
          <a:xfrm>
            <a:off x="694521" y="3578110"/>
            <a:ext cx="997479" cy="9974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p:cNvSpPr/>
          <p:nvPr/>
        </p:nvSpPr>
        <p:spPr bwMode="auto">
          <a:xfrm>
            <a:off x="1786721" y="3578110"/>
            <a:ext cx="8910216" cy="997479"/>
          </a:xfrm>
          <a:prstGeom prst="rect">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defTabSz="914099" fontAlgn="base">
              <a:spcBef>
                <a:spcPct val="0"/>
              </a:spcBef>
              <a:spcAft>
                <a:spcPct val="0"/>
              </a:spcAft>
            </a:pPr>
            <a:r>
              <a:rPr lang="en-US" sz="3200" dirty="0" smtClean="0">
                <a:solidFill>
                  <a:schemeClr val="tx2"/>
                </a:solidFill>
                <a:latin typeface="+mj-lt"/>
                <a:ea typeface="Segoe UI" pitchFamily="34" charset="0"/>
                <a:cs typeface="Segoe UI" pitchFamily="34" charset="0"/>
              </a:rPr>
              <a:t>Office 365</a:t>
            </a:r>
          </a:p>
          <a:p>
            <a:pPr defTabSz="914099" fontAlgn="base">
              <a:spcBef>
                <a:spcPct val="0"/>
              </a:spcBef>
              <a:spcAft>
                <a:spcPct val="0"/>
              </a:spcAft>
            </a:pPr>
            <a:r>
              <a:rPr lang="en-US" sz="2000" dirty="0" smtClean="0">
                <a:solidFill>
                  <a:schemeClr val="bg2"/>
                </a:solidFill>
                <a:ea typeface="Segoe UI" pitchFamily="34" charset="0"/>
                <a:cs typeface="Segoe UI" pitchFamily="34" charset="0"/>
              </a:rPr>
              <a:t>What is it and how is it different to previous offerings</a:t>
            </a: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44085" y="3817846"/>
            <a:ext cx="498346" cy="603670"/>
          </a:xfrm>
          <a:prstGeom prst="rect">
            <a:avLst/>
          </a:prstGeom>
        </p:spPr>
      </p:pic>
    </p:spTree>
    <p:extLst>
      <p:ext uri="{BB962C8B-B14F-4D97-AF65-F5344CB8AC3E}">
        <p14:creationId xmlns:p14="http://schemas.microsoft.com/office/powerpoint/2010/main" val="1372270885"/>
      </p:ext>
    </p:extLst>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Next Steps</a:t>
            </a:r>
            <a:endParaRPr lang="en-US" dirty="0"/>
          </a:p>
        </p:txBody>
      </p:sp>
      <p:sp>
        <p:nvSpPr>
          <p:cNvPr id="5" name="Rectangle 4"/>
          <p:cNvSpPr/>
          <p:nvPr/>
        </p:nvSpPr>
        <p:spPr bwMode="auto">
          <a:xfrm>
            <a:off x="1004889" y="4188668"/>
            <a:ext cx="1159307" cy="115930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p:nvSpPr>
        <p:spPr bwMode="auto">
          <a:xfrm>
            <a:off x="2275012" y="4188668"/>
            <a:ext cx="8912100" cy="1159307"/>
          </a:xfrm>
          <a:prstGeom prst="rect">
            <a:avLst/>
          </a:prstGeom>
          <a:solidFill>
            <a:schemeClr val="bg2">
              <a:lumMod val="40000"/>
              <a:lumOff val="60000"/>
              <a:alpha val="40000"/>
            </a:schemeClr>
          </a:solidFill>
          <a:ln>
            <a:noFill/>
          </a:ln>
          <a:effectLst/>
        </p:spPr>
        <p:txBody>
          <a:bodyPr lIns="137160" tIns="0" rIns="182880" bIns="0" anchor="ctr"/>
          <a:lstStyle/>
          <a:p>
            <a:pPr>
              <a:buFont typeface="Wingdings" pitchFamily="2" charset="2"/>
              <a:buNone/>
            </a:pPr>
            <a:endParaRPr lang="en-US" sz="3600" spc="-70" dirty="0">
              <a:solidFill>
                <a:srgbClr val="000000"/>
              </a:solidFill>
              <a:latin typeface="Segoe UI Light"/>
            </a:endParaRPr>
          </a:p>
        </p:txBody>
      </p:sp>
      <p:sp>
        <p:nvSpPr>
          <p:cNvPr id="7" name="Rectangle 6"/>
          <p:cNvSpPr/>
          <p:nvPr/>
        </p:nvSpPr>
        <p:spPr bwMode="auto">
          <a:xfrm>
            <a:off x="1004889" y="1687451"/>
            <a:ext cx="1159307" cy="115930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2275012" y="1687451"/>
            <a:ext cx="8912100" cy="1159307"/>
          </a:xfrm>
          <a:prstGeom prst="rect">
            <a:avLst/>
          </a:prstGeom>
          <a:solidFill>
            <a:schemeClr val="bg2">
              <a:lumMod val="40000"/>
              <a:lumOff val="60000"/>
              <a:alpha val="40000"/>
            </a:schemeClr>
          </a:solidFill>
          <a:ln>
            <a:noFill/>
          </a:ln>
          <a:effectLst/>
        </p:spPr>
        <p:txBody>
          <a:bodyPr lIns="137160" tIns="0" rIns="182880" bIns="0" anchor="ctr"/>
          <a:lstStyle/>
          <a:p>
            <a:pPr>
              <a:buFont typeface="Wingdings" pitchFamily="2" charset="2"/>
              <a:buNone/>
            </a:pPr>
            <a:endParaRPr lang="en-US" sz="3600" spc="-70" dirty="0">
              <a:solidFill>
                <a:srgbClr val="000000"/>
              </a:solidFill>
              <a:latin typeface="Segoe UI Light"/>
            </a:endParaRPr>
          </a:p>
        </p:txBody>
      </p:sp>
      <p:sp>
        <p:nvSpPr>
          <p:cNvPr id="9" name="Rectangle 8"/>
          <p:cNvSpPr/>
          <p:nvPr/>
        </p:nvSpPr>
        <p:spPr bwMode="auto">
          <a:xfrm>
            <a:off x="1004889" y="2948301"/>
            <a:ext cx="1159307" cy="115930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p:nvSpPr>
        <p:spPr bwMode="auto">
          <a:xfrm>
            <a:off x="2275012" y="2948301"/>
            <a:ext cx="8912100" cy="1159307"/>
          </a:xfrm>
          <a:prstGeom prst="rect">
            <a:avLst/>
          </a:prstGeom>
          <a:solidFill>
            <a:schemeClr val="bg2">
              <a:lumMod val="40000"/>
              <a:lumOff val="60000"/>
              <a:alpha val="40000"/>
            </a:schemeClr>
          </a:solidFill>
          <a:ln>
            <a:noFill/>
          </a:ln>
          <a:effectLst/>
        </p:spPr>
        <p:txBody>
          <a:bodyPr lIns="137160" tIns="0" rIns="182880" bIns="0" anchor="ctr"/>
          <a:lstStyle/>
          <a:p>
            <a:pPr>
              <a:buFont typeface="Wingdings" pitchFamily="2" charset="2"/>
              <a:buNone/>
            </a:pPr>
            <a:endParaRPr lang="en-US" sz="3600" spc="-70" dirty="0">
              <a:solidFill>
                <a:srgbClr val="000000"/>
              </a:solidFill>
              <a:latin typeface="Segoe UI Light"/>
            </a:endParaRPr>
          </a:p>
        </p:txBody>
      </p:sp>
      <p:sp>
        <p:nvSpPr>
          <p:cNvPr id="11" name="TextBox 10"/>
          <p:cNvSpPr txBox="1"/>
          <p:nvPr/>
        </p:nvSpPr>
        <p:spPr>
          <a:xfrm>
            <a:off x="2446454" y="3140156"/>
            <a:ext cx="8689858" cy="775597"/>
          </a:xfrm>
          <a:prstGeom prst="rect">
            <a:avLst/>
          </a:prstGeom>
          <a:noFill/>
        </p:spPr>
        <p:txBody>
          <a:bodyPr wrap="square" lIns="0" tIns="0" rIns="0" bIns="0" rtlCol="0" anchor="ctr" anchorCtr="0">
            <a:spAutoFit/>
          </a:bodyPr>
          <a:lstStyle/>
          <a:p>
            <a:pPr>
              <a:lnSpc>
                <a:spcPct val="90000"/>
              </a:lnSpc>
            </a:pPr>
            <a:r>
              <a:rPr lang="en-US" sz="3200" spc="-70" dirty="0" smtClean="0">
                <a:solidFill>
                  <a:srgbClr val="505050"/>
                </a:solidFill>
                <a:latin typeface="+mj-lt"/>
              </a:rPr>
              <a:t>Drive Office 365 demand with BEST</a:t>
            </a:r>
          </a:p>
          <a:p>
            <a:pPr>
              <a:lnSpc>
                <a:spcPct val="90000"/>
              </a:lnSpc>
            </a:pPr>
            <a:r>
              <a:rPr lang="en-US" sz="2400" spc="-70" dirty="0" smtClean="0">
                <a:solidFill>
                  <a:srgbClr val="EB3C00"/>
                </a:solidFill>
                <a:latin typeface="+mj-lt"/>
              </a:rPr>
              <a:t>http://aka.ms/BEST</a:t>
            </a:r>
          </a:p>
        </p:txBody>
      </p:sp>
      <p:sp>
        <p:nvSpPr>
          <p:cNvPr id="12" name="TextBox 11"/>
          <p:cNvSpPr txBox="1"/>
          <p:nvPr/>
        </p:nvSpPr>
        <p:spPr>
          <a:xfrm>
            <a:off x="2446454" y="1879305"/>
            <a:ext cx="8640647" cy="775597"/>
          </a:xfrm>
          <a:prstGeom prst="rect">
            <a:avLst/>
          </a:prstGeom>
          <a:noFill/>
        </p:spPr>
        <p:txBody>
          <a:bodyPr wrap="square" lIns="0" tIns="0" rIns="0" bIns="0" rtlCol="0" anchor="ctr" anchorCtr="0">
            <a:spAutoFit/>
          </a:bodyPr>
          <a:lstStyle/>
          <a:p>
            <a:pPr>
              <a:lnSpc>
                <a:spcPct val="90000"/>
              </a:lnSpc>
            </a:pPr>
            <a:r>
              <a:rPr lang="en-US" sz="3200" spc="-70" dirty="0" smtClean="0">
                <a:solidFill>
                  <a:srgbClr val="505050"/>
                </a:solidFill>
                <a:latin typeface="+mj-lt"/>
              </a:rPr>
              <a:t>Get and stay Ahead of the Game</a:t>
            </a:r>
          </a:p>
          <a:p>
            <a:pPr>
              <a:lnSpc>
                <a:spcPct val="90000"/>
              </a:lnSpc>
            </a:pPr>
            <a:r>
              <a:rPr lang="en-US" sz="2400" dirty="0"/>
              <a:t> </a:t>
            </a:r>
            <a:r>
              <a:rPr lang="en-US" sz="2400" dirty="0">
                <a:solidFill>
                  <a:srgbClr val="EB3C00"/>
                </a:solidFill>
              </a:rPr>
              <a:t>http://aka.ms/AheadoftheGame</a:t>
            </a:r>
            <a:endParaRPr lang="en-US" sz="2400" spc="-70" dirty="0" smtClean="0">
              <a:solidFill>
                <a:srgbClr val="EB3C00"/>
              </a:solidFill>
              <a:latin typeface="+mj-lt"/>
            </a:endParaRPr>
          </a:p>
        </p:txBody>
      </p:sp>
      <p:sp>
        <p:nvSpPr>
          <p:cNvPr id="13" name="TextBox 12"/>
          <p:cNvSpPr txBox="1"/>
          <p:nvPr/>
        </p:nvSpPr>
        <p:spPr>
          <a:xfrm>
            <a:off x="2446454" y="4380522"/>
            <a:ext cx="8740658" cy="775597"/>
          </a:xfrm>
          <a:prstGeom prst="rect">
            <a:avLst/>
          </a:prstGeom>
          <a:noFill/>
        </p:spPr>
        <p:txBody>
          <a:bodyPr wrap="square" lIns="0" tIns="0" rIns="0" bIns="0" rtlCol="0" anchor="ctr" anchorCtr="0">
            <a:spAutoFit/>
          </a:bodyPr>
          <a:lstStyle/>
          <a:p>
            <a:pPr>
              <a:lnSpc>
                <a:spcPct val="90000"/>
              </a:lnSpc>
            </a:pPr>
            <a:r>
              <a:rPr lang="en-US" sz="3200" spc="-70" dirty="0" smtClean="0">
                <a:solidFill>
                  <a:srgbClr val="505050"/>
                </a:solidFill>
                <a:latin typeface="+mj-lt"/>
              </a:rPr>
              <a:t>Leverage the Best of Both Worlds campaign</a:t>
            </a:r>
          </a:p>
          <a:p>
            <a:pPr>
              <a:lnSpc>
                <a:spcPct val="90000"/>
              </a:lnSpc>
            </a:pPr>
            <a:r>
              <a:rPr lang="en-US" sz="2400" spc="-70" dirty="0" smtClean="0">
                <a:solidFill>
                  <a:schemeClr val="tx2"/>
                </a:solidFill>
                <a:latin typeface="+mj-lt"/>
              </a:rPr>
              <a:t>Contact your PAM to learn more about programs and offers available</a:t>
            </a:r>
            <a:endParaRPr lang="en-US" sz="2400" spc="-70" dirty="0">
              <a:solidFill>
                <a:schemeClr val="tx2"/>
              </a:solidFill>
              <a:latin typeface="+mj-lt"/>
            </a:endParaRPr>
          </a:p>
        </p:txBody>
      </p:sp>
      <p:grpSp>
        <p:nvGrpSpPr>
          <p:cNvPr id="14" name="Group 13"/>
          <p:cNvGrpSpPr>
            <a:grpSpLocks noChangeAspect="1"/>
          </p:cNvGrpSpPr>
          <p:nvPr/>
        </p:nvGrpSpPr>
        <p:grpSpPr bwMode="black">
          <a:xfrm>
            <a:off x="1160083" y="3297706"/>
            <a:ext cx="831821" cy="506546"/>
            <a:chOff x="10387012" y="4179358"/>
            <a:chExt cx="974726" cy="593725"/>
          </a:xfrm>
          <a:solidFill>
            <a:srgbClr val="FFFFFF"/>
          </a:solidFill>
        </p:grpSpPr>
        <p:sp>
          <p:nvSpPr>
            <p:cNvPr id="15"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6"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7"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8"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9"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grpSp>
      <p:sp>
        <p:nvSpPr>
          <p:cNvPr id="20" name="Freeform 18"/>
          <p:cNvSpPr>
            <a:spLocks noEditPoints="1"/>
          </p:cNvSpPr>
          <p:nvPr/>
        </p:nvSpPr>
        <p:spPr bwMode="black">
          <a:xfrm>
            <a:off x="1299026" y="1918869"/>
            <a:ext cx="571030" cy="696468"/>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nvGrpSpPr>
          <p:cNvPr id="21" name="Group 20"/>
          <p:cNvGrpSpPr>
            <a:grpSpLocks noChangeAspect="1"/>
          </p:cNvGrpSpPr>
          <p:nvPr/>
        </p:nvGrpSpPr>
        <p:grpSpPr bwMode="black">
          <a:xfrm>
            <a:off x="1419891" y="4363245"/>
            <a:ext cx="412987" cy="796772"/>
            <a:chOff x="3360738" y="989012"/>
            <a:chExt cx="746125" cy="1439864"/>
          </a:xfrm>
        </p:grpSpPr>
        <p:sp>
          <p:nvSpPr>
            <p:cNvPr id="22" name="Freeform 36"/>
            <p:cNvSpPr>
              <a:spLocks/>
            </p:cNvSpPr>
            <p:nvPr/>
          </p:nvSpPr>
          <p:spPr bwMode="black">
            <a:xfrm>
              <a:off x="3360738" y="1255713"/>
              <a:ext cx="525463" cy="1173163"/>
            </a:xfrm>
            <a:custGeom>
              <a:avLst/>
              <a:gdLst>
                <a:gd name="T0" fmla="*/ 252 w 562"/>
                <a:gd name="T1" fmla="*/ 272 h 1256"/>
                <a:gd name="T2" fmla="*/ 234 w 562"/>
                <a:gd name="T3" fmla="*/ 192 h 1256"/>
                <a:gd name="T4" fmla="*/ 407 w 562"/>
                <a:gd name="T5" fmla="*/ 20 h 1256"/>
                <a:gd name="T6" fmla="*/ 534 w 562"/>
                <a:gd name="T7" fmla="*/ 76 h 1256"/>
                <a:gd name="T8" fmla="*/ 562 w 562"/>
                <a:gd name="T9" fmla="*/ 51 h 1256"/>
                <a:gd name="T10" fmla="*/ 443 w 562"/>
                <a:gd name="T11" fmla="*/ 0 h 1256"/>
                <a:gd name="T12" fmla="*/ 164 w 562"/>
                <a:gd name="T13" fmla="*/ 0 h 1256"/>
                <a:gd name="T14" fmla="*/ 0 w 562"/>
                <a:gd name="T15" fmla="*/ 163 h 1256"/>
                <a:gd name="T16" fmla="*/ 0 w 562"/>
                <a:gd name="T17" fmla="*/ 556 h 1256"/>
                <a:gd name="T18" fmla="*/ 55 w 562"/>
                <a:gd name="T19" fmla="*/ 612 h 1256"/>
                <a:gd name="T20" fmla="*/ 110 w 562"/>
                <a:gd name="T21" fmla="*/ 556 h 1256"/>
                <a:gd name="T22" fmla="*/ 110 w 562"/>
                <a:gd name="T23" fmla="*/ 201 h 1256"/>
                <a:gd name="T24" fmla="*/ 139 w 562"/>
                <a:gd name="T25" fmla="*/ 201 h 1256"/>
                <a:gd name="T26" fmla="*/ 139 w 562"/>
                <a:gd name="T27" fmla="*/ 1182 h 1256"/>
                <a:gd name="T28" fmla="*/ 214 w 562"/>
                <a:gd name="T29" fmla="*/ 1256 h 1256"/>
                <a:gd name="T30" fmla="*/ 288 w 562"/>
                <a:gd name="T31" fmla="*/ 1182 h 1256"/>
                <a:gd name="T32" fmla="*/ 288 w 562"/>
                <a:gd name="T33" fmla="*/ 615 h 1256"/>
                <a:gd name="T34" fmla="*/ 317 w 562"/>
                <a:gd name="T35" fmla="*/ 615 h 1256"/>
                <a:gd name="T36" fmla="*/ 317 w 562"/>
                <a:gd name="T37" fmla="*/ 1182 h 1256"/>
                <a:gd name="T38" fmla="*/ 392 w 562"/>
                <a:gd name="T39" fmla="*/ 1256 h 1256"/>
                <a:gd name="T40" fmla="*/ 467 w 562"/>
                <a:gd name="T41" fmla="*/ 1182 h 1256"/>
                <a:gd name="T42" fmla="*/ 467 w 562"/>
                <a:gd name="T43" fmla="*/ 516 h 1256"/>
                <a:gd name="T44" fmla="*/ 252 w 562"/>
                <a:gd name="T45" fmla="*/ 272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2" h="1256">
                  <a:moveTo>
                    <a:pt x="252" y="272"/>
                  </a:moveTo>
                  <a:cubicBezTo>
                    <a:pt x="248" y="262"/>
                    <a:pt x="234" y="225"/>
                    <a:pt x="234" y="192"/>
                  </a:cubicBezTo>
                  <a:cubicBezTo>
                    <a:pt x="234" y="97"/>
                    <a:pt x="312" y="20"/>
                    <a:pt x="407" y="20"/>
                  </a:cubicBezTo>
                  <a:cubicBezTo>
                    <a:pt x="456" y="20"/>
                    <a:pt x="501" y="41"/>
                    <a:pt x="534" y="76"/>
                  </a:cubicBezTo>
                  <a:cubicBezTo>
                    <a:pt x="542" y="66"/>
                    <a:pt x="551" y="58"/>
                    <a:pt x="562" y="51"/>
                  </a:cubicBezTo>
                  <a:cubicBezTo>
                    <a:pt x="532" y="20"/>
                    <a:pt x="490" y="0"/>
                    <a:pt x="443" y="0"/>
                  </a:cubicBezTo>
                  <a:cubicBezTo>
                    <a:pt x="164" y="0"/>
                    <a:pt x="164" y="0"/>
                    <a:pt x="164" y="0"/>
                  </a:cubicBezTo>
                  <a:cubicBezTo>
                    <a:pt x="73" y="0"/>
                    <a:pt x="0" y="73"/>
                    <a:pt x="0" y="163"/>
                  </a:cubicBezTo>
                  <a:cubicBezTo>
                    <a:pt x="0" y="556"/>
                    <a:pt x="0" y="556"/>
                    <a:pt x="0" y="556"/>
                  </a:cubicBezTo>
                  <a:cubicBezTo>
                    <a:pt x="0" y="587"/>
                    <a:pt x="25" y="612"/>
                    <a:pt x="55" y="612"/>
                  </a:cubicBezTo>
                  <a:cubicBezTo>
                    <a:pt x="86" y="612"/>
                    <a:pt x="110" y="587"/>
                    <a:pt x="110" y="556"/>
                  </a:cubicBezTo>
                  <a:cubicBezTo>
                    <a:pt x="110" y="201"/>
                    <a:pt x="110" y="201"/>
                    <a:pt x="110" y="201"/>
                  </a:cubicBezTo>
                  <a:cubicBezTo>
                    <a:pt x="139" y="201"/>
                    <a:pt x="139" y="201"/>
                    <a:pt x="139" y="201"/>
                  </a:cubicBezTo>
                  <a:cubicBezTo>
                    <a:pt x="139" y="1182"/>
                    <a:pt x="139" y="1182"/>
                    <a:pt x="139" y="1182"/>
                  </a:cubicBezTo>
                  <a:cubicBezTo>
                    <a:pt x="139" y="1223"/>
                    <a:pt x="173" y="1256"/>
                    <a:pt x="214" y="1256"/>
                  </a:cubicBezTo>
                  <a:cubicBezTo>
                    <a:pt x="255" y="1256"/>
                    <a:pt x="288" y="1223"/>
                    <a:pt x="288" y="1182"/>
                  </a:cubicBezTo>
                  <a:cubicBezTo>
                    <a:pt x="288" y="615"/>
                    <a:pt x="288" y="615"/>
                    <a:pt x="288" y="615"/>
                  </a:cubicBezTo>
                  <a:cubicBezTo>
                    <a:pt x="317" y="615"/>
                    <a:pt x="317" y="615"/>
                    <a:pt x="317" y="615"/>
                  </a:cubicBezTo>
                  <a:cubicBezTo>
                    <a:pt x="317" y="1182"/>
                    <a:pt x="317" y="1182"/>
                    <a:pt x="317" y="1182"/>
                  </a:cubicBezTo>
                  <a:cubicBezTo>
                    <a:pt x="317" y="1223"/>
                    <a:pt x="351" y="1256"/>
                    <a:pt x="392" y="1256"/>
                  </a:cubicBezTo>
                  <a:cubicBezTo>
                    <a:pt x="433" y="1256"/>
                    <a:pt x="467" y="1223"/>
                    <a:pt x="467" y="1182"/>
                  </a:cubicBezTo>
                  <a:cubicBezTo>
                    <a:pt x="467" y="516"/>
                    <a:pt x="467" y="516"/>
                    <a:pt x="467" y="516"/>
                  </a:cubicBezTo>
                  <a:cubicBezTo>
                    <a:pt x="398" y="459"/>
                    <a:pt x="284" y="354"/>
                    <a:pt x="252" y="2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3" name="Freeform 37"/>
            <p:cNvSpPr>
              <a:spLocks/>
            </p:cNvSpPr>
            <p:nvPr/>
          </p:nvSpPr>
          <p:spPr bwMode="black">
            <a:xfrm>
              <a:off x="3824288" y="1733550"/>
              <a:ext cx="103188" cy="93663"/>
            </a:xfrm>
            <a:custGeom>
              <a:avLst/>
              <a:gdLst>
                <a:gd name="T0" fmla="*/ 58 w 110"/>
                <a:gd name="T1" fmla="*/ 43 h 101"/>
                <a:gd name="T2" fmla="*/ 38 w 110"/>
                <a:gd name="T3" fmla="*/ 59 h 101"/>
                <a:gd name="T4" fmla="*/ 17 w 110"/>
                <a:gd name="T5" fmla="*/ 43 h 101"/>
                <a:gd name="T6" fmla="*/ 0 w 110"/>
                <a:gd name="T7" fmla="*/ 29 h 101"/>
                <a:gd name="T8" fmla="*/ 0 w 110"/>
                <a:gd name="T9" fmla="*/ 45 h 101"/>
                <a:gd name="T10" fmla="*/ 56 w 110"/>
                <a:gd name="T11" fmla="*/ 101 h 101"/>
                <a:gd name="T12" fmla="*/ 110 w 110"/>
                <a:gd name="T13" fmla="*/ 45 h 101"/>
                <a:gd name="T14" fmla="*/ 110 w 110"/>
                <a:gd name="T15" fmla="*/ 0 h 101"/>
                <a:gd name="T16" fmla="*/ 58 w 110"/>
                <a:gd name="T17" fmla="*/ 4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1">
                  <a:moveTo>
                    <a:pt x="58" y="43"/>
                  </a:moveTo>
                  <a:cubicBezTo>
                    <a:pt x="38" y="59"/>
                    <a:pt x="38" y="59"/>
                    <a:pt x="38" y="59"/>
                  </a:cubicBezTo>
                  <a:cubicBezTo>
                    <a:pt x="17" y="43"/>
                    <a:pt x="17" y="43"/>
                    <a:pt x="17" y="43"/>
                  </a:cubicBezTo>
                  <a:cubicBezTo>
                    <a:pt x="13" y="40"/>
                    <a:pt x="7" y="35"/>
                    <a:pt x="0" y="29"/>
                  </a:cubicBezTo>
                  <a:cubicBezTo>
                    <a:pt x="0" y="45"/>
                    <a:pt x="0" y="45"/>
                    <a:pt x="0" y="45"/>
                  </a:cubicBezTo>
                  <a:cubicBezTo>
                    <a:pt x="0" y="76"/>
                    <a:pt x="25" y="101"/>
                    <a:pt x="56" y="101"/>
                  </a:cubicBezTo>
                  <a:cubicBezTo>
                    <a:pt x="85" y="101"/>
                    <a:pt x="110" y="76"/>
                    <a:pt x="110" y="45"/>
                  </a:cubicBezTo>
                  <a:cubicBezTo>
                    <a:pt x="110" y="0"/>
                    <a:pt x="110" y="0"/>
                    <a:pt x="110" y="0"/>
                  </a:cubicBezTo>
                  <a:cubicBezTo>
                    <a:pt x="86" y="20"/>
                    <a:pt x="67" y="35"/>
                    <a:pt x="58" y="4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4" name="Oval 38"/>
            <p:cNvSpPr>
              <a:spLocks noChangeArrowheads="1"/>
            </p:cNvSpPr>
            <p:nvPr/>
          </p:nvSpPr>
          <p:spPr bwMode="black">
            <a:xfrm>
              <a:off x="3525838" y="989012"/>
              <a:ext cx="234950" cy="2381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5" name="Freeform 39"/>
            <p:cNvSpPr>
              <a:spLocks/>
            </p:cNvSpPr>
            <p:nvPr/>
          </p:nvSpPr>
          <p:spPr bwMode="black">
            <a:xfrm>
              <a:off x="3606800" y="1304925"/>
              <a:ext cx="500063" cy="444500"/>
            </a:xfrm>
            <a:custGeom>
              <a:avLst/>
              <a:gdLst>
                <a:gd name="T0" fmla="*/ 267 w 535"/>
                <a:gd name="T1" fmla="*/ 476 h 477"/>
                <a:gd name="T2" fmla="*/ 15 w 535"/>
                <a:gd name="T3" fmla="*/ 208 h 477"/>
                <a:gd name="T4" fmla="*/ 0 w 535"/>
                <a:gd name="T5" fmla="*/ 140 h 477"/>
                <a:gd name="T6" fmla="*/ 141 w 535"/>
                <a:gd name="T7" fmla="*/ 0 h 477"/>
                <a:gd name="T8" fmla="*/ 268 w 535"/>
                <a:gd name="T9" fmla="*/ 80 h 477"/>
                <a:gd name="T10" fmla="*/ 394 w 535"/>
                <a:gd name="T11" fmla="*/ 0 h 477"/>
                <a:gd name="T12" fmla="*/ 535 w 535"/>
                <a:gd name="T13" fmla="*/ 140 h 477"/>
                <a:gd name="T14" fmla="*/ 520 w 535"/>
                <a:gd name="T15" fmla="*/ 208 h 477"/>
                <a:gd name="T16" fmla="*/ 269 w 535"/>
                <a:gd name="T17" fmla="*/ 476 h 477"/>
                <a:gd name="T18" fmla="*/ 268 w 535"/>
                <a:gd name="T19" fmla="*/ 477 h 477"/>
                <a:gd name="T20" fmla="*/ 267 w 535"/>
                <a:gd name="T21" fmla="*/ 476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477">
                  <a:moveTo>
                    <a:pt x="267" y="476"/>
                  </a:moveTo>
                  <a:cubicBezTo>
                    <a:pt x="247" y="461"/>
                    <a:pt x="55" y="310"/>
                    <a:pt x="15" y="208"/>
                  </a:cubicBezTo>
                  <a:cubicBezTo>
                    <a:pt x="8" y="189"/>
                    <a:pt x="0" y="162"/>
                    <a:pt x="0" y="140"/>
                  </a:cubicBezTo>
                  <a:cubicBezTo>
                    <a:pt x="0" y="63"/>
                    <a:pt x="63" y="0"/>
                    <a:pt x="141" y="0"/>
                  </a:cubicBezTo>
                  <a:cubicBezTo>
                    <a:pt x="197" y="0"/>
                    <a:pt x="245" y="33"/>
                    <a:pt x="268" y="80"/>
                  </a:cubicBezTo>
                  <a:cubicBezTo>
                    <a:pt x="290" y="33"/>
                    <a:pt x="339" y="0"/>
                    <a:pt x="394" y="0"/>
                  </a:cubicBezTo>
                  <a:cubicBezTo>
                    <a:pt x="472" y="0"/>
                    <a:pt x="535" y="63"/>
                    <a:pt x="535" y="140"/>
                  </a:cubicBezTo>
                  <a:cubicBezTo>
                    <a:pt x="535" y="162"/>
                    <a:pt x="527" y="189"/>
                    <a:pt x="520" y="208"/>
                  </a:cubicBezTo>
                  <a:cubicBezTo>
                    <a:pt x="480" y="310"/>
                    <a:pt x="288" y="461"/>
                    <a:pt x="269" y="476"/>
                  </a:cubicBezTo>
                  <a:cubicBezTo>
                    <a:pt x="268" y="477"/>
                    <a:pt x="268" y="477"/>
                    <a:pt x="268" y="477"/>
                  </a:cubicBezTo>
                  <a:lnTo>
                    <a:pt x="267" y="4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817757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right)">
                                      <p:cBhvr>
                                        <p:cTn id="7" dur="500"/>
                                        <p:tgtEl>
                                          <p:spTgt spid="11">
                                            <p:txEl>
                                              <p:pRg st="0" end="0"/>
                                            </p:txEl>
                                          </p:spTgt>
                                        </p:tgtEl>
                                      </p:cBhvr>
                                    </p:animEffect>
                                  </p:childTnLst>
                                </p:cTn>
                              </p:par>
                              <p:par>
                                <p:cTn id="8" presetID="22" presetClass="entr" presetSubtype="2"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wipe(right)">
                                      <p:cBhvr>
                                        <p:cTn id="10" dur="500"/>
                                        <p:tgtEl>
                                          <p:spTgt spid="11">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par>
                                <p:cTn id="23" presetID="22" presetClass="entr" presetSubtype="8"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Resources</a:t>
            </a:r>
            <a:endParaRPr lang="en-US" dirty="0"/>
          </a:p>
        </p:txBody>
      </p:sp>
      <p:sp>
        <p:nvSpPr>
          <p:cNvPr id="3" name="Text Placeholder 2"/>
          <p:cNvSpPr>
            <a:spLocks noGrp="1"/>
          </p:cNvSpPr>
          <p:nvPr>
            <p:ph type="body" sz="quarter" idx="13"/>
          </p:nvPr>
        </p:nvSpPr>
        <p:spPr/>
        <p:txBody>
          <a:bodyPr/>
          <a:lstStyle/>
          <a:p>
            <a:pPr marL="0" indent="0">
              <a:spcBef>
                <a:spcPts val="1960"/>
              </a:spcBef>
              <a:buNone/>
            </a:pPr>
            <a:r>
              <a:rPr lang="en-US" dirty="0"/>
              <a:t>Windows Server </a:t>
            </a:r>
            <a:r>
              <a:rPr lang="en-US" dirty="0" smtClean="0"/>
              <a:t>Essentials Tech Center</a:t>
            </a:r>
            <a:br>
              <a:rPr lang="en-US" dirty="0" smtClean="0"/>
            </a:br>
            <a:r>
              <a:rPr lang="en-US" sz="1960" dirty="0">
                <a:hlinkClick r:id="rId3"/>
              </a:rPr>
              <a:t>http://technet.microsoft.com/en-US/sbs/jj159331</a:t>
            </a:r>
            <a:r>
              <a:rPr lang="en-US" sz="1960" dirty="0"/>
              <a:t> </a:t>
            </a:r>
          </a:p>
          <a:p>
            <a:pPr marL="0" indent="0">
              <a:spcBef>
                <a:spcPts val="1960"/>
              </a:spcBef>
              <a:buNone/>
            </a:pPr>
            <a:r>
              <a:rPr lang="en-US" dirty="0" smtClean="0"/>
              <a:t>Windows Server Essentials and Small Business Server blog</a:t>
            </a:r>
            <a:br>
              <a:rPr lang="en-US" dirty="0" smtClean="0"/>
            </a:br>
            <a:r>
              <a:rPr lang="en-US" sz="1960" dirty="0">
                <a:hlinkClick r:id="rId4"/>
              </a:rPr>
              <a:t>http://blogs.technet.com/b/sbs/</a:t>
            </a:r>
            <a:r>
              <a:rPr lang="en-US" sz="1960" dirty="0"/>
              <a:t> </a:t>
            </a:r>
          </a:p>
          <a:p>
            <a:pPr marL="0" indent="0">
              <a:spcBef>
                <a:spcPts val="1960"/>
              </a:spcBef>
              <a:buNone/>
            </a:pPr>
            <a:r>
              <a:rPr lang="en-US" dirty="0" smtClean="0"/>
              <a:t>Windows Server Essentials support forum</a:t>
            </a:r>
            <a:br>
              <a:rPr lang="en-US" dirty="0" smtClean="0"/>
            </a:br>
            <a:r>
              <a:rPr lang="en-US" sz="1960" dirty="0">
                <a:hlinkClick r:id="rId5"/>
              </a:rPr>
              <a:t>http://social.technet.microsoft.com/forums/en-us/</a:t>
            </a:r>
            <a:br>
              <a:rPr lang="en-US" sz="1960" dirty="0">
                <a:hlinkClick r:id="rId5"/>
              </a:rPr>
            </a:br>
            <a:r>
              <a:rPr lang="en-US" sz="1960" dirty="0" err="1">
                <a:hlinkClick r:id="rId5"/>
              </a:rPr>
              <a:t>winserveressentials</a:t>
            </a:r>
            <a:r>
              <a:rPr lang="en-US" sz="1960" dirty="0">
                <a:hlinkClick r:id="rId5"/>
              </a:rPr>
              <a:t>/threads</a:t>
            </a:r>
            <a:endParaRPr lang="en-US" sz="1960" dirty="0"/>
          </a:p>
          <a:p>
            <a:pPr marL="0" indent="0">
              <a:spcBef>
                <a:spcPts val="1960"/>
              </a:spcBef>
              <a:buNone/>
            </a:pPr>
            <a:r>
              <a:rPr lang="en-US" dirty="0" smtClean="0"/>
              <a:t>Windows </a:t>
            </a:r>
            <a:r>
              <a:rPr lang="en-US" dirty="0"/>
              <a:t>Server 2012 R2 product page</a:t>
            </a:r>
            <a:br>
              <a:rPr lang="en-US" dirty="0"/>
            </a:br>
            <a:r>
              <a:rPr lang="en-US" sz="1960" dirty="0">
                <a:hlinkClick r:id="rId6"/>
              </a:rPr>
              <a:t>http://www.microsoft.com/en-us/server-cloud/products/</a:t>
            </a:r>
            <a:br>
              <a:rPr lang="en-US" sz="1960" dirty="0">
                <a:hlinkClick r:id="rId6"/>
              </a:rPr>
            </a:br>
            <a:r>
              <a:rPr lang="en-US" sz="1960" dirty="0">
                <a:hlinkClick r:id="rId6"/>
              </a:rPr>
              <a:t>windows-server-2012-r2/default.aspx</a:t>
            </a:r>
            <a:r>
              <a:rPr lang="en-US" sz="1960" dirty="0"/>
              <a:t> </a:t>
            </a:r>
          </a:p>
          <a:p>
            <a:pPr marL="0" indent="0">
              <a:spcBef>
                <a:spcPts val="1960"/>
              </a:spcBef>
              <a:buNone/>
            </a:pPr>
            <a:r>
              <a:rPr lang="en-US" dirty="0"/>
              <a:t>Windows Server 2012 R2 Essentials product page</a:t>
            </a:r>
            <a:br>
              <a:rPr lang="en-US" dirty="0"/>
            </a:br>
            <a:r>
              <a:rPr lang="en-US" sz="1960" dirty="0">
                <a:hlinkClick r:id="rId7"/>
              </a:rPr>
              <a:t>http://www.microsoft.com/en-us/server-cloud/products/</a:t>
            </a:r>
            <a:br>
              <a:rPr lang="en-US" sz="1960" dirty="0">
                <a:hlinkClick r:id="rId7"/>
              </a:rPr>
            </a:br>
            <a:r>
              <a:rPr lang="en-US" sz="1960" dirty="0">
                <a:hlinkClick r:id="rId7"/>
              </a:rPr>
              <a:t>windows-server-2012-r2-essentials/default.aspx</a:t>
            </a:r>
            <a:endParaRPr lang="en-US" sz="1960" dirty="0"/>
          </a:p>
        </p:txBody>
      </p:sp>
    </p:spTree>
    <p:extLst>
      <p:ext uri="{BB962C8B-B14F-4D97-AF65-F5344CB8AC3E}">
        <p14:creationId xmlns:p14="http://schemas.microsoft.com/office/powerpoint/2010/main" val="3178957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 name="Picture 57"/>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0" y="1068"/>
            <a:ext cx="12210607" cy="6855553"/>
          </a:xfrm>
          <a:prstGeom prst="rect">
            <a:avLst/>
          </a:prstGeom>
          <a:noFill/>
          <a:ln>
            <a:noFill/>
          </a:ln>
        </p:spPr>
      </p:pic>
      <p:sp>
        <p:nvSpPr>
          <p:cNvPr id="16" name="Rectangle 29"/>
          <p:cNvSpPr/>
          <p:nvPr/>
        </p:nvSpPr>
        <p:spPr bwMode="auto">
          <a:xfrm>
            <a:off x="1" y="1068"/>
            <a:ext cx="8140404" cy="6855864"/>
          </a:xfrm>
          <a:prstGeom prst="rect">
            <a:avLst/>
          </a:prstGeom>
          <a:gradFill flip="none" rotWithShape="1">
            <a:gsLst>
              <a:gs pos="0">
                <a:schemeClr val="bg1">
                  <a:alpha val="85000"/>
                </a:schemeClr>
              </a:gs>
              <a:gs pos="100000">
                <a:schemeClr val="bg1">
                  <a:alpha val="0"/>
                </a:schemeClr>
              </a:gs>
              <a:gs pos="71000">
                <a:schemeClr val="bg1">
                  <a:alpha val="8300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p:txBody>
          <a:bodyPr/>
          <a:lstStyle/>
          <a:p>
            <a:r>
              <a:rPr lang="en-US" smtClean="0"/>
              <a:t>Additional Partner Resources</a:t>
            </a:r>
            <a:endParaRPr lang="en-US" dirty="0"/>
          </a:p>
        </p:txBody>
      </p:sp>
      <p:sp>
        <p:nvSpPr>
          <p:cNvPr id="3" name="Slide Number Placeholder 2"/>
          <p:cNvSpPr>
            <a:spLocks noGrp="1"/>
          </p:cNvSpPr>
          <p:nvPr>
            <p:ph type="sldNum" sz="quarter" idx="11"/>
          </p:nvPr>
        </p:nvSpPr>
        <p:spPr/>
        <p:txBody>
          <a:bodyPr/>
          <a:lstStyle/>
          <a:p>
            <a:fld id="{27258FFF-F925-446B-8502-81C933981705}" type="slidenum">
              <a:rPr lang="en-US" smtClean="0"/>
              <a:pPr/>
              <a:t>69</a:t>
            </a:fld>
            <a:endParaRPr lang="en-US"/>
          </a:p>
        </p:txBody>
      </p:sp>
      <p:grpSp>
        <p:nvGrpSpPr>
          <p:cNvPr id="15" name="Group 14"/>
          <p:cNvGrpSpPr/>
          <p:nvPr/>
        </p:nvGrpSpPr>
        <p:grpSpPr>
          <a:xfrm>
            <a:off x="468439" y="1385422"/>
            <a:ext cx="6763327" cy="4928263"/>
            <a:chOff x="477956" y="1412163"/>
            <a:chExt cx="6900743" cy="4517100"/>
          </a:xfrm>
        </p:grpSpPr>
        <p:grpSp>
          <p:nvGrpSpPr>
            <p:cNvPr id="28" name="Group 27"/>
            <p:cNvGrpSpPr/>
            <p:nvPr/>
          </p:nvGrpSpPr>
          <p:grpSpPr>
            <a:xfrm>
              <a:off x="477956" y="1412163"/>
              <a:ext cx="6900743" cy="863460"/>
              <a:chOff x="503357" y="1412163"/>
              <a:chExt cx="5844447" cy="1120245"/>
            </a:xfrm>
          </p:grpSpPr>
          <p:sp>
            <p:nvSpPr>
              <p:cNvPr id="27" name="Rectangle 26"/>
              <p:cNvSpPr/>
              <p:nvPr/>
            </p:nvSpPr>
            <p:spPr bwMode="auto">
              <a:xfrm>
                <a:off x="503357" y="1412163"/>
                <a:ext cx="5844447" cy="1120245"/>
              </a:xfrm>
              <a:prstGeom prst="rect">
                <a:avLst/>
              </a:prstGeom>
              <a:solidFill>
                <a:schemeClr val="accent1">
                  <a:alpha val="91000"/>
                </a:schemeClr>
              </a:solidFill>
              <a:ln w="38100" cap="flat" cmpd="sng" algn="ctr">
                <a:noFill/>
                <a:prstDash val="solid"/>
                <a:headEnd type="none" w="med" len="med"/>
                <a:tailEnd type="none" w="med" len="med"/>
              </a:ln>
              <a:effectLst/>
            </p:spPr>
            <p:txBody>
              <a:bodyPr vert="horz" wrap="square" lIns="134429" tIns="44810" rIns="4660195" bIns="44810" numCol="1" rtlCol="0" anchor="ctr" anchorCtr="0" compatLnSpc="1">
                <a:prstTxWarp prst="textNoShape">
                  <a:avLst/>
                </a:prstTxWarp>
              </a:bodyPr>
              <a:lstStyle/>
              <a:p>
                <a:pPr algn="ctr">
                  <a:spcBef>
                    <a:spcPts val="1176"/>
                  </a:spcBef>
                  <a:buSzPct val="100000"/>
                </a:pPr>
                <a:r>
                  <a:rPr lang="en-US" sz="1568" dirty="0">
                    <a:solidFill>
                      <a:schemeClr val="bg1"/>
                    </a:solidFill>
                  </a:rPr>
                  <a:t>Ahead of the Game Marketing Content</a:t>
                </a:r>
              </a:p>
            </p:txBody>
          </p:sp>
          <p:sp>
            <p:nvSpPr>
              <p:cNvPr id="8" name="Rectangle 7"/>
              <p:cNvSpPr/>
              <p:nvPr/>
            </p:nvSpPr>
            <p:spPr bwMode="auto">
              <a:xfrm>
                <a:off x="2571313" y="1412163"/>
                <a:ext cx="3690083" cy="1120245"/>
              </a:xfrm>
              <a:prstGeom prst="rect">
                <a:avLst/>
              </a:prstGeom>
              <a:solidFill>
                <a:schemeClr val="bg1">
                  <a:lumMod val="95000"/>
                </a:schemeClr>
              </a:solidFill>
              <a:ln w="38100" cap="flat" cmpd="sng" algn="ctr">
                <a:noFill/>
                <a:prstDash val="solid"/>
                <a:headEnd type="none" w="med" len="med"/>
                <a:tailEnd type="none" w="med" len="med"/>
              </a:ln>
              <a:effectLst/>
            </p:spPr>
            <p:txBody>
              <a:bodyPr vert="horz" wrap="square" lIns="134429" tIns="87857" rIns="134429" bIns="87857" numCol="1" rtlCol="0" anchor="ctr" anchorCtr="0" compatLnSpc="1">
                <a:prstTxWarp prst="textNoShape">
                  <a:avLst/>
                </a:prstTxWarp>
              </a:bodyPr>
              <a:lstStyle/>
              <a:p>
                <a:pPr>
                  <a:spcBef>
                    <a:spcPts val="588"/>
                  </a:spcBef>
                  <a:buSzPct val="100000"/>
                </a:pPr>
                <a:r>
                  <a:rPr lang="en-US" sz="1568" dirty="0">
                    <a:hlinkClick r:id="rId4"/>
                  </a:rPr>
                  <a:t>http://aka.ms/AheadoftheGame</a:t>
                </a:r>
                <a:r>
                  <a:rPr lang="en-US" sz="1568" dirty="0"/>
                  <a:t> </a:t>
                </a:r>
              </a:p>
            </p:txBody>
          </p:sp>
        </p:grpSp>
        <p:grpSp>
          <p:nvGrpSpPr>
            <p:cNvPr id="36" name="Group 35"/>
            <p:cNvGrpSpPr/>
            <p:nvPr/>
          </p:nvGrpSpPr>
          <p:grpSpPr>
            <a:xfrm>
              <a:off x="477956" y="2323397"/>
              <a:ext cx="6900743" cy="863460"/>
              <a:chOff x="503357" y="1412163"/>
              <a:chExt cx="5844447" cy="1120245"/>
            </a:xfrm>
          </p:grpSpPr>
          <p:sp>
            <p:nvSpPr>
              <p:cNvPr id="37" name="Rectangle 36"/>
              <p:cNvSpPr/>
              <p:nvPr/>
            </p:nvSpPr>
            <p:spPr bwMode="auto">
              <a:xfrm>
                <a:off x="503357" y="1412163"/>
                <a:ext cx="5844447" cy="1120245"/>
              </a:xfrm>
              <a:prstGeom prst="rect">
                <a:avLst/>
              </a:prstGeom>
              <a:solidFill>
                <a:schemeClr val="accent2">
                  <a:alpha val="91000"/>
                </a:schemeClr>
              </a:solidFill>
              <a:ln w="38100" cap="flat" cmpd="sng" algn="ctr">
                <a:noFill/>
                <a:prstDash val="solid"/>
                <a:headEnd type="none" w="med" len="med"/>
                <a:tailEnd type="none" w="med" len="med"/>
              </a:ln>
              <a:effectLst/>
            </p:spPr>
            <p:txBody>
              <a:bodyPr vert="horz" wrap="square" lIns="134429" tIns="44810" rIns="4660195" bIns="44810" numCol="1" rtlCol="0" anchor="ctr" anchorCtr="0" compatLnSpc="1">
                <a:prstTxWarp prst="textNoShape">
                  <a:avLst/>
                </a:prstTxWarp>
              </a:bodyPr>
              <a:lstStyle/>
              <a:p>
                <a:pPr algn="ctr" fontAlgn="base">
                  <a:spcBef>
                    <a:spcPts val="1176"/>
                  </a:spcBef>
                  <a:buSzPct val="100000"/>
                </a:pPr>
                <a:r>
                  <a:rPr lang="en-US" sz="1568" dirty="0">
                    <a:solidFill>
                      <a:schemeClr val="bg1"/>
                    </a:solidFill>
                  </a:rPr>
                  <a:t>SMB and Midmarket Competencies</a:t>
                </a:r>
              </a:p>
            </p:txBody>
          </p:sp>
          <p:sp>
            <p:nvSpPr>
              <p:cNvPr id="38" name="Rectangle 37"/>
              <p:cNvSpPr/>
              <p:nvPr/>
            </p:nvSpPr>
            <p:spPr bwMode="auto">
              <a:xfrm>
                <a:off x="2571312" y="1412163"/>
                <a:ext cx="3690083" cy="1120245"/>
              </a:xfrm>
              <a:prstGeom prst="rect">
                <a:avLst/>
              </a:prstGeom>
              <a:solidFill>
                <a:schemeClr val="bg1">
                  <a:lumMod val="95000"/>
                </a:schemeClr>
              </a:solidFill>
              <a:ln w="38100" cap="flat" cmpd="sng" algn="ctr">
                <a:noFill/>
                <a:prstDash val="solid"/>
                <a:headEnd type="none" w="med" len="med"/>
                <a:tailEnd type="none" w="med" len="med"/>
              </a:ln>
              <a:effectLst/>
            </p:spPr>
            <p:txBody>
              <a:bodyPr vert="horz" wrap="square" lIns="134429" tIns="87857" rIns="134429" bIns="87857" numCol="1" rtlCol="0" anchor="ctr" anchorCtr="0" compatLnSpc="1">
                <a:prstTxWarp prst="textNoShape">
                  <a:avLst/>
                </a:prstTxWarp>
              </a:bodyPr>
              <a:lstStyle/>
              <a:p>
                <a:pPr marL="0" lvl="1" defTabSz="913651" fontAlgn="base">
                  <a:defRPr/>
                </a:pPr>
                <a:r>
                  <a:rPr lang="en-US" sz="1568" dirty="0">
                    <a:hlinkClick r:id="rId5"/>
                  </a:rPr>
                  <a:t>http://partner.Microsoft.com</a:t>
                </a:r>
                <a:r>
                  <a:rPr lang="en-US" sz="1568" dirty="0"/>
                  <a:t> </a:t>
                </a:r>
              </a:p>
            </p:txBody>
          </p:sp>
        </p:grpSp>
        <p:grpSp>
          <p:nvGrpSpPr>
            <p:cNvPr id="39" name="Group 38"/>
            <p:cNvGrpSpPr/>
            <p:nvPr/>
          </p:nvGrpSpPr>
          <p:grpSpPr>
            <a:xfrm>
              <a:off x="477956" y="4145862"/>
              <a:ext cx="6900743" cy="863461"/>
              <a:chOff x="503357" y="1412162"/>
              <a:chExt cx="5844447" cy="1120246"/>
            </a:xfrm>
          </p:grpSpPr>
          <p:sp>
            <p:nvSpPr>
              <p:cNvPr id="40" name="Rectangle 39"/>
              <p:cNvSpPr/>
              <p:nvPr/>
            </p:nvSpPr>
            <p:spPr bwMode="auto">
              <a:xfrm>
                <a:off x="503357" y="1412162"/>
                <a:ext cx="5844447" cy="1120245"/>
              </a:xfrm>
              <a:prstGeom prst="rect">
                <a:avLst/>
              </a:prstGeom>
              <a:solidFill>
                <a:schemeClr val="accent4">
                  <a:alpha val="91000"/>
                </a:schemeClr>
              </a:solidFill>
              <a:ln w="38100" cap="flat" cmpd="sng" algn="ctr">
                <a:noFill/>
                <a:prstDash val="solid"/>
                <a:headEnd type="none" w="med" len="med"/>
                <a:tailEnd type="none" w="med" len="med"/>
              </a:ln>
              <a:effectLst/>
            </p:spPr>
            <p:txBody>
              <a:bodyPr vert="horz" wrap="square" lIns="134429" tIns="44810" rIns="4660195" bIns="44810" numCol="1" rtlCol="0" anchor="ctr" anchorCtr="0" compatLnSpc="1">
                <a:prstTxWarp prst="textNoShape">
                  <a:avLst/>
                </a:prstTxWarp>
              </a:bodyPr>
              <a:lstStyle/>
              <a:p>
                <a:pPr algn="ctr" fontAlgn="base">
                  <a:spcBef>
                    <a:spcPts val="1176"/>
                  </a:spcBef>
                  <a:buSzPct val="100000"/>
                </a:pPr>
                <a:r>
                  <a:rPr lang="en-US" sz="1568" dirty="0">
                    <a:solidFill>
                      <a:schemeClr val="bg1"/>
                    </a:solidFill>
                  </a:rPr>
                  <a:t>Microsoft Virtual Academy</a:t>
                </a:r>
              </a:p>
            </p:txBody>
          </p:sp>
          <p:sp>
            <p:nvSpPr>
              <p:cNvPr id="41" name="Rectangle 40"/>
              <p:cNvSpPr/>
              <p:nvPr/>
            </p:nvSpPr>
            <p:spPr bwMode="auto">
              <a:xfrm>
                <a:off x="2571312" y="1412163"/>
                <a:ext cx="3690083" cy="1120245"/>
              </a:xfrm>
              <a:prstGeom prst="rect">
                <a:avLst/>
              </a:prstGeom>
              <a:solidFill>
                <a:schemeClr val="bg1">
                  <a:lumMod val="95000"/>
                </a:schemeClr>
              </a:solidFill>
              <a:ln w="38100" cap="flat" cmpd="sng" algn="ctr">
                <a:noFill/>
                <a:prstDash val="solid"/>
                <a:headEnd type="none" w="med" len="med"/>
                <a:tailEnd type="none" w="med" len="med"/>
              </a:ln>
              <a:effectLst/>
            </p:spPr>
            <p:txBody>
              <a:bodyPr vert="horz" wrap="square" lIns="134429" tIns="87857" rIns="134429" bIns="87857" numCol="1" rtlCol="0" anchor="ctr" anchorCtr="0" compatLnSpc="1">
                <a:prstTxWarp prst="textNoShape">
                  <a:avLst/>
                </a:prstTxWarp>
              </a:bodyPr>
              <a:lstStyle/>
              <a:p>
                <a:pPr defTabSz="913651" fontAlgn="base">
                  <a:defRPr/>
                </a:pPr>
                <a:r>
                  <a:rPr lang="en-US" sz="1568" dirty="0">
                    <a:solidFill>
                      <a:schemeClr val="tx2"/>
                    </a:solidFill>
                    <a:hlinkClick r:id="rId6"/>
                  </a:rPr>
                  <a:t>http://www.microsoftvirtualacademy.com/</a:t>
                </a:r>
                <a:r>
                  <a:rPr lang="en-US" sz="1568" dirty="0">
                    <a:solidFill>
                      <a:schemeClr val="tx2"/>
                    </a:solidFill>
                  </a:rPr>
                  <a:t> </a:t>
                </a:r>
              </a:p>
            </p:txBody>
          </p:sp>
        </p:grpSp>
        <p:grpSp>
          <p:nvGrpSpPr>
            <p:cNvPr id="48" name="Group 47"/>
            <p:cNvGrpSpPr/>
            <p:nvPr/>
          </p:nvGrpSpPr>
          <p:grpSpPr>
            <a:xfrm>
              <a:off x="477956" y="3234630"/>
              <a:ext cx="6900743" cy="863460"/>
              <a:chOff x="503357" y="1412163"/>
              <a:chExt cx="5844447" cy="1120245"/>
            </a:xfrm>
          </p:grpSpPr>
          <p:sp>
            <p:nvSpPr>
              <p:cNvPr id="49" name="Rectangle 48"/>
              <p:cNvSpPr/>
              <p:nvPr/>
            </p:nvSpPr>
            <p:spPr bwMode="auto">
              <a:xfrm>
                <a:off x="503357" y="1412163"/>
                <a:ext cx="5844447" cy="1120245"/>
              </a:xfrm>
              <a:prstGeom prst="rect">
                <a:avLst/>
              </a:prstGeom>
              <a:solidFill>
                <a:schemeClr val="accent3">
                  <a:alpha val="91000"/>
                </a:schemeClr>
              </a:solidFill>
              <a:ln w="38100" cap="flat" cmpd="sng" algn="ctr">
                <a:noFill/>
                <a:prstDash val="solid"/>
                <a:headEnd type="none" w="med" len="med"/>
                <a:tailEnd type="none" w="med" len="med"/>
              </a:ln>
              <a:effectLst/>
            </p:spPr>
            <p:txBody>
              <a:bodyPr vert="horz" wrap="square" lIns="134429" tIns="44810" rIns="4660195" bIns="44810" numCol="1" rtlCol="0" anchor="ctr" anchorCtr="0" compatLnSpc="1">
                <a:prstTxWarp prst="textNoShape">
                  <a:avLst/>
                </a:prstTxWarp>
              </a:bodyPr>
              <a:lstStyle/>
              <a:p>
                <a:pPr algn="ctr">
                  <a:spcBef>
                    <a:spcPts val="1176"/>
                  </a:spcBef>
                  <a:buSzPct val="100000"/>
                </a:pPr>
                <a:r>
                  <a:rPr lang="en-US" sz="1568" dirty="0">
                    <a:solidFill>
                      <a:schemeClr val="bg1"/>
                    </a:solidFill>
                  </a:rPr>
                  <a:t>Partner Learning Center</a:t>
                </a:r>
                <a:r>
                  <a:rPr lang="en-US" sz="1568" dirty="0">
                    <a:solidFill>
                      <a:schemeClr val="accent3"/>
                    </a:solidFill>
                  </a:rPr>
                  <a:t>:</a:t>
                </a:r>
              </a:p>
            </p:txBody>
          </p:sp>
          <p:sp>
            <p:nvSpPr>
              <p:cNvPr id="50" name="Rectangle 49"/>
              <p:cNvSpPr/>
              <p:nvPr/>
            </p:nvSpPr>
            <p:spPr bwMode="auto">
              <a:xfrm>
                <a:off x="2571312" y="1412163"/>
                <a:ext cx="3690083" cy="1120245"/>
              </a:xfrm>
              <a:prstGeom prst="rect">
                <a:avLst/>
              </a:prstGeom>
              <a:solidFill>
                <a:schemeClr val="bg1">
                  <a:lumMod val="95000"/>
                </a:schemeClr>
              </a:solidFill>
              <a:ln w="38100" cap="flat" cmpd="sng" algn="ctr">
                <a:noFill/>
                <a:prstDash val="solid"/>
                <a:headEnd type="none" w="med" len="med"/>
                <a:tailEnd type="none" w="med" len="med"/>
              </a:ln>
              <a:effectLst/>
            </p:spPr>
            <p:txBody>
              <a:bodyPr vert="horz" wrap="square" lIns="134429" tIns="87857" rIns="134429" bIns="87857" numCol="1" rtlCol="0" anchor="ctr" anchorCtr="0" compatLnSpc="1">
                <a:prstTxWarp prst="textNoShape">
                  <a:avLst/>
                </a:prstTxWarp>
              </a:bodyPr>
              <a:lstStyle/>
              <a:p>
                <a:pPr marL="0" lvl="1" defTabSz="913651" fontAlgn="base">
                  <a:spcBef>
                    <a:spcPts val="588"/>
                  </a:spcBef>
                  <a:buSzPct val="100000"/>
                  <a:defRPr/>
                </a:pPr>
                <a:r>
                  <a:rPr lang="en-US" sz="1568" dirty="0">
                    <a:hlinkClick r:id="rId7"/>
                  </a:rPr>
                  <a:t>https://mspartner.microsoft.com/en/us/Pages/Training/partner-learning-center.aspx</a:t>
                </a:r>
                <a:r>
                  <a:rPr lang="en-US" sz="1568" dirty="0"/>
                  <a:t> </a:t>
                </a:r>
              </a:p>
            </p:txBody>
          </p:sp>
        </p:grpSp>
        <p:grpSp>
          <p:nvGrpSpPr>
            <p:cNvPr id="26" name="Group 25"/>
            <p:cNvGrpSpPr/>
            <p:nvPr/>
          </p:nvGrpSpPr>
          <p:grpSpPr>
            <a:xfrm>
              <a:off x="477956" y="5065802"/>
              <a:ext cx="6900743" cy="863461"/>
              <a:chOff x="503357" y="1412162"/>
              <a:chExt cx="5844447" cy="1120246"/>
            </a:xfrm>
          </p:grpSpPr>
          <p:sp>
            <p:nvSpPr>
              <p:cNvPr id="29" name="Rectangle 28"/>
              <p:cNvSpPr/>
              <p:nvPr/>
            </p:nvSpPr>
            <p:spPr bwMode="auto">
              <a:xfrm>
                <a:off x="503357" y="1412162"/>
                <a:ext cx="5844447" cy="1120245"/>
              </a:xfrm>
              <a:prstGeom prst="rect">
                <a:avLst/>
              </a:prstGeom>
              <a:solidFill>
                <a:schemeClr val="accent6">
                  <a:alpha val="91000"/>
                </a:schemeClr>
              </a:solidFill>
              <a:ln w="38100" cap="flat" cmpd="sng" algn="ctr">
                <a:noFill/>
                <a:prstDash val="solid"/>
                <a:headEnd type="none" w="med" len="med"/>
                <a:tailEnd type="none" w="med" len="med"/>
              </a:ln>
              <a:effectLst/>
            </p:spPr>
            <p:txBody>
              <a:bodyPr vert="horz" wrap="square" lIns="134429" tIns="44810" rIns="4660195" bIns="44810" numCol="1" rtlCol="0" anchor="ctr" anchorCtr="0" compatLnSpc="1">
                <a:prstTxWarp prst="textNoShape">
                  <a:avLst/>
                </a:prstTxWarp>
              </a:bodyPr>
              <a:lstStyle/>
              <a:p>
                <a:pPr algn="ctr" fontAlgn="base">
                  <a:spcBef>
                    <a:spcPts val="1176"/>
                  </a:spcBef>
                  <a:buSzPct val="100000"/>
                </a:pPr>
                <a:r>
                  <a:rPr lang="en-US" sz="1568" dirty="0">
                    <a:solidFill>
                      <a:schemeClr val="bg1"/>
                    </a:solidFill>
                  </a:rPr>
                  <a:t>ISV Upgrade Support</a:t>
                </a:r>
              </a:p>
            </p:txBody>
          </p:sp>
          <p:sp>
            <p:nvSpPr>
              <p:cNvPr id="30" name="Rectangle 29"/>
              <p:cNvSpPr/>
              <p:nvPr/>
            </p:nvSpPr>
            <p:spPr bwMode="auto">
              <a:xfrm>
                <a:off x="2571312" y="1412163"/>
                <a:ext cx="3690083" cy="1120245"/>
              </a:xfrm>
              <a:prstGeom prst="rect">
                <a:avLst/>
              </a:prstGeom>
              <a:solidFill>
                <a:schemeClr val="bg1">
                  <a:lumMod val="95000"/>
                </a:schemeClr>
              </a:solidFill>
              <a:ln w="38100" cap="flat" cmpd="sng" algn="ctr">
                <a:noFill/>
                <a:prstDash val="solid"/>
                <a:headEnd type="none" w="med" len="med"/>
                <a:tailEnd type="none" w="med" len="med"/>
              </a:ln>
              <a:effectLst/>
            </p:spPr>
            <p:txBody>
              <a:bodyPr vert="horz" wrap="square" lIns="134429" tIns="87857" rIns="134429" bIns="87857" numCol="1" rtlCol="0" anchor="ctr" anchorCtr="0" compatLnSpc="1">
                <a:prstTxWarp prst="textNoShape">
                  <a:avLst/>
                </a:prstTxWarp>
              </a:bodyPr>
              <a:lstStyle/>
              <a:p>
                <a:pPr defTabSz="913651" fontAlgn="base">
                  <a:defRPr/>
                </a:pPr>
                <a:r>
                  <a:rPr lang="en-US" sz="1568" dirty="0">
                    <a:solidFill>
                      <a:schemeClr val="tx2"/>
                    </a:solidFill>
                  </a:rPr>
                  <a:t>Email </a:t>
                </a:r>
                <a:r>
                  <a:rPr lang="en-US" sz="1568" dirty="0">
                    <a:solidFill>
                      <a:schemeClr val="tx2"/>
                    </a:solidFill>
                    <a:hlinkClick r:id="rId8"/>
                  </a:rPr>
                  <a:t>isvupgrade@microsoft.com</a:t>
                </a:r>
                <a:r>
                  <a:rPr lang="en-US" sz="1568" dirty="0">
                    <a:solidFill>
                      <a:schemeClr val="tx2"/>
                    </a:solidFill>
                  </a:rPr>
                  <a:t> with app name and name of ISV  </a:t>
                </a:r>
              </a:p>
            </p:txBody>
          </p:sp>
        </p:grpSp>
      </p:grpSp>
    </p:spTree>
    <p:extLst>
      <p:ext uri="{BB962C8B-B14F-4D97-AF65-F5344CB8AC3E}">
        <p14:creationId xmlns:p14="http://schemas.microsoft.com/office/powerpoint/2010/main" val="2982352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Product &amp; Licensing Resources</a:t>
            </a:r>
            <a:endParaRPr lang="en-US" dirty="0"/>
          </a:p>
        </p:txBody>
      </p:sp>
      <p:sp>
        <p:nvSpPr>
          <p:cNvPr id="3" name="Slide Number Placeholder 2"/>
          <p:cNvSpPr>
            <a:spLocks noGrp="1"/>
          </p:cNvSpPr>
          <p:nvPr>
            <p:ph type="sldNum" sz="quarter" idx="11"/>
          </p:nvPr>
        </p:nvSpPr>
        <p:spPr/>
        <p:txBody>
          <a:bodyPr/>
          <a:lstStyle/>
          <a:p>
            <a:fld id="{27258FFF-F925-446B-8502-81C933981705}" type="slidenum">
              <a:rPr lang="en-US" smtClean="0"/>
              <a:pPr/>
              <a:t>70</a:t>
            </a:fld>
            <a:endParaRPr lang="en-US"/>
          </a:p>
        </p:txBody>
      </p:sp>
      <p:sp>
        <p:nvSpPr>
          <p:cNvPr id="27" name="Rectangle 26"/>
          <p:cNvSpPr/>
          <p:nvPr/>
        </p:nvSpPr>
        <p:spPr bwMode="auto">
          <a:xfrm>
            <a:off x="468438" y="1564660"/>
            <a:ext cx="11164126" cy="1542077"/>
          </a:xfrm>
          <a:prstGeom prst="rect">
            <a:avLst/>
          </a:prstGeom>
          <a:solidFill>
            <a:schemeClr val="accent1">
              <a:alpha val="91000"/>
            </a:schemeClr>
          </a:solidFill>
          <a:ln w="38100" cap="flat" cmpd="sng" algn="ctr">
            <a:noFill/>
            <a:prstDash val="solid"/>
            <a:headEnd type="none" w="med" len="med"/>
            <a:tailEnd type="none" w="med" len="med"/>
          </a:ln>
          <a:effectLst/>
        </p:spPr>
        <p:txBody>
          <a:bodyPr vert="horz" wrap="square" lIns="134429" tIns="44810" rIns="4660195" bIns="44810" numCol="1" rtlCol="0" anchor="ctr" anchorCtr="0" compatLnSpc="1">
            <a:prstTxWarp prst="textNoShape">
              <a:avLst/>
            </a:prstTxWarp>
          </a:bodyPr>
          <a:lstStyle/>
          <a:p>
            <a:pPr defTabSz="913651" fontAlgn="base"/>
            <a:r>
              <a:rPr lang="en-US" sz="2352" kern="0" spc="-49" dirty="0">
                <a:solidFill>
                  <a:schemeClr val="bg1"/>
                </a:solidFill>
                <a:latin typeface="Segoe UI Semibold" panose="020B0702040204020203" pitchFamily="34" charset="0"/>
                <a:ea typeface="Segoe UI" pitchFamily="34" charset="0"/>
                <a:cs typeface="Segoe UI" pitchFamily="34" charset="0"/>
              </a:rPr>
              <a:t>Windows </a:t>
            </a:r>
            <a:br>
              <a:rPr lang="en-US" sz="2352" kern="0" spc="-49" dirty="0">
                <a:solidFill>
                  <a:schemeClr val="bg1"/>
                </a:solidFill>
                <a:latin typeface="Segoe UI Semibold" panose="020B0702040204020203" pitchFamily="34" charset="0"/>
                <a:ea typeface="Segoe UI" pitchFamily="34" charset="0"/>
                <a:cs typeface="Segoe UI" pitchFamily="34" charset="0"/>
              </a:rPr>
            </a:br>
            <a:r>
              <a:rPr lang="en-US" sz="2352" kern="0" spc="-49" dirty="0">
                <a:solidFill>
                  <a:schemeClr val="bg1"/>
                </a:solidFill>
                <a:latin typeface="Segoe UI Semibold" panose="020B0702040204020203" pitchFamily="34" charset="0"/>
                <a:ea typeface="Segoe UI" pitchFamily="34" charset="0"/>
                <a:cs typeface="Segoe UI" pitchFamily="34" charset="0"/>
              </a:rPr>
              <a:t>Server </a:t>
            </a:r>
          </a:p>
          <a:p>
            <a:pPr defTabSz="913651" fontAlgn="base"/>
            <a:r>
              <a:rPr lang="en-US" sz="2352" kern="0" spc="-49" dirty="0">
                <a:solidFill>
                  <a:schemeClr val="bg1"/>
                </a:solidFill>
                <a:latin typeface="Segoe UI Semibold" panose="020B0702040204020203" pitchFamily="34" charset="0"/>
                <a:ea typeface="Segoe UI" pitchFamily="34" charset="0"/>
                <a:cs typeface="Segoe UI" pitchFamily="34" charset="0"/>
              </a:rPr>
              <a:t>2012 R2</a:t>
            </a:r>
          </a:p>
        </p:txBody>
      </p:sp>
      <p:sp>
        <p:nvSpPr>
          <p:cNvPr id="8" name="Rectangle 7"/>
          <p:cNvSpPr/>
          <p:nvPr/>
        </p:nvSpPr>
        <p:spPr bwMode="auto">
          <a:xfrm>
            <a:off x="2276327" y="1564660"/>
            <a:ext cx="9244952" cy="1542077"/>
          </a:xfrm>
          <a:prstGeom prst="rect">
            <a:avLst/>
          </a:prstGeom>
          <a:solidFill>
            <a:schemeClr val="bg1">
              <a:lumMod val="95000"/>
            </a:schemeClr>
          </a:solidFill>
          <a:ln w="38100" cap="flat" cmpd="sng" algn="ctr">
            <a:noFill/>
            <a:prstDash val="solid"/>
            <a:headEnd type="none" w="med" len="med"/>
            <a:tailEnd type="none" w="med" len="med"/>
          </a:ln>
          <a:effectLst/>
        </p:spPr>
        <p:txBody>
          <a:bodyPr vert="horz" wrap="square" lIns="134429" tIns="87857" rIns="134429" bIns="87857" numCol="1" rtlCol="0" anchor="ctr" anchorCtr="0" compatLnSpc="1">
            <a:prstTxWarp prst="textNoShape">
              <a:avLst/>
            </a:prstTxWarp>
          </a:bodyPr>
          <a:lstStyle/>
          <a:p>
            <a:pPr marL="0" lvl="1" defTabSz="913651" fontAlgn="base">
              <a:spcBef>
                <a:spcPts val="588"/>
              </a:spcBef>
              <a:buSzPct val="100000"/>
              <a:defRPr/>
            </a:pPr>
            <a:r>
              <a:rPr lang="en-US" sz="1764" b="1" dirty="0">
                <a:solidFill>
                  <a:schemeClr val="tx2"/>
                </a:solidFill>
              </a:rPr>
              <a:t>Windows Server Partner Resources: </a:t>
            </a:r>
          </a:p>
          <a:p>
            <a:pPr marL="0" lvl="1" defTabSz="913651" fontAlgn="base">
              <a:spcAft>
                <a:spcPts val="588"/>
              </a:spcAft>
              <a:buSzPct val="100000"/>
              <a:defRPr/>
            </a:pPr>
            <a:r>
              <a:rPr lang="en-US" sz="1764" dirty="0">
                <a:solidFill>
                  <a:schemeClr val="tx2"/>
                </a:solidFill>
                <a:hlinkClick r:id="rId3"/>
              </a:rPr>
              <a:t>https://mspartner.microsoft.com/en/us/Pages/Solutions/microsoft-windows-server.aspx</a:t>
            </a:r>
            <a:r>
              <a:rPr lang="en-US" sz="1764" dirty="0">
                <a:solidFill>
                  <a:schemeClr val="tx2"/>
                </a:solidFill>
              </a:rPr>
              <a:t> </a:t>
            </a:r>
          </a:p>
          <a:p>
            <a:pPr marL="0" lvl="1" defTabSz="913651" fontAlgn="base">
              <a:spcBef>
                <a:spcPts val="588"/>
              </a:spcBef>
              <a:buSzPct val="100000"/>
              <a:defRPr/>
            </a:pPr>
            <a:r>
              <a:rPr lang="en-US" sz="1764" b="1" dirty="0">
                <a:solidFill>
                  <a:schemeClr val="tx2"/>
                </a:solidFill>
              </a:rPr>
              <a:t>Windows Server Technical Resources:</a:t>
            </a:r>
          </a:p>
          <a:p>
            <a:pPr marL="0" lvl="1" defTabSz="913651" fontAlgn="base">
              <a:spcAft>
                <a:spcPts val="588"/>
              </a:spcAft>
              <a:buSzPct val="100000"/>
              <a:defRPr/>
            </a:pPr>
            <a:r>
              <a:rPr lang="en-US" sz="1764" dirty="0">
                <a:solidFill>
                  <a:schemeClr val="tx2"/>
                </a:solidFill>
                <a:hlinkClick r:id="rId4"/>
              </a:rPr>
              <a:t>http://technet.microsoft.com/en-us/windowsserver</a:t>
            </a:r>
            <a:r>
              <a:rPr lang="en-US" sz="1764" dirty="0">
                <a:solidFill>
                  <a:schemeClr val="tx2"/>
                </a:solidFill>
              </a:rPr>
              <a:t> </a:t>
            </a:r>
          </a:p>
        </p:txBody>
      </p:sp>
      <p:sp>
        <p:nvSpPr>
          <p:cNvPr id="49" name="Rectangle 48"/>
          <p:cNvSpPr/>
          <p:nvPr/>
        </p:nvSpPr>
        <p:spPr bwMode="auto">
          <a:xfrm>
            <a:off x="468438" y="3170553"/>
            <a:ext cx="11164126" cy="1544793"/>
          </a:xfrm>
          <a:prstGeom prst="rect">
            <a:avLst/>
          </a:prstGeom>
          <a:solidFill>
            <a:schemeClr val="accent2">
              <a:alpha val="91000"/>
            </a:schemeClr>
          </a:solidFill>
          <a:ln w="38100" cap="flat" cmpd="sng" algn="ctr">
            <a:noFill/>
            <a:prstDash val="solid"/>
            <a:headEnd type="none" w="med" len="med"/>
            <a:tailEnd type="none" w="med" len="med"/>
          </a:ln>
          <a:effectLst/>
        </p:spPr>
        <p:txBody>
          <a:bodyPr vert="horz" wrap="square" lIns="134429" tIns="44810" rIns="4660195" bIns="44810" numCol="1" rtlCol="0" anchor="ctr" anchorCtr="0" compatLnSpc="1">
            <a:prstTxWarp prst="textNoShape">
              <a:avLst/>
            </a:prstTxWarp>
          </a:bodyPr>
          <a:lstStyle/>
          <a:p>
            <a:pPr defTabSz="913651" fontAlgn="base"/>
            <a:r>
              <a:rPr lang="en-US" sz="2352" kern="0" spc="-49" dirty="0">
                <a:solidFill>
                  <a:schemeClr val="bg1"/>
                </a:solidFill>
                <a:latin typeface="Segoe UI Semibold" panose="020B0702040204020203" pitchFamily="34" charset="0"/>
                <a:ea typeface="Segoe UI" pitchFamily="34" charset="0"/>
                <a:cs typeface="Segoe UI" pitchFamily="34" charset="0"/>
              </a:rPr>
              <a:t>Windows </a:t>
            </a:r>
            <a:br>
              <a:rPr lang="en-US" sz="2352" kern="0" spc="-49" dirty="0">
                <a:solidFill>
                  <a:schemeClr val="bg1"/>
                </a:solidFill>
                <a:latin typeface="Segoe UI Semibold" panose="020B0702040204020203" pitchFamily="34" charset="0"/>
                <a:ea typeface="Segoe UI" pitchFamily="34" charset="0"/>
                <a:cs typeface="Segoe UI" pitchFamily="34" charset="0"/>
              </a:rPr>
            </a:br>
            <a:r>
              <a:rPr lang="en-US" sz="2352" kern="0" spc="-49" dirty="0">
                <a:solidFill>
                  <a:schemeClr val="bg1"/>
                </a:solidFill>
                <a:latin typeface="Segoe UI Semibold" panose="020B0702040204020203" pitchFamily="34" charset="0"/>
                <a:ea typeface="Segoe UI" pitchFamily="34" charset="0"/>
                <a:cs typeface="Segoe UI" pitchFamily="34" charset="0"/>
              </a:rPr>
              <a:t>Azure</a:t>
            </a:r>
          </a:p>
        </p:txBody>
      </p:sp>
      <p:sp>
        <p:nvSpPr>
          <p:cNvPr id="50" name="Rectangle 49"/>
          <p:cNvSpPr/>
          <p:nvPr/>
        </p:nvSpPr>
        <p:spPr bwMode="auto">
          <a:xfrm>
            <a:off x="2276327" y="3170553"/>
            <a:ext cx="9244947" cy="1544793"/>
          </a:xfrm>
          <a:prstGeom prst="rect">
            <a:avLst/>
          </a:prstGeom>
          <a:solidFill>
            <a:schemeClr val="bg1">
              <a:lumMod val="95000"/>
            </a:schemeClr>
          </a:solidFill>
          <a:ln w="38100" cap="flat" cmpd="sng" algn="ctr">
            <a:noFill/>
            <a:prstDash val="solid"/>
            <a:headEnd type="none" w="med" len="med"/>
            <a:tailEnd type="none" w="med" len="med"/>
          </a:ln>
          <a:effectLst/>
        </p:spPr>
        <p:txBody>
          <a:bodyPr vert="horz" wrap="square" lIns="134429" tIns="87857" rIns="134429" bIns="87857" numCol="1" rtlCol="0" anchor="ctr" anchorCtr="0" compatLnSpc="1">
            <a:prstTxWarp prst="textNoShape">
              <a:avLst/>
            </a:prstTxWarp>
          </a:bodyPr>
          <a:lstStyle/>
          <a:p>
            <a:pPr defTabSz="913651" fontAlgn="base">
              <a:defRPr/>
            </a:pPr>
            <a:r>
              <a:rPr lang="en-US" sz="1764" b="1" dirty="0">
                <a:solidFill>
                  <a:schemeClr val="tx2"/>
                </a:solidFill>
              </a:rPr>
              <a:t>Windows Azure Partner Resources:</a:t>
            </a:r>
          </a:p>
          <a:p>
            <a:pPr defTabSz="913651" fontAlgn="base">
              <a:spcAft>
                <a:spcPts val="588"/>
              </a:spcAft>
              <a:defRPr/>
            </a:pPr>
            <a:r>
              <a:rPr lang="en-US" sz="1764" dirty="0">
                <a:solidFill>
                  <a:schemeClr val="tx2"/>
                </a:solidFill>
                <a:hlinkClick r:id="rId5"/>
              </a:rPr>
              <a:t>https://mspartner.microsoft.com/en/us/pages/solutions/windows-azure-platform.aspx</a:t>
            </a:r>
            <a:r>
              <a:rPr lang="en-US" sz="1764" dirty="0">
                <a:solidFill>
                  <a:schemeClr val="tx2"/>
                </a:solidFill>
              </a:rPr>
              <a:t> </a:t>
            </a:r>
          </a:p>
          <a:p>
            <a:pPr defTabSz="913651" fontAlgn="base">
              <a:spcBef>
                <a:spcPts val="588"/>
              </a:spcBef>
              <a:defRPr/>
            </a:pPr>
            <a:r>
              <a:rPr lang="en-US" sz="1764" b="1" dirty="0">
                <a:solidFill>
                  <a:schemeClr val="tx2"/>
                </a:solidFill>
              </a:rPr>
              <a:t>Windows Azure Technical Resources:</a:t>
            </a:r>
          </a:p>
          <a:p>
            <a:pPr defTabSz="913651" fontAlgn="base">
              <a:defRPr/>
            </a:pPr>
            <a:r>
              <a:rPr lang="en-US" sz="1764" dirty="0">
                <a:solidFill>
                  <a:schemeClr val="tx2"/>
                </a:solidFill>
                <a:hlinkClick r:id="rId6"/>
              </a:rPr>
              <a:t>http://msdn.microsoft.com/en-us/library/windowsazure/</a:t>
            </a:r>
            <a:r>
              <a:rPr lang="en-US" sz="1764" dirty="0">
                <a:solidFill>
                  <a:schemeClr val="tx2"/>
                </a:solidFill>
              </a:rPr>
              <a:t> </a:t>
            </a:r>
          </a:p>
        </p:txBody>
      </p:sp>
      <p:sp>
        <p:nvSpPr>
          <p:cNvPr id="14" name="Rectangle 13"/>
          <p:cNvSpPr/>
          <p:nvPr/>
        </p:nvSpPr>
        <p:spPr bwMode="auto">
          <a:xfrm>
            <a:off x="468438" y="4793016"/>
            <a:ext cx="11164126" cy="1544793"/>
          </a:xfrm>
          <a:prstGeom prst="rect">
            <a:avLst/>
          </a:prstGeom>
          <a:solidFill>
            <a:schemeClr val="accent3">
              <a:alpha val="91000"/>
            </a:schemeClr>
          </a:solidFill>
          <a:ln w="38100" cap="flat" cmpd="sng" algn="ctr">
            <a:noFill/>
            <a:prstDash val="solid"/>
            <a:headEnd type="none" w="med" len="med"/>
            <a:tailEnd type="none" w="med" len="med"/>
          </a:ln>
          <a:effectLst/>
        </p:spPr>
        <p:txBody>
          <a:bodyPr vert="horz" wrap="square" lIns="134429" tIns="44810" rIns="4660195" bIns="44810" numCol="1" rtlCol="0" anchor="ctr" anchorCtr="0" compatLnSpc="1">
            <a:prstTxWarp prst="textNoShape">
              <a:avLst/>
            </a:prstTxWarp>
          </a:bodyPr>
          <a:lstStyle/>
          <a:p>
            <a:pPr defTabSz="913651" fontAlgn="base"/>
            <a:r>
              <a:rPr lang="en-US" sz="2352" kern="0" spc="-49" dirty="0">
                <a:solidFill>
                  <a:schemeClr val="bg1"/>
                </a:solidFill>
                <a:latin typeface="Segoe UI Semibold" panose="020B0702040204020203" pitchFamily="34" charset="0"/>
                <a:ea typeface="Segoe UI" pitchFamily="34" charset="0"/>
                <a:cs typeface="Segoe UI" pitchFamily="34" charset="0"/>
              </a:rPr>
              <a:t>Microsoft</a:t>
            </a:r>
            <a:br>
              <a:rPr lang="en-US" sz="2352" kern="0" spc="-49" dirty="0">
                <a:solidFill>
                  <a:schemeClr val="bg1"/>
                </a:solidFill>
                <a:latin typeface="Segoe UI Semibold" panose="020B0702040204020203" pitchFamily="34" charset="0"/>
                <a:ea typeface="Segoe UI" pitchFamily="34" charset="0"/>
                <a:cs typeface="Segoe UI" pitchFamily="34" charset="0"/>
              </a:rPr>
            </a:br>
            <a:r>
              <a:rPr lang="en-US" sz="2352" kern="0" spc="-49" dirty="0">
                <a:solidFill>
                  <a:schemeClr val="bg1"/>
                </a:solidFill>
                <a:latin typeface="Segoe UI Semibold" panose="020B0702040204020203" pitchFamily="34" charset="0"/>
                <a:ea typeface="Segoe UI" pitchFamily="34" charset="0"/>
                <a:cs typeface="Segoe UI" pitchFamily="34" charset="0"/>
              </a:rPr>
              <a:t>Volume </a:t>
            </a:r>
            <a:br>
              <a:rPr lang="en-US" sz="2352" kern="0" spc="-49" dirty="0">
                <a:solidFill>
                  <a:schemeClr val="bg1"/>
                </a:solidFill>
                <a:latin typeface="Segoe UI Semibold" panose="020B0702040204020203" pitchFamily="34" charset="0"/>
                <a:ea typeface="Segoe UI" pitchFamily="34" charset="0"/>
                <a:cs typeface="Segoe UI" pitchFamily="34" charset="0"/>
              </a:rPr>
            </a:br>
            <a:r>
              <a:rPr lang="en-US" sz="2352" kern="0" spc="-49" dirty="0">
                <a:solidFill>
                  <a:schemeClr val="bg1"/>
                </a:solidFill>
                <a:latin typeface="Segoe UI Semibold" panose="020B0702040204020203" pitchFamily="34" charset="0"/>
                <a:ea typeface="Segoe UI" pitchFamily="34" charset="0"/>
                <a:cs typeface="Segoe UI" pitchFamily="34" charset="0"/>
              </a:rPr>
              <a:t>Licensing</a:t>
            </a:r>
          </a:p>
        </p:txBody>
      </p:sp>
      <p:sp>
        <p:nvSpPr>
          <p:cNvPr id="15" name="Rectangle 14"/>
          <p:cNvSpPr/>
          <p:nvPr/>
        </p:nvSpPr>
        <p:spPr bwMode="auto">
          <a:xfrm>
            <a:off x="2276327" y="4793016"/>
            <a:ext cx="9244947" cy="1544793"/>
          </a:xfrm>
          <a:prstGeom prst="rect">
            <a:avLst/>
          </a:prstGeom>
          <a:solidFill>
            <a:schemeClr val="bg1">
              <a:lumMod val="95000"/>
            </a:schemeClr>
          </a:solidFill>
          <a:ln w="38100" cap="flat" cmpd="sng" algn="ctr">
            <a:noFill/>
            <a:prstDash val="solid"/>
            <a:headEnd type="none" w="med" len="med"/>
            <a:tailEnd type="none" w="med" len="med"/>
          </a:ln>
          <a:effectLst/>
        </p:spPr>
        <p:txBody>
          <a:bodyPr vert="horz" wrap="square" lIns="134429" tIns="87857" rIns="134429" bIns="87857" numCol="1" rtlCol="0" anchor="ctr" anchorCtr="0" compatLnSpc="1">
            <a:prstTxWarp prst="textNoShape">
              <a:avLst/>
            </a:prstTxWarp>
          </a:bodyPr>
          <a:lstStyle/>
          <a:p>
            <a:pPr defTabSz="913651" fontAlgn="base">
              <a:defRPr/>
            </a:pPr>
            <a:r>
              <a:rPr lang="en-US" sz="1764" b="1" dirty="0">
                <a:solidFill>
                  <a:schemeClr val="tx2"/>
                </a:solidFill>
              </a:rPr>
              <a:t>Microsoft Volume Licensing Resources:</a:t>
            </a:r>
          </a:p>
          <a:p>
            <a:pPr defTabSz="913651" fontAlgn="base">
              <a:defRPr/>
            </a:pPr>
            <a:r>
              <a:rPr lang="en-US" sz="1764" dirty="0">
                <a:solidFill>
                  <a:schemeClr val="tx2"/>
                </a:solidFill>
                <a:hlinkClick r:id="rId7"/>
              </a:rPr>
              <a:t>http://www.microsoft.com/licensing/</a:t>
            </a:r>
            <a:r>
              <a:rPr lang="en-US" sz="1764" dirty="0">
                <a:solidFill>
                  <a:schemeClr val="tx2"/>
                </a:solidFill>
              </a:rPr>
              <a:t> </a:t>
            </a:r>
          </a:p>
          <a:p>
            <a:pPr defTabSz="913651" fontAlgn="base">
              <a:defRPr/>
            </a:pPr>
            <a:endParaRPr lang="en-US" sz="1764" dirty="0">
              <a:solidFill>
                <a:schemeClr val="tx2"/>
              </a:solidFill>
            </a:endParaRPr>
          </a:p>
          <a:p>
            <a:pPr defTabSz="913651" fontAlgn="base">
              <a:defRPr/>
            </a:pPr>
            <a:r>
              <a:rPr lang="en-US" sz="1764" b="1" dirty="0">
                <a:solidFill>
                  <a:schemeClr val="tx2"/>
                </a:solidFill>
              </a:rPr>
              <a:t>Microsoft Licensing Advisor:</a:t>
            </a:r>
          </a:p>
          <a:p>
            <a:pPr defTabSz="913651" fontAlgn="base">
              <a:defRPr/>
            </a:pPr>
            <a:r>
              <a:rPr lang="en-US" sz="1764" dirty="0">
                <a:solidFill>
                  <a:schemeClr val="tx2"/>
                </a:solidFill>
                <a:hlinkClick r:id="rId8"/>
              </a:rPr>
              <a:t>http://mla.microsoft.com/</a:t>
            </a:r>
            <a:r>
              <a:rPr lang="en-US" sz="1764" dirty="0">
                <a:solidFill>
                  <a:schemeClr val="tx2"/>
                </a:solidFill>
              </a:rPr>
              <a:t> </a:t>
            </a:r>
          </a:p>
        </p:txBody>
      </p:sp>
    </p:spTree>
    <p:extLst>
      <p:ext uri="{BB962C8B-B14F-4D97-AF65-F5344CB8AC3E}">
        <p14:creationId xmlns:p14="http://schemas.microsoft.com/office/powerpoint/2010/main" val="397782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e_fKbeelx0.oaBWt.lhnQ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Qoqnviy1UuAhDAHcUTq6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DAQ7q730TEK1PDgrrwxde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5olCE9I7pkmOY_2kPsdkY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e_fKbeelx0.oaBWt.lhnQ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Qoqnviy1UuAhDAHcUTq6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DAQ7q730TEK1PDgrrwxde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5olCE9I7pkmOY_2kPsdkY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e_fKbeelx0.oaBWt.lhnQ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Qoqnviy1UuAhDAHcUTq6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DAQ7q730TEK1PDgrrwxde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5olCE9I7pkmOY_2kPsdkYg"/>
</p:tagLst>
</file>

<file path=ppt/tags/tag13.xml><?xml version="1.0" encoding="utf-8"?>
<p:tagLst xmlns:a="http://schemas.openxmlformats.org/drawingml/2006/main" xmlns:r="http://schemas.openxmlformats.org/officeDocument/2006/relationships" xmlns:p="http://schemas.openxmlformats.org/presentationml/2006/main">
  <p:tag name="MT_TILE" val="YES"/>
</p:tagLst>
</file>

<file path=ppt/tags/tag14.xml><?xml version="1.0" encoding="utf-8"?>
<p:tagLst xmlns:a="http://schemas.openxmlformats.org/drawingml/2006/main" xmlns:r="http://schemas.openxmlformats.org/officeDocument/2006/relationships" xmlns:p="http://schemas.openxmlformats.org/presentationml/2006/main">
  <p:tag name="MT_TILE" val="YES"/>
</p:tagLst>
</file>

<file path=ppt/tags/tag15.xml><?xml version="1.0" encoding="utf-8"?>
<p:tagLst xmlns:a="http://schemas.openxmlformats.org/drawingml/2006/main" xmlns:r="http://schemas.openxmlformats.org/officeDocument/2006/relationships" xmlns:p="http://schemas.openxmlformats.org/presentationml/2006/main">
  <p:tag name="MT_TILE" val="YES"/>
</p:tagLst>
</file>

<file path=ppt/tags/tag16.xml><?xml version="1.0" encoding="utf-8"?>
<p:tagLst xmlns:a="http://schemas.openxmlformats.org/drawingml/2006/main" xmlns:r="http://schemas.openxmlformats.org/officeDocument/2006/relationships" xmlns:p="http://schemas.openxmlformats.org/presentationml/2006/main">
  <p:tag name="MT_TILE" val="YES"/>
</p:tagLst>
</file>

<file path=ppt/tags/tag17.xml><?xml version="1.0" encoding="utf-8"?>
<p:tagLst xmlns:a="http://schemas.openxmlformats.org/drawingml/2006/main" xmlns:r="http://schemas.openxmlformats.org/officeDocument/2006/relationships" xmlns:p="http://schemas.openxmlformats.org/presentationml/2006/main">
  <p:tag name="MT_TILE" val="YES"/>
</p:tagLst>
</file>

<file path=ppt/tags/tag18.xml><?xml version="1.0" encoding="utf-8"?>
<p:tagLst xmlns:a="http://schemas.openxmlformats.org/drawingml/2006/main" xmlns:r="http://schemas.openxmlformats.org/officeDocument/2006/relationships" xmlns:p="http://schemas.openxmlformats.org/presentationml/2006/main">
  <p:tag name="MT_TILE" val="YES"/>
</p:tagLst>
</file>

<file path=ppt/tags/tag19.xml><?xml version="1.0" encoding="utf-8"?>
<p:tagLst xmlns:a="http://schemas.openxmlformats.org/drawingml/2006/main" xmlns:r="http://schemas.openxmlformats.org/officeDocument/2006/relationships" xmlns:p="http://schemas.openxmlformats.org/presentationml/2006/main">
  <p:tag name="MT_TILE" val="YES"/>
</p:tagLst>
</file>

<file path=ppt/theme/theme1.xml><?xml version="1.0" encoding="utf-8"?>
<a:theme xmlns:a="http://schemas.openxmlformats.org/drawingml/2006/main" name="Office365_Template_16x9_WHITE">
  <a:themeElements>
    <a:clrScheme name="Office_Template_2012_Light">
      <a:dk1>
        <a:srgbClr val="000000"/>
      </a:dk1>
      <a:lt1>
        <a:srgbClr val="FFFFFF"/>
      </a:lt1>
      <a:dk2>
        <a:srgbClr val="EB3C00"/>
      </a:dk2>
      <a:lt2>
        <a:srgbClr val="797A7D"/>
      </a:lt2>
      <a:accent1>
        <a:srgbClr val="EB3C00"/>
      </a:accent1>
      <a:accent2>
        <a:srgbClr val="FF8C00"/>
      </a:accent2>
      <a:accent3>
        <a:srgbClr val="FFB900"/>
      </a:accent3>
      <a:accent4>
        <a:srgbClr val="007233"/>
      </a:accent4>
      <a:accent5>
        <a:srgbClr val="00188F"/>
      </a:accent5>
      <a:accent6>
        <a:srgbClr val="68217A"/>
      </a:accent6>
      <a:hlink>
        <a:srgbClr val="FF8C00"/>
      </a:hlink>
      <a:folHlink>
        <a:srgbClr val="EB3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smtClean="0">
            <a:gradFill>
              <a:gsLst>
                <a:gs pos="2917">
                  <a:schemeClr val="bg2"/>
                </a:gs>
                <a:gs pos="95000">
                  <a:schemeClr val="bg2"/>
                </a:gs>
              </a:gsLst>
              <a:lin ang="5400000" scaled="0"/>
            </a:gradFill>
          </a:defRPr>
        </a:defPPr>
      </a:lstStyle>
    </a:txDef>
  </a:objectDefaults>
  <a:extraClrSchemeLst/>
</a:theme>
</file>

<file path=ppt/theme/theme2.xml><?xml version="1.0" encoding="utf-8"?>
<a:theme xmlns:a="http://schemas.openxmlformats.org/drawingml/2006/main" name="6_5-30055_Office Template 2012 - 16x9 - White Background">
  <a:themeElements>
    <a:clrScheme name="Office_Template_2012_Light">
      <a:dk1>
        <a:srgbClr val="000000"/>
      </a:dk1>
      <a:lt1>
        <a:srgbClr val="FFFFFF"/>
      </a:lt1>
      <a:dk2>
        <a:srgbClr val="EB3C00"/>
      </a:dk2>
      <a:lt2>
        <a:srgbClr val="797A7D"/>
      </a:lt2>
      <a:accent1>
        <a:srgbClr val="EB3C00"/>
      </a:accent1>
      <a:accent2>
        <a:srgbClr val="FF8C00"/>
      </a:accent2>
      <a:accent3>
        <a:srgbClr val="FFB900"/>
      </a:accent3>
      <a:accent4>
        <a:srgbClr val="007233"/>
      </a:accent4>
      <a:accent5>
        <a:srgbClr val="00188F"/>
      </a:accent5>
      <a:accent6>
        <a:srgbClr val="68217A"/>
      </a:accent6>
      <a:hlink>
        <a:srgbClr val="FF8C00"/>
      </a:hlink>
      <a:folHlink>
        <a:srgbClr val="EB3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smtClean="0">
            <a:gradFill>
              <a:gsLst>
                <a:gs pos="2917">
                  <a:schemeClr val="bg2"/>
                </a:gs>
                <a:gs pos="95000">
                  <a:schemeClr val="bg2"/>
                </a:gs>
              </a:gsLst>
              <a:lin ang="5400000" scaled="0"/>
            </a:gradFill>
          </a:defRPr>
        </a:defPPr>
      </a:lstStyle>
    </a:txDef>
  </a:objectDefaults>
  <a:extraClrSchemeLst/>
</a:theme>
</file>

<file path=ppt/theme/theme3.xml><?xml version="1.0" encoding="utf-8"?>
<a:theme xmlns:a="http://schemas.openxmlformats.org/drawingml/2006/main" name="3_Office365_Template_2012_16x9_WHITE_v03">
  <a:themeElements>
    <a:clrScheme name="Office_Template_2012_Light">
      <a:dk1>
        <a:srgbClr val="000000"/>
      </a:dk1>
      <a:lt1>
        <a:srgbClr val="FFFFFF"/>
      </a:lt1>
      <a:dk2>
        <a:srgbClr val="EB3C00"/>
      </a:dk2>
      <a:lt2>
        <a:srgbClr val="797A7D"/>
      </a:lt2>
      <a:accent1>
        <a:srgbClr val="EB3C00"/>
      </a:accent1>
      <a:accent2>
        <a:srgbClr val="FF8C00"/>
      </a:accent2>
      <a:accent3>
        <a:srgbClr val="FFB900"/>
      </a:accent3>
      <a:accent4>
        <a:srgbClr val="007233"/>
      </a:accent4>
      <a:accent5>
        <a:srgbClr val="00188F"/>
      </a:accent5>
      <a:accent6>
        <a:srgbClr val="68217A"/>
      </a:accent6>
      <a:hlink>
        <a:srgbClr val="FF8C00"/>
      </a:hlink>
      <a:folHlink>
        <a:srgbClr val="EB3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smtClean="0">
            <a:gradFill>
              <a:gsLst>
                <a:gs pos="2917">
                  <a:schemeClr val="bg2"/>
                </a:gs>
                <a:gs pos="95000">
                  <a:schemeClr val="bg2"/>
                </a:gs>
              </a:gsLst>
              <a:lin ang="5400000" scaled="0"/>
            </a:gradFill>
          </a:defRPr>
        </a:defPPr>
      </a:lstStyle>
    </a:txDef>
  </a:objectDefaults>
  <a:extraClrSchemeLst/>
</a:theme>
</file>

<file path=ppt/theme/theme4.xml><?xml version="1.0" encoding="utf-8"?>
<a:theme xmlns:a="http://schemas.openxmlformats.org/drawingml/2006/main" name="STB Conversations 2013">
  <a:themeElements>
    <a:clrScheme name="Custom 19">
      <a:dk1>
        <a:srgbClr val="000000"/>
      </a:dk1>
      <a:lt1>
        <a:srgbClr val="FFFFFF"/>
      </a:lt1>
      <a:dk2>
        <a:srgbClr val="505050"/>
      </a:dk2>
      <a:lt2>
        <a:srgbClr val="D2D2D2"/>
      </a:lt2>
      <a:accent1>
        <a:srgbClr val="0072C6"/>
      </a:accent1>
      <a:accent2>
        <a:srgbClr val="7FBA00"/>
      </a:accent2>
      <a:accent3>
        <a:srgbClr val="68217A"/>
      </a:accent3>
      <a:accent4>
        <a:srgbClr val="EB3C00"/>
      </a:accent4>
      <a:accent5>
        <a:srgbClr val="FF8C00"/>
      </a:accent5>
      <a:accent6>
        <a:srgbClr val="E81123"/>
      </a:accent6>
      <a:hlink>
        <a:srgbClr val="FFFFFF"/>
      </a:hlink>
      <a:folHlink>
        <a:srgbClr val="FFFFFF"/>
      </a:folHlink>
    </a:clrScheme>
    <a:fontScheme name="STB-2013-SegoeUI">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noAutofit/>
      </a:bodyPr>
      <a:lstStyle>
        <a:defPPr>
          <a:lnSpc>
            <a:spcPct val="90000"/>
          </a:lnSpc>
          <a:spcAft>
            <a:spcPts val="600"/>
          </a:spcAft>
          <a:defRPr sz="2400" smtClean="0">
            <a:gradFill>
              <a:gsLst>
                <a:gs pos="2917">
                  <a:schemeClr val="tx1"/>
                </a:gs>
                <a:gs pos="30000">
                  <a:schemeClr val="tx1"/>
                </a:gs>
              </a:gsLst>
              <a:lin ang="5400000" scaled="0"/>
            </a:gradFill>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Office365_Template_16x9_WHITE</Template>
  <TotalTime>0</TotalTime>
  <Words>7814</Words>
  <Application>Microsoft Office PowerPoint</Application>
  <PresentationFormat>Custom</PresentationFormat>
  <Paragraphs>1111</Paragraphs>
  <Slides>70</Slides>
  <Notes>53</Notes>
  <HiddenSlides>0</HiddenSlides>
  <MMClips>0</MMClips>
  <ScaleCrop>false</ScaleCrop>
  <HeadingPairs>
    <vt:vector size="8" baseType="variant">
      <vt:variant>
        <vt:lpstr>Fonts Used</vt:lpstr>
      </vt:variant>
      <vt:variant>
        <vt:i4>13</vt:i4>
      </vt:variant>
      <vt:variant>
        <vt:lpstr>Theme</vt:lpstr>
      </vt:variant>
      <vt:variant>
        <vt:i4>4</vt:i4>
      </vt:variant>
      <vt:variant>
        <vt:lpstr>Embedded OLE Servers</vt:lpstr>
      </vt:variant>
      <vt:variant>
        <vt:i4>1</vt:i4>
      </vt:variant>
      <vt:variant>
        <vt:lpstr>Slide Titles</vt:lpstr>
      </vt:variant>
      <vt:variant>
        <vt:i4>70</vt:i4>
      </vt:variant>
    </vt:vector>
  </HeadingPairs>
  <TitlesOfParts>
    <vt:vector size="88" baseType="lpstr">
      <vt:lpstr>Arial</vt:lpstr>
      <vt:lpstr>Calibri</vt:lpstr>
      <vt:lpstr>Consolas</vt:lpstr>
      <vt:lpstr>Segoe</vt:lpstr>
      <vt:lpstr>Segoe Pro</vt:lpstr>
      <vt:lpstr>Segoe UI</vt:lpstr>
      <vt:lpstr>Segoe UI Light</vt:lpstr>
      <vt:lpstr>Segoe UI Semibold</vt:lpstr>
      <vt:lpstr>Segoe WP</vt:lpstr>
      <vt:lpstr>Times New Roman</vt:lpstr>
      <vt:lpstr>Webdings</vt:lpstr>
      <vt:lpstr>Wingdings</vt:lpstr>
      <vt:lpstr>Wingdings 2</vt:lpstr>
      <vt:lpstr>Office365_Template_16x9_WHITE</vt:lpstr>
      <vt:lpstr>6_5-30055_Office Template 2012 - 16x9 - White Background</vt:lpstr>
      <vt:lpstr>3_Office365_Template_2012_16x9_WHITE_v03</vt:lpstr>
      <vt:lpstr>STB Conversations 2013</vt:lpstr>
      <vt:lpstr>Worksheet</vt:lpstr>
      <vt:lpstr>The Best of Both Worlds Office 365 and  Windows Server 2012 R2</vt:lpstr>
      <vt:lpstr>Agenda</vt:lpstr>
      <vt:lpstr>Agenda</vt:lpstr>
      <vt:lpstr>PowerPoint Presentation</vt:lpstr>
      <vt:lpstr>PowerPoint Presentation</vt:lpstr>
      <vt:lpstr>Today’s workplace needs… Freedom and flexibility to work anywhere, while ensuring that data and apps are protected</vt:lpstr>
      <vt:lpstr>Get the Best of Both Worlds Offer customers the power of cloud productivity with the need for on-site data control</vt:lpstr>
      <vt:lpstr>Office 365 Cloud-based productivity </vt:lpstr>
      <vt:lpstr>Windows Server 2012 R2 On-site data control</vt:lpstr>
      <vt:lpstr>Flexibility &amp; Peace of Mind for SMBs Office 365 + Windows Server 2012 R2</vt:lpstr>
      <vt:lpstr>Agenda</vt:lpstr>
      <vt:lpstr>PowerPoint Presentation</vt:lpstr>
      <vt:lpstr>PowerPoint Presentation</vt:lpstr>
      <vt:lpstr>PowerPoint Presentation</vt:lpstr>
      <vt:lpstr>PowerPoint Presentation</vt:lpstr>
      <vt:lpstr>PowerPoint Presentation</vt:lpstr>
      <vt:lpstr>PowerPoint Presentation</vt:lpstr>
      <vt:lpstr>How to Buy Windows Server 2012 R2</vt:lpstr>
      <vt:lpstr>Windows Server 2012 R2 Essentials</vt:lpstr>
      <vt:lpstr>Deployment options</vt:lpstr>
      <vt:lpstr>Typical primary server deployment</vt:lpstr>
      <vt:lpstr>Essentials edition includes the Hyper-V role</vt:lpstr>
      <vt:lpstr>Windows Server Essentials Experience role</vt:lpstr>
      <vt:lpstr>Standard or Datacenter editions help you scale</vt:lpstr>
      <vt:lpstr>Sample deployment scenario with Standard Creating a Windows SBS-like environment</vt:lpstr>
      <vt:lpstr>Client access licenses</vt:lpstr>
      <vt:lpstr>Growing beyond 25 user accounts In-place license transition</vt:lpstr>
      <vt:lpstr>Office 365 integration with Essentials</vt:lpstr>
      <vt:lpstr>PowerPoint Presentation</vt:lpstr>
      <vt:lpstr>Today’s Session</vt:lpstr>
      <vt:lpstr>Office 365 Offerings for Every Customer Type</vt:lpstr>
      <vt:lpstr>Recommend the right Office to Consumers</vt:lpstr>
      <vt:lpstr>Key differences between top SMB plans</vt:lpstr>
      <vt:lpstr>PowerPoint Presentation</vt:lpstr>
      <vt:lpstr>PowerPoint Presentation</vt:lpstr>
      <vt:lpstr>When does Office 2013 make sense?</vt:lpstr>
      <vt:lpstr>Value of Office as a Service</vt:lpstr>
      <vt:lpstr>Office Deployment Tool</vt:lpstr>
      <vt:lpstr>Configuration.xml example</vt:lpstr>
      <vt:lpstr>Office 365 ProPlus Activation Activities</vt:lpstr>
      <vt:lpstr>Group Policy Settings to Manage Updates</vt:lpstr>
      <vt:lpstr>PowerPoint Presentation</vt:lpstr>
      <vt:lpstr>Identity for Microsoft cloud services</vt:lpstr>
      <vt:lpstr>Office 365 Identity Models</vt:lpstr>
      <vt:lpstr>DirSync requirements</vt:lpstr>
      <vt:lpstr>Prepare and Download DirSync</vt:lpstr>
      <vt:lpstr>Install DirSync</vt:lpstr>
      <vt:lpstr>Configure DirSync</vt:lpstr>
      <vt:lpstr>Today’s Session</vt:lpstr>
      <vt:lpstr>Frequently raised SBS to O365 challenges</vt:lpstr>
      <vt:lpstr>Some SBS Questions To Ask</vt:lpstr>
      <vt:lpstr>Migration guidance</vt:lpstr>
      <vt:lpstr>Exchange Online Migration Options </vt:lpstr>
      <vt:lpstr>Third Party Migration Tools</vt:lpstr>
      <vt:lpstr>PowerPoint Presentation</vt:lpstr>
      <vt:lpstr>Automated End-to-end Onboarding to Office 365</vt:lpstr>
      <vt:lpstr>PowerPoint Presentation</vt:lpstr>
      <vt:lpstr>PowerPoint Presentation</vt:lpstr>
      <vt:lpstr>PST Capture Tool</vt:lpstr>
      <vt:lpstr>PowerPoint Presentation</vt:lpstr>
      <vt:lpstr>Cutover Migration Flow</vt:lpstr>
      <vt:lpstr>Staged Migration Flow</vt:lpstr>
      <vt:lpstr>PowerPoint Presentation</vt:lpstr>
      <vt:lpstr>Hybrid Coexistence Feature Comparison</vt:lpstr>
      <vt:lpstr>PowerPoint Presentation</vt:lpstr>
      <vt:lpstr>Summary</vt:lpstr>
      <vt:lpstr>Next Steps</vt:lpstr>
      <vt:lpstr>Resources</vt:lpstr>
      <vt:lpstr>Additional Partner Resources</vt:lpstr>
      <vt:lpstr>Product &amp; Licensing Resources</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2014-06-30T22:34:31Z</dcterms:created>
  <dcterms:modified xsi:type="dcterms:W3CDTF">2014-06-30T22:35:13Z</dcterms:modified>
</cp:coreProperties>
</file>