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 id="2147483672" r:id="rId5"/>
    <p:sldMasterId id="2147483689" r:id="rId6"/>
  </p:sldMasterIdLst>
  <p:notesMasterIdLst>
    <p:notesMasterId r:id="rId22"/>
  </p:notesMasterIdLst>
  <p:handoutMasterIdLst>
    <p:handoutMasterId r:id="rId23"/>
  </p:handoutMasterIdLst>
  <p:sldIdLst>
    <p:sldId id="286" r:id="rId7"/>
    <p:sldId id="321" r:id="rId8"/>
    <p:sldId id="325" r:id="rId9"/>
    <p:sldId id="288" r:id="rId10"/>
    <p:sldId id="290" r:id="rId11"/>
    <p:sldId id="292" r:id="rId12"/>
    <p:sldId id="323" r:id="rId13"/>
    <p:sldId id="300" r:id="rId14"/>
    <p:sldId id="334" r:id="rId15"/>
    <p:sldId id="324" r:id="rId16"/>
    <p:sldId id="326" r:id="rId17"/>
    <p:sldId id="330" r:id="rId18"/>
    <p:sldId id="331" r:id="rId19"/>
    <p:sldId id="335" r:id="rId20"/>
    <p:sldId id="33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400"/>
    <a:srgbClr val="82BF36"/>
    <a:srgbClr val="7FBA00"/>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72" autoAdjust="0"/>
    <p:restoredTop sz="80697" autoAdjust="0"/>
  </p:normalViewPr>
  <p:slideViewPr>
    <p:cSldViewPr snapToGrid="0">
      <p:cViewPr varScale="1">
        <p:scale>
          <a:sx n="67" d="100"/>
          <a:sy n="67" d="100"/>
        </p:scale>
        <p:origin x="96" y="191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4" d="100"/>
          <a:sy n="54" d="100"/>
        </p:scale>
        <p:origin x="279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2E7B4A-039C-48A2-9B2C-AF16AA3873D8}" type="datetimeFigureOut">
              <a:rPr lang="en-US" smtClean="0"/>
              <a:t>6/16/2014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5FCDD8-505C-48BF-B1E5-CD9B258934D2}" type="slidenum">
              <a:rPr lang="en-US" smtClean="0"/>
              <a:t>‹#›</a:t>
            </a:fld>
            <a:endParaRPr lang="en-US" dirty="0"/>
          </a:p>
        </p:txBody>
      </p:sp>
    </p:spTree>
    <p:extLst>
      <p:ext uri="{BB962C8B-B14F-4D97-AF65-F5344CB8AC3E}">
        <p14:creationId xmlns:p14="http://schemas.microsoft.com/office/powerpoint/2010/main" val="1781922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05A0C-54D9-45AA-87D4-C551D08DFCE1}" type="datetimeFigureOut">
              <a:rPr lang="en-US" smtClean="0"/>
              <a:t>6/16/2014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FD207A-07DF-40AD-A916-9872E089CE7A}" type="slidenum">
              <a:rPr lang="en-US" smtClean="0"/>
              <a:t>‹#›</a:t>
            </a:fld>
            <a:endParaRPr lang="en-US" dirty="0"/>
          </a:p>
        </p:txBody>
      </p:sp>
    </p:spTree>
    <p:extLst>
      <p:ext uri="{BB962C8B-B14F-4D97-AF65-F5344CB8AC3E}">
        <p14:creationId xmlns:p14="http://schemas.microsoft.com/office/powerpoint/2010/main" val="1295718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4" name="Slide Number Placeholder 3"/>
          <p:cNvSpPr>
            <a:spLocks noGrp="1"/>
          </p:cNvSpPr>
          <p:nvPr>
            <p:ph type="sldNum" sz="quarter" idx="10"/>
          </p:nvPr>
        </p:nvSpPr>
        <p:spPr/>
        <p:txBody>
          <a:bodyPr/>
          <a:lstStyle/>
          <a:p>
            <a:fld id="{13F0F35F-DD44-4607-AEC1-49D7A4BC4066}" type="slidenum">
              <a:rPr lang="en-US" smtClean="0">
                <a:solidFill>
                  <a:prstClr val="black"/>
                </a:solidFill>
              </a:rPr>
              <a:pPr/>
              <a:t>1</a:t>
            </a:fld>
            <a:endParaRPr lang="en-US" dirty="0">
              <a:solidFill>
                <a:prstClr val="black"/>
              </a:solidFill>
            </a:endParaRPr>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1946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dirty="0"/>
          </a:p>
        </p:txBody>
      </p:sp>
    </p:spTree>
    <p:extLst>
      <p:ext uri="{BB962C8B-B14F-4D97-AF65-F5344CB8AC3E}">
        <p14:creationId xmlns:p14="http://schemas.microsoft.com/office/powerpoint/2010/main" val="2050701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643173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583752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pPr/>
              <a:t>6</a:t>
            </a:fld>
            <a:endParaRPr lang="en-US" dirty="0"/>
          </a:p>
        </p:txBody>
      </p:sp>
    </p:spTree>
    <p:extLst>
      <p:ext uri="{BB962C8B-B14F-4D97-AF65-F5344CB8AC3E}">
        <p14:creationId xmlns:p14="http://schemas.microsoft.com/office/powerpoint/2010/main" val="2457194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2587" y="4267200"/>
            <a:ext cx="6092825" cy="4724400"/>
          </a:xfrm>
        </p:spPr>
        <p:txBody>
          <a:bodyPr>
            <a:normAutofit/>
          </a:bodyPr>
          <a:lstStyle/>
          <a:p>
            <a:endParaRPr lang="en-US" dirty="0"/>
          </a:p>
        </p:txBody>
      </p:sp>
    </p:spTree>
    <p:extLst>
      <p:ext uri="{BB962C8B-B14F-4D97-AF65-F5344CB8AC3E}">
        <p14:creationId xmlns:p14="http://schemas.microsoft.com/office/powerpoint/2010/main" val="443302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992468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488527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118199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426994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4222828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6320799" y="11447604"/>
            <a:ext cx="700685" cy="602615"/>
          </a:xfrm>
          <a:prstGeom prst="rect">
            <a:avLst/>
          </a:prstGeom>
        </p:spPr>
        <p:txBody>
          <a:bodyPr/>
          <a:lstStyle/>
          <a:p>
            <a:fld id="{8B263312-38AA-4E1E-B2B5-0F8F122B24FE}"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295492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3271" y="5132437"/>
            <a:ext cx="8579886" cy="1460779"/>
          </a:xfrm>
          <a:prstGeom prst="rect">
            <a:avLst/>
          </a:prstGeom>
        </p:spPr>
        <p:txBody>
          <a:bodyPr lIns="137160" tIns="137160" rIns="137160" bIns="137160" anchor="b" anchorCtr="0">
            <a:normAutofit/>
          </a:bodyPr>
          <a:lstStyle>
            <a:lvl1pPr marL="0" indent="0" algn="l" defTabSz="914052" rtl="0" eaLnBrk="1" latinLnBrk="0" hangingPunct="1">
              <a:lnSpc>
                <a:spcPct val="100000"/>
              </a:lnSpc>
              <a:spcBef>
                <a:spcPts val="0"/>
              </a:spcBef>
              <a:buSzPct val="90000"/>
              <a:buFont typeface="Arial" pitchFamily="34" charset="0"/>
              <a:buNone/>
              <a:defRPr lang="en-US" sz="2400" b="0" kern="0" spc="0" baseline="0" dirty="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1pPr>
            <a:lvl2pPr marL="457044" indent="0" algn="ctr">
              <a:buNone/>
              <a:defRPr>
                <a:solidFill>
                  <a:schemeClr val="tx1">
                    <a:tint val="75000"/>
                  </a:schemeClr>
                </a:solidFill>
              </a:defRPr>
            </a:lvl2pPr>
            <a:lvl3pPr marL="914088" indent="0" algn="ctr">
              <a:buNone/>
              <a:defRPr>
                <a:solidFill>
                  <a:schemeClr val="tx1">
                    <a:tint val="75000"/>
                  </a:schemeClr>
                </a:solidFill>
              </a:defRPr>
            </a:lvl3pPr>
            <a:lvl4pPr marL="1371133" indent="0" algn="ctr">
              <a:buNone/>
              <a:defRPr>
                <a:solidFill>
                  <a:schemeClr val="tx1">
                    <a:tint val="75000"/>
                  </a:schemeClr>
                </a:solidFill>
              </a:defRPr>
            </a:lvl4pPr>
            <a:lvl5pPr marL="1828178" indent="0" algn="ctr">
              <a:buNone/>
              <a:defRPr>
                <a:solidFill>
                  <a:schemeClr val="tx1">
                    <a:tint val="75000"/>
                  </a:schemeClr>
                </a:solidFill>
              </a:defRPr>
            </a:lvl5pPr>
            <a:lvl6pPr marL="2285222" indent="0" algn="ctr">
              <a:buNone/>
              <a:defRPr>
                <a:solidFill>
                  <a:schemeClr val="tx1">
                    <a:tint val="75000"/>
                  </a:schemeClr>
                </a:solidFill>
              </a:defRPr>
            </a:lvl6pPr>
            <a:lvl7pPr marL="2742267" indent="0" algn="ctr">
              <a:buNone/>
              <a:defRPr>
                <a:solidFill>
                  <a:schemeClr val="tx1">
                    <a:tint val="75000"/>
                  </a:schemeClr>
                </a:solidFill>
              </a:defRPr>
            </a:lvl7pPr>
            <a:lvl8pPr marL="3199311" indent="0" algn="ctr">
              <a:buNone/>
              <a:defRPr>
                <a:solidFill>
                  <a:schemeClr val="tx1">
                    <a:tint val="75000"/>
                  </a:schemeClr>
                </a:solidFill>
              </a:defRPr>
            </a:lvl8pPr>
            <a:lvl9pPr marL="3656358" indent="0" algn="ctr">
              <a:buNone/>
              <a:defRPr>
                <a:solidFill>
                  <a:schemeClr val="tx1">
                    <a:tint val="75000"/>
                  </a:schemeClr>
                </a:solidFill>
              </a:defRPr>
            </a:lvl9pPr>
          </a:lstStyle>
          <a:p>
            <a:r>
              <a:rPr lang="en-US" dirty="0" smtClean="0"/>
              <a:t>Click to edit Master subtitle style</a:t>
            </a:r>
            <a:endParaRPr lang="en-US" dirty="0"/>
          </a:p>
        </p:txBody>
      </p:sp>
      <p:sp>
        <p:nvSpPr>
          <p:cNvPr id="10" name="Title 1"/>
          <p:cNvSpPr>
            <a:spLocks noGrp="1"/>
          </p:cNvSpPr>
          <p:nvPr>
            <p:ph type="ctrTitle" hasCustomPrompt="1"/>
          </p:nvPr>
        </p:nvSpPr>
        <p:spPr>
          <a:xfrm>
            <a:off x="193271" y="2415641"/>
            <a:ext cx="8579886" cy="2603307"/>
          </a:xfrm>
          <a:prstGeom prst="rect">
            <a:avLst/>
          </a:prstGeom>
          <a:solidFill>
            <a:srgbClr val="7FBA00"/>
          </a:solidFill>
          <a:effectLst/>
        </p:spPr>
        <p:txBody>
          <a:bodyPr vert="horz" lIns="137160" tIns="137160" rIns="91409" bIns="137160" rtlCol="0" anchor="b" anchorCtr="0">
            <a:noAutofit/>
          </a:bodyPr>
          <a:lstStyle>
            <a:lvl1pPr>
              <a:defRPr lang="en-US" sz="4800" kern="0" dirty="0">
                <a:ln w="3175">
                  <a:noFill/>
                </a:ln>
                <a:gradFill flip="none" rotWithShape="1">
                  <a:gsLst>
                    <a:gs pos="4583">
                      <a:srgbClr val="FFFFFF"/>
                    </a:gs>
                    <a:gs pos="100000">
                      <a:srgbClr val="FFFFFF"/>
                    </a:gs>
                  </a:gsLst>
                  <a:lin ang="5400000" scaled="0"/>
                  <a:tileRect/>
                </a:gradFill>
              </a:defRPr>
            </a:lvl1pPr>
          </a:lstStyle>
          <a:p>
            <a:pPr lvl="0"/>
            <a:r>
              <a:rPr lang="en-US" dirty="0" smtClean="0"/>
              <a:t>Course title style</a:t>
            </a:r>
            <a:endParaRPr lang="en-US" dirty="0"/>
          </a:p>
        </p:txBody>
      </p:sp>
      <p:sp>
        <p:nvSpPr>
          <p:cNvPr id="8" name="top right small rectangle"/>
          <p:cNvSpPr/>
          <p:nvPr userDrawn="1"/>
        </p:nvSpPr>
        <p:spPr bwMode="auto">
          <a:xfrm>
            <a:off x="8902492" y="2418735"/>
            <a:ext cx="3087947" cy="2600214"/>
          </a:xfrm>
          <a:prstGeom prst="rect">
            <a:avLst/>
          </a:prstGeom>
          <a:solidFill>
            <a:schemeClr val="tx2"/>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37160" tIns="137160" rIns="137160" bIns="137160" numCol="1" rtlCol="0" anchor="b" anchorCtr="0" compatLnSpc="1">
            <a:prstTxWarp prst="textNoShape">
              <a:avLst/>
            </a:prstTxWarp>
          </a:bodyPr>
          <a:lstStyle/>
          <a:p>
            <a:pPr defTabSz="913788" fontAlgn="base">
              <a:spcBef>
                <a:spcPct val="0"/>
              </a:spcBef>
              <a:spcAft>
                <a:spcPct val="0"/>
              </a:spcAft>
            </a:pPr>
            <a:endParaRPr lang="en-US" sz="20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9720" t="16544" r="7275" b="16691"/>
          <a:stretch/>
        </p:blipFill>
        <p:spPr>
          <a:xfrm>
            <a:off x="10731799" y="4630992"/>
            <a:ext cx="1131688" cy="334740"/>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3271" y="164177"/>
            <a:ext cx="2084416" cy="833766"/>
          </a:xfrm>
          <a:prstGeom prst="rect">
            <a:avLst/>
          </a:prstGeom>
        </p:spPr>
      </p:pic>
    </p:spTree>
    <p:extLst>
      <p:ext uri="{BB962C8B-B14F-4D97-AF65-F5344CB8AC3E}">
        <p14:creationId xmlns:p14="http://schemas.microsoft.com/office/powerpoint/2010/main" val="94251966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792">
          <p15:clr>
            <a:srgbClr val="FBAE40"/>
          </p15:clr>
        </p15:guide>
        <p15:guide id="2" pos="3839">
          <p15:clr>
            <a:srgbClr val="FBAE40"/>
          </p15:clr>
        </p15:guide>
        <p15:guide id="3" orient="horz" pos="7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MO Layout">
    <p:spTree>
      <p:nvGrpSpPr>
        <p:cNvPr id="1" name=""/>
        <p:cNvGrpSpPr/>
        <p:nvPr/>
      </p:nvGrpSpPr>
      <p:grpSpPr>
        <a:xfrm>
          <a:off x="0" y="0"/>
          <a:ext cx="0" cy="0"/>
          <a:chOff x="0" y="0"/>
          <a:chExt cx="0" cy="0"/>
        </a:xfrm>
      </p:grpSpPr>
      <p:sp>
        <p:nvSpPr>
          <p:cNvPr id="3" name="Title Placeholder 9"/>
          <p:cNvSpPr>
            <a:spLocks noGrp="1"/>
          </p:cNvSpPr>
          <p:nvPr>
            <p:ph type="title"/>
          </p:nvPr>
        </p:nvSpPr>
        <p:spPr>
          <a:xfrm>
            <a:off x="608171" y="4468764"/>
            <a:ext cx="11432977" cy="1676400"/>
          </a:xfrm>
          <a:prstGeom prst="rect">
            <a:avLst/>
          </a:prstGeom>
        </p:spPr>
        <p:txBody>
          <a:bodyPr vert="horz" lIns="91409" tIns="45705" rIns="91409" bIns="45705" rtlCol="0" anchor="t" anchorCtr="0">
            <a:normAutofit/>
          </a:bodyPr>
          <a:lstStyle>
            <a:lvl1pPr>
              <a:defRPr sz="3600"/>
            </a:lvl1pPr>
          </a:lstStyle>
          <a:p>
            <a:r>
              <a:rPr lang="en-US" dirty="0" smtClean="0"/>
              <a:t>Click to edit Master title style</a:t>
            </a:r>
            <a:endParaRPr lang="en-US" dirty="0"/>
          </a:p>
        </p:txBody>
      </p:sp>
      <p:sp>
        <p:nvSpPr>
          <p:cNvPr id="2" name="TextBox 1"/>
          <p:cNvSpPr txBox="1"/>
          <p:nvPr userDrawn="1"/>
        </p:nvSpPr>
        <p:spPr>
          <a:xfrm>
            <a:off x="608171" y="3087325"/>
            <a:ext cx="11356757" cy="1107996"/>
          </a:xfrm>
          <a:prstGeom prst="rect">
            <a:avLst/>
          </a:prstGeom>
          <a:noFill/>
        </p:spPr>
        <p:txBody>
          <a:bodyPr wrap="square" rtlCol="0">
            <a:spAutoFit/>
          </a:bodyPr>
          <a:lstStyle/>
          <a:p>
            <a:pPr defTabSz="914088"/>
            <a:r>
              <a:rPr lang="en-US" sz="6600" dirty="0">
                <a:solidFill>
                  <a:prstClr val="black"/>
                </a:solidFill>
                <a:latin typeface="Segoe UI Light" pitchFamily="34" charset="0"/>
                <a:ea typeface="Segoe UI" pitchFamily="34" charset="0"/>
                <a:cs typeface="Segoe UI" pitchFamily="34" charset="0"/>
              </a:rPr>
              <a:t>DEMO</a:t>
            </a:r>
          </a:p>
        </p:txBody>
      </p:sp>
      <p:cxnSp>
        <p:nvCxnSpPr>
          <p:cNvPr id="6" name="Straight Connector 5"/>
          <p:cNvCxnSpPr/>
          <p:nvPr userDrawn="1"/>
        </p:nvCxnSpPr>
        <p:spPr>
          <a:xfrm>
            <a:off x="608171" y="4077925"/>
            <a:ext cx="11356757"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1450" y="177800"/>
            <a:ext cx="2857500" cy="1143000"/>
          </a:xfrm>
          <a:prstGeom prst="rect">
            <a:avLst/>
          </a:prstGeom>
        </p:spPr>
      </p:pic>
    </p:spTree>
    <p:extLst>
      <p:ext uri="{BB962C8B-B14F-4D97-AF65-F5344CB8AC3E}">
        <p14:creationId xmlns:p14="http://schemas.microsoft.com/office/powerpoint/2010/main" val="38232600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Click to edit Master title style</a:t>
            </a:r>
            <a:endParaRPr lang="en-US" dirty="0"/>
          </a:p>
        </p:txBody>
      </p:sp>
      <p:sp>
        <p:nvSpPr>
          <p:cNvPr id="6" name="Content Placeholder 5"/>
          <p:cNvSpPr>
            <a:spLocks noGrp="1"/>
          </p:cNvSpPr>
          <p:nvPr>
            <p:ph sz="quarter" idx="10"/>
          </p:nvPr>
        </p:nvSpPr>
        <p:spPr>
          <a:xfrm>
            <a:off x="379413" y="1388226"/>
            <a:ext cx="11525250" cy="5290388"/>
          </a:xfrm>
          <a:prstGeom prst="rect">
            <a:avLst/>
          </a:prstGeom>
        </p:spPr>
        <p:txBody>
          <a:bodyPr/>
          <a:lstStyle>
            <a:lvl1pPr>
              <a:spcBef>
                <a:spcPts val="1400"/>
              </a:spcBef>
              <a:defRPr b="0"/>
            </a:lvl1pPr>
            <a:lvl2pPr>
              <a:defRPr>
                <a:solidFill>
                  <a:schemeClr val="tx1">
                    <a:lumMod val="75000"/>
                    <a:lumOff val="25000"/>
                  </a:schemeClr>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077458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8" name="Content Placeholder 3"/>
          <p:cNvSpPr>
            <a:spLocks noGrp="1"/>
          </p:cNvSpPr>
          <p:nvPr>
            <p:ph sz="half" idx="2"/>
          </p:nvPr>
        </p:nvSpPr>
        <p:spPr>
          <a:xfrm>
            <a:off x="379511" y="1371601"/>
            <a:ext cx="5616915" cy="4953001"/>
          </a:xfrm>
          <a:prstGeom prst="rect">
            <a:avLst/>
          </a:prstGeom>
        </p:spPr>
        <p:txBody>
          <a:bodyPr>
            <a:normAutofit/>
          </a:bodyPr>
          <a:lstStyle>
            <a:lvl1pPr>
              <a:defRPr sz="3200"/>
            </a:lvl1pPr>
            <a:lvl2pPr>
              <a:defRPr sz="2800"/>
            </a:lvl2pPr>
            <a:lvl3pPr>
              <a:defRPr sz="24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5"/>
          <p:cNvSpPr>
            <a:spLocks noGrp="1"/>
          </p:cNvSpPr>
          <p:nvPr>
            <p:ph sz="quarter" idx="4"/>
          </p:nvPr>
        </p:nvSpPr>
        <p:spPr>
          <a:xfrm>
            <a:off x="6275742" y="1371601"/>
            <a:ext cx="5619121" cy="4953001"/>
          </a:xfrm>
          <a:prstGeom prst="rect">
            <a:avLst/>
          </a:prstGeom>
        </p:spPr>
        <p:txBody>
          <a:bodyPr>
            <a:normAutofit/>
          </a:bodyPr>
          <a:lstStyle>
            <a:lvl1pPr>
              <a:defRPr sz="3200"/>
            </a:lvl1pPr>
            <a:lvl2pPr>
              <a:defRPr sz="2800"/>
            </a:lvl2pPr>
            <a:lvl3pPr>
              <a:defRPr sz="24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994614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9511" y="1330656"/>
            <a:ext cx="5616915" cy="639762"/>
          </a:xfrm>
          <a:prstGeom prst="rect">
            <a:avLst/>
          </a:prstGeom>
          <a:solidFill>
            <a:srgbClr val="86C400"/>
          </a:solidFill>
        </p:spPr>
        <p:txBody>
          <a:bodyPr anchor="b">
            <a:normAutofit/>
          </a:bodyPr>
          <a:lstStyle>
            <a:lvl1pPr marL="0" indent="0">
              <a:buNone/>
              <a:defRPr sz="3200" b="1">
                <a:solidFill>
                  <a:schemeClr val="bg1"/>
                </a:solidFill>
                <a:effectLst/>
              </a:defRPr>
            </a:lvl1pPr>
            <a:lvl2pPr marL="457044" indent="0">
              <a:buNone/>
              <a:defRPr sz="2000" b="1"/>
            </a:lvl2pPr>
            <a:lvl3pPr marL="914088" indent="0">
              <a:buNone/>
              <a:defRPr sz="1800" b="1"/>
            </a:lvl3pPr>
            <a:lvl4pPr marL="1371133" indent="0">
              <a:buNone/>
              <a:defRPr sz="1600" b="1"/>
            </a:lvl4pPr>
            <a:lvl5pPr marL="1828178" indent="0">
              <a:buNone/>
              <a:defRPr sz="1600" b="1"/>
            </a:lvl5pPr>
            <a:lvl6pPr marL="2285222" indent="0">
              <a:buNone/>
              <a:defRPr sz="1600" b="1"/>
            </a:lvl6pPr>
            <a:lvl7pPr marL="2742267" indent="0">
              <a:buNone/>
              <a:defRPr sz="1600" b="1"/>
            </a:lvl7pPr>
            <a:lvl8pPr marL="3199311" indent="0">
              <a:buNone/>
              <a:defRPr sz="1600" b="1"/>
            </a:lvl8pPr>
            <a:lvl9pPr marL="3656358"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79511" y="1981200"/>
            <a:ext cx="5616915" cy="4648200"/>
          </a:xfrm>
          <a:prstGeom prst="rect">
            <a:avLst/>
          </a:prstGeom>
        </p:spPr>
        <p:txBody>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345807" y="1330656"/>
            <a:ext cx="5619121" cy="639762"/>
          </a:xfrm>
          <a:prstGeom prst="rect">
            <a:avLst/>
          </a:prstGeom>
          <a:solidFill>
            <a:srgbClr val="1F497D"/>
          </a:solidFill>
        </p:spPr>
        <p:txBody>
          <a:bodyPr anchor="b">
            <a:normAutofit/>
          </a:bodyPr>
          <a:lstStyle>
            <a:lvl1pPr marL="0" indent="0">
              <a:buNone/>
              <a:defRPr sz="3200" b="1">
                <a:solidFill>
                  <a:schemeClr val="bg1"/>
                </a:solidFill>
                <a:effectLst/>
              </a:defRPr>
            </a:lvl1pPr>
            <a:lvl2pPr marL="457044" indent="0">
              <a:buNone/>
              <a:defRPr sz="2000" b="1"/>
            </a:lvl2pPr>
            <a:lvl3pPr marL="914088" indent="0">
              <a:buNone/>
              <a:defRPr sz="1800" b="1"/>
            </a:lvl3pPr>
            <a:lvl4pPr marL="1371133" indent="0">
              <a:buNone/>
              <a:defRPr sz="1600" b="1"/>
            </a:lvl4pPr>
            <a:lvl5pPr marL="1828178" indent="0">
              <a:buNone/>
              <a:defRPr sz="1600" b="1"/>
            </a:lvl5pPr>
            <a:lvl6pPr marL="2285222" indent="0">
              <a:buNone/>
              <a:defRPr sz="1600" b="1"/>
            </a:lvl6pPr>
            <a:lvl7pPr marL="2742267" indent="0">
              <a:buNone/>
              <a:defRPr sz="1600" b="1"/>
            </a:lvl7pPr>
            <a:lvl8pPr marL="3199311" indent="0">
              <a:buNone/>
              <a:defRPr sz="1600" b="1"/>
            </a:lvl8pPr>
            <a:lvl9pPr marL="3656358"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345807" y="1981200"/>
            <a:ext cx="5619121" cy="4648200"/>
          </a:xfrm>
          <a:prstGeom prst="rect">
            <a:avLst/>
          </a:prstGeom>
        </p:spPr>
        <p:txBody>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6902160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78398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5412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Blank Color 1 Layout">
    <p:spTree>
      <p:nvGrpSpPr>
        <p:cNvPr id="1" name=""/>
        <p:cNvGrpSpPr/>
        <p:nvPr/>
      </p:nvGrpSpPr>
      <p:grpSpPr>
        <a:xfrm>
          <a:off x="0" y="0"/>
          <a:ext cx="0" cy="0"/>
          <a:chOff x="0" y="0"/>
          <a:chExt cx="0" cy="0"/>
        </a:xfrm>
      </p:grpSpPr>
      <p:sp>
        <p:nvSpPr>
          <p:cNvPr id="6" name="top right small rectangle"/>
          <p:cNvSpPr/>
          <p:nvPr userDrawn="1"/>
        </p:nvSpPr>
        <p:spPr bwMode="auto">
          <a:xfrm>
            <a:off x="0" y="0"/>
            <a:ext cx="12192000" cy="6858000"/>
          </a:xfrm>
          <a:prstGeom prst="rect">
            <a:avLst/>
          </a:prstGeom>
          <a:solidFill>
            <a:schemeClr val="tx2"/>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04" tIns="45703" rIns="91404" bIns="45703" numCol="1"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11" name="Rectangle 2"/>
          <p:cNvSpPr>
            <a:spLocks noChangeArrowheads="1"/>
          </p:cNvSpPr>
          <p:nvPr userDrawn="1"/>
        </p:nvSpPr>
        <p:spPr bwMode="auto">
          <a:xfrm>
            <a:off x="530087" y="5960743"/>
            <a:ext cx="11078818" cy="738664"/>
          </a:xfrm>
          <a:prstGeom prst="rect">
            <a:avLst/>
          </a:prstGeom>
          <a:noFill/>
          <a:ln w="9525">
            <a:noFill/>
            <a:miter lim="800000"/>
            <a:headEnd/>
            <a:tailEnd/>
          </a:ln>
        </p:spPr>
        <p:txBody>
          <a:bodyPr wrap="square">
            <a:spAutoFit/>
          </a:bodyPr>
          <a:lstStyle/>
          <a:p>
            <a:pPr marL="0" lvl="1" defTabSz="914088">
              <a:defRPr/>
            </a:pPr>
            <a:r>
              <a:rPr lang="en-US" sz="1050" dirty="0">
                <a:solidFill>
                  <a:schemeClr val="bg1">
                    <a:lumMod val="85000"/>
                  </a:schemeClr>
                </a:solidFill>
              </a:rPr>
              <a:t>©2013 Microsoft Corporation. All rights reserved. Microsoft, Windows, Office, Azure, System Center, Dynamics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9"/>
          <a:stretch/>
        </p:blipFill>
        <p:spPr>
          <a:xfrm>
            <a:off x="530087" y="2940117"/>
            <a:ext cx="5473148" cy="2229412"/>
          </a:xfrm>
          <a:prstGeom prst="rect">
            <a:avLst/>
          </a:prstGeom>
        </p:spPr>
      </p:pic>
    </p:spTree>
    <p:extLst>
      <p:ext uri="{BB962C8B-B14F-4D97-AF65-F5344CB8AC3E}">
        <p14:creationId xmlns:p14="http://schemas.microsoft.com/office/powerpoint/2010/main" val="2667837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itle &amp; Onl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266127" y="291071"/>
            <a:ext cx="11645817" cy="836523"/>
          </a:xfrm>
          <a:prstGeom prst="rect">
            <a:avLst/>
          </a:prstGeom>
        </p:spPr>
        <p:txBody>
          <a:bodyPr vert="horz" wrap="square" lIns="149226" tIns="93266" rIns="149226" bIns="93266" rtlCol="0" anchor="t" anchorCtr="0">
            <a:spAutoFit/>
          </a:bodyPr>
          <a:lstStyle>
            <a:lvl1pPr>
              <a:lnSpc>
                <a:spcPct val="80000"/>
              </a:lnSpc>
              <a:spcAft>
                <a:spcPts val="0"/>
              </a:spcAft>
              <a:defRPr lang="en-US" sz="4705" spc="-100" dirty="0" smtClean="0">
                <a:solidFill>
                  <a:schemeClr val="tx1">
                    <a:lumMod val="65000"/>
                    <a:lumOff val="35000"/>
                  </a:schemeClr>
                </a:solidFill>
                <a:latin typeface="Segoe UI Light" pitchFamily="34" charset="0"/>
                <a:ea typeface="+mj-ea"/>
                <a:cs typeface="+mj-cs"/>
              </a:defRPr>
            </a:lvl1pPr>
          </a:lstStyle>
          <a:p>
            <a:pPr lvl="0" defTabSz="1217754">
              <a:lnSpc>
                <a:spcPct val="90000"/>
              </a:lnSpc>
              <a:spcBef>
                <a:spcPct val="0"/>
              </a:spcBef>
            </a:pPr>
            <a:r>
              <a:rPr lang="en-US" dirty="0" smtClean="0"/>
              <a:t>Click to edit Master text styles</a:t>
            </a:r>
          </a:p>
        </p:txBody>
      </p:sp>
      <p:pic>
        <p:nvPicPr>
          <p:cNvPr id="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925878" y="6386525"/>
            <a:ext cx="986067" cy="35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0025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990919"/>
            <a:ext cx="11155093" cy="1162178"/>
          </a:xfrm>
        </p:spPr>
        <p:txBody>
          <a:bodyPr anchor="b" anchorCtr="0">
            <a:spAutoFit/>
          </a:bodyPr>
          <a:lstStyle>
            <a:lvl1pPr>
              <a:defRPr sz="7058" spc="-151" baseline="0">
                <a:gradFill>
                  <a:gsLst>
                    <a:gs pos="25833">
                      <a:schemeClr val="tx1"/>
                    </a:gs>
                    <a:gs pos="36000">
                      <a:schemeClr val="tx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269239" y="4773828"/>
            <a:ext cx="11155093" cy="729943"/>
          </a:xfrm>
        </p:spPr>
        <p:txBody>
          <a:bodyPr>
            <a:spAutoFit/>
          </a:bodyPr>
          <a:lstStyle>
            <a:lvl1pPr marL="0" indent="0">
              <a:spcBef>
                <a:spcPts val="0"/>
              </a:spcBef>
              <a:buNone/>
              <a:defRPr sz="3137" spc="-69" baseline="0">
                <a:gradFill>
                  <a:gsLst>
                    <a:gs pos="25833">
                      <a:schemeClr val="tx1"/>
                    </a:gs>
                    <a:gs pos="36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23765501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991445"/>
            <a:ext cx="11155093" cy="1162178"/>
          </a:xfrm>
        </p:spPr>
        <p:txBody>
          <a:bodyPr anchor="b" anchorCtr="0">
            <a:spAutoFit/>
          </a:bodyPr>
          <a:lstStyle>
            <a:lvl1pPr>
              <a:defRPr sz="7058" spc="-151" baseline="0">
                <a:gradFill>
                  <a:gsLst>
                    <a:gs pos="1250">
                      <a:schemeClr val="accent1"/>
                    </a:gs>
                    <a:gs pos="100000">
                      <a:schemeClr val="accent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269239" y="4773828"/>
            <a:ext cx="11155093" cy="729943"/>
          </a:xfrm>
        </p:spPr>
        <p:txBody>
          <a:bodyPr>
            <a:spAutoFit/>
          </a:bodyPr>
          <a:lstStyle>
            <a:lvl1pPr marL="0" indent="0">
              <a:spcBef>
                <a:spcPts val="0"/>
              </a:spcBef>
              <a:buNone/>
              <a:defRPr sz="3137" spc="-69" baseline="0">
                <a:gradFill>
                  <a:gsLst>
                    <a:gs pos="1250">
                      <a:schemeClr val="accent1"/>
                    </a:gs>
                    <a:gs pos="100000">
                      <a:schemeClr val="accent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18238426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2"/>
            <a:ext cx="11151917" cy="918008"/>
          </a:xfrm>
        </p:spPr>
        <p:txBody>
          <a:bodyPr>
            <a:spAutoFit/>
          </a:bodyPr>
          <a:lstStyle/>
          <a:p>
            <a:r>
              <a:rPr lang="en-US" dirty="0" smtClean="0"/>
              <a:t>Click to edit master title style</a:t>
            </a:r>
            <a:endParaRPr lang="en-US" dirty="0"/>
          </a:p>
        </p:txBody>
      </p:sp>
      <p:sp>
        <p:nvSpPr>
          <p:cNvPr id="5" name="Text Placeholder 4"/>
          <p:cNvSpPr>
            <a:spLocks noGrp="1"/>
          </p:cNvSpPr>
          <p:nvPr>
            <p:ph type="body" sz="quarter" idx="10" hasCustomPrompt="1"/>
          </p:nvPr>
        </p:nvSpPr>
        <p:spPr>
          <a:xfrm>
            <a:off x="269239" y="1187621"/>
            <a:ext cx="11151917" cy="2166106"/>
          </a:xfrm>
          <a:prstGeom prst="rect">
            <a:avLst/>
          </a:prstGeom>
        </p:spPr>
        <p:txBody>
          <a:bodyPr>
            <a:spAutoFit/>
          </a:bodyPr>
          <a:lstStyle>
            <a:lvl1pPr marL="284186" indent="-284186">
              <a:buFont typeface="Wingdings" pitchFamily="2" charset="2"/>
              <a:buChar char=""/>
              <a:defRPr sz="3921"/>
            </a:lvl1pPr>
            <a:lvl2pPr marL="517567" indent="-233382">
              <a:buFont typeface="Wingdings" pitchFamily="2" charset="2"/>
              <a:buChar char=""/>
              <a:defRPr sz="2353" spc="-51" baseline="0">
                <a:latin typeface="+mn-lt"/>
              </a:defRPr>
            </a:lvl2pPr>
            <a:lvl3pPr marL="741423" indent="-223856">
              <a:buFont typeface="Wingdings" pitchFamily="2" charset="2"/>
              <a:buChar char=""/>
              <a:tabLst/>
              <a:defRPr sz="1961" spc="-51" baseline="0">
                <a:latin typeface="+mn-lt"/>
              </a:defRPr>
            </a:lvl3pPr>
            <a:lvl4pPr marL="914473" indent="-173052">
              <a:buFont typeface="Wingdings" pitchFamily="2" charset="2"/>
              <a:buChar char=""/>
              <a:defRPr sz="1765" spc="-51" baseline="0">
                <a:latin typeface="+mn-lt"/>
              </a:defRPr>
            </a:lvl4pPr>
            <a:lvl5pPr marL="1087526" indent="-173052">
              <a:buFont typeface="Wingdings" pitchFamily="2" charset="2"/>
              <a:buChar char=""/>
              <a:tabLst/>
              <a:defRPr sz="1765" spc="-51" baseline="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Slide Number Placeholder 1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399354065"/>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69239" y="1187622"/>
            <a:ext cx="11151917" cy="2099742"/>
          </a:xfrm>
          <a:prstGeom prst="rect">
            <a:avLst/>
          </a:prstGeom>
        </p:spPr>
        <p:txBody>
          <a:bodyPr>
            <a:spAutoFit/>
          </a:bodyPr>
          <a:lstStyle>
            <a:lvl1pPr marL="0" indent="0">
              <a:spcBef>
                <a:spcPts val="2400"/>
              </a:spcBef>
              <a:buNone/>
              <a:defRPr sz="3921">
                <a:gradFill>
                  <a:gsLst>
                    <a:gs pos="100000">
                      <a:schemeClr val="tx2"/>
                    </a:gs>
                    <a:gs pos="0">
                      <a:schemeClr val="tx2"/>
                    </a:gs>
                  </a:gsLst>
                  <a:lin ang="5400000" scaled="0"/>
                </a:gradFill>
                <a:latin typeface="+mj-lt"/>
              </a:defRPr>
            </a:lvl1pPr>
            <a:lvl2pPr marL="0" indent="0">
              <a:buNone/>
              <a:defRPr sz="1961" spc="-51" baseline="0">
                <a:gradFill>
                  <a:gsLst>
                    <a:gs pos="100000">
                      <a:schemeClr val="tx1"/>
                    </a:gs>
                    <a:gs pos="6000">
                      <a:schemeClr val="tx1"/>
                    </a:gs>
                  </a:gsLst>
                  <a:lin ang="5400000" scaled="0"/>
                </a:gradFill>
              </a:defRPr>
            </a:lvl2pPr>
            <a:lvl3pPr marL="231794" indent="0">
              <a:buNone/>
              <a:defRPr sz="1961" spc="-51" baseline="0">
                <a:gradFill>
                  <a:gsLst>
                    <a:gs pos="100000">
                      <a:schemeClr val="tx1"/>
                    </a:gs>
                    <a:gs pos="6000">
                      <a:schemeClr val="tx1"/>
                    </a:gs>
                  </a:gsLst>
                  <a:lin ang="5400000" scaled="0"/>
                </a:gradFill>
              </a:defRPr>
            </a:lvl3pPr>
            <a:lvl4pPr marL="457238" indent="0">
              <a:buNone/>
              <a:defRPr sz="1765" spc="-51" baseline="0">
                <a:gradFill>
                  <a:gsLst>
                    <a:gs pos="100000">
                      <a:schemeClr val="tx1"/>
                    </a:gs>
                    <a:gs pos="6000">
                      <a:schemeClr val="tx1"/>
                    </a:gs>
                  </a:gsLst>
                  <a:lin ang="5400000" scaled="0"/>
                </a:gradFill>
              </a:defRPr>
            </a:lvl4pPr>
            <a:lvl5pPr marL="693795" indent="0">
              <a:buNone/>
              <a:defRPr sz="1765" spc="-51" baseline="0">
                <a:gradFill>
                  <a:gsLst>
                    <a:gs pos="100000">
                      <a:schemeClr val="tx1"/>
                    </a:gs>
                    <a:gs pos="6000">
                      <a:schemeClr val="tx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hasCustomPrompt="1"/>
          </p:nvPr>
        </p:nvSpPr>
        <p:spPr>
          <a:xfrm>
            <a:off x="269239" y="286382"/>
            <a:ext cx="11151917" cy="918008"/>
          </a:xfrm>
        </p:spPr>
        <p:txBody>
          <a:bodyPr>
            <a:spAutoFit/>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99875916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mp;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69239" y="1187622"/>
            <a:ext cx="11151917" cy="2099742"/>
          </a:xfrm>
          <a:prstGeom prst="rect">
            <a:avLst/>
          </a:prstGeom>
        </p:spPr>
        <p:txBody>
          <a:bodyPr>
            <a:spAutoFit/>
          </a:bodyPr>
          <a:lstStyle>
            <a:lvl1pPr marL="0" indent="0">
              <a:spcBef>
                <a:spcPts val="2400"/>
              </a:spcBef>
              <a:buNone/>
              <a:defRPr sz="3921">
                <a:gradFill>
                  <a:gsLst>
                    <a:gs pos="100000">
                      <a:schemeClr val="tx1"/>
                    </a:gs>
                    <a:gs pos="0">
                      <a:schemeClr val="tx1"/>
                    </a:gs>
                  </a:gsLst>
                  <a:lin ang="5400000" scaled="0"/>
                </a:gradFill>
                <a:latin typeface="+mj-lt"/>
              </a:defRPr>
            </a:lvl1pPr>
            <a:lvl2pPr marL="0" indent="0">
              <a:buNone/>
              <a:defRPr sz="1961" spc="-51" baseline="0">
                <a:gradFill>
                  <a:gsLst>
                    <a:gs pos="100000">
                      <a:schemeClr val="tx1"/>
                    </a:gs>
                    <a:gs pos="0">
                      <a:schemeClr val="tx1"/>
                    </a:gs>
                  </a:gsLst>
                  <a:lin ang="5400000" scaled="0"/>
                </a:gradFill>
              </a:defRPr>
            </a:lvl2pPr>
            <a:lvl3pPr marL="231794" indent="0">
              <a:buNone/>
              <a:defRPr sz="1961" spc="-51" baseline="0">
                <a:gradFill>
                  <a:gsLst>
                    <a:gs pos="100000">
                      <a:schemeClr val="tx1"/>
                    </a:gs>
                    <a:gs pos="0">
                      <a:schemeClr val="tx1"/>
                    </a:gs>
                  </a:gsLst>
                  <a:lin ang="5400000" scaled="0"/>
                </a:gradFill>
              </a:defRPr>
            </a:lvl3pPr>
            <a:lvl4pPr marL="457238" indent="0">
              <a:buNone/>
              <a:defRPr sz="1765" spc="-51" baseline="0">
                <a:gradFill>
                  <a:gsLst>
                    <a:gs pos="100000">
                      <a:schemeClr val="tx1"/>
                    </a:gs>
                    <a:gs pos="0">
                      <a:schemeClr val="tx1"/>
                    </a:gs>
                  </a:gsLst>
                  <a:lin ang="5400000" scaled="0"/>
                </a:gradFill>
              </a:defRPr>
            </a:lvl4pPr>
            <a:lvl5pPr marL="693795" indent="0">
              <a:buNone/>
              <a:defRPr sz="1765" spc="-51" baseline="0">
                <a:gradFill>
                  <a:gsLst>
                    <a:gs pos="100000">
                      <a:schemeClr val="tx1"/>
                    </a:gs>
                    <a:gs pos="0">
                      <a:schemeClr val="tx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hasCustomPrompt="1"/>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98771152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2"/>
            <a:ext cx="11151917" cy="918008"/>
          </a:xfrm>
        </p:spPr>
        <p:txBody>
          <a:body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69240" y="1187622"/>
            <a:ext cx="5369640" cy="2808119"/>
          </a:xfrm>
        </p:spPr>
        <p:txBody>
          <a:bodyPr wrap="square">
            <a:spAutoFit/>
          </a:bodyPr>
          <a:lstStyle>
            <a:lvl1pPr marL="292123" indent="-292123">
              <a:spcBef>
                <a:spcPts val="1200"/>
              </a:spcBef>
              <a:buClr>
                <a:schemeClr val="tx1"/>
              </a:buClr>
              <a:buFont typeface="Wingdings" pitchFamily="2" charset="2"/>
              <a:buChar char=""/>
              <a:defRPr/>
            </a:lvl1pPr>
            <a:lvl2pPr marL="520742" indent="-228618">
              <a:defRPr sz="2353" spc="-51" baseline="0"/>
            </a:lvl2pPr>
            <a:lvl3pPr marL="685856" indent="-165113">
              <a:tabLst/>
              <a:defRPr sz="1961" spc="-51" baseline="0"/>
            </a:lvl3pPr>
            <a:lvl4pPr marL="863669" indent="-177814">
              <a:defRPr sz="1765" spc="-51" baseline="0"/>
            </a:lvl4pPr>
            <a:lvl5pPr marL="1028784" indent="-165113">
              <a:tabLst/>
              <a:defRPr sz="1765" spc="-51"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1" hasCustomPrompt="1"/>
          </p:nvPr>
        </p:nvSpPr>
        <p:spPr>
          <a:xfrm>
            <a:off x="5638881" y="1187620"/>
            <a:ext cx="5387457" cy="2709140"/>
          </a:xfrm>
        </p:spPr>
        <p:txBody>
          <a:bodyPr wrap="square">
            <a:spAutoFit/>
          </a:bodyPr>
          <a:lstStyle>
            <a:lvl1pPr marL="339752" indent="-339752">
              <a:spcBef>
                <a:spcPts val="1200"/>
              </a:spcBef>
              <a:buFont typeface="Wingdings" pitchFamily="2" charset="2"/>
              <a:buChar char=""/>
              <a:defRPr lang="en-US" sz="3921" kern="1200" spc="-69" baseline="0" dirty="0" smtClean="0">
                <a:gradFill>
                  <a:gsLst>
                    <a:gs pos="1250">
                      <a:schemeClr val="tx1"/>
                    </a:gs>
                    <a:gs pos="100000">
                      <a:schemeClr val="tx1"/>
                    </a:gs>
                  </a:gsLst>
                  <a:lin ang="5400000" scaled="0"/>
                </a:gradFill>
                <a:latin typeface="+mj-lt"/>
                <a:ea typeface="+mn-ea"/>
                <a:cs typeface="+mn-cs"/>
              </a:defRPr>
            </a:lvl1pPr>
            <a:lvl2pPr marL="635052" indent="-342927">
              <a:defRPr lang="en-US" sz="2353" kern="1200" spc="-51" baseline="0" dirty="0" smtClean="0">
                <a:gradFill>
                  <a:gsLst>
                    <a:gs pos="1250">
                      <a:schemeClr val="tx1"/>
                    </a:gs>
                    <a:gs pos="100000">
                      <a:schemeClr val="tx1"/>
                    </a:gs>
                  </a:gsLst>
                  <a:lin ang="5400000" scaled="0"/>
                </a:gradFill>
                <a:latin typeface="+mn-lt"/>
                <a:ea typeface="+mn-ea"/>
                <a:cs typeface="+mn-cs"/>
              </a:defRPr>
            </a:lvl2pPr>
            <a:lvl3pPr marL="863669" indent="-342927">
              <a:defRPr lang="en-US" sz="1961" kern="1200" spc="-51" baseline="0" dirty="0" smtClean="0">
                <a:gradFill>
                  <a:gsLst>
                    <a:gs pos="1250">
                      <a:schemeClr val="tx1"/>
                    </a:gs>
                    <a:gs pos="100000">
                      <a:schemeClr val="tx1"/>
                    </a:gs>
                  </a:gsLst>
                  <a:lin ang="5400000" scaled="0"/>
                </a:gradFill>
                <a:latin typeface="+mn-lt"/>
                <a:ea typeface="+mn-ea"/>
                <a:cs typeface="+mn-cs"/>
              </a:defRPr>
            </a:lvl3pPr>
            <a:lvl4pPr marL="1028784" indent="-342927">
              <a:defRPr lang="en-US" sz="1765" kern="1200" spc="-51" baseline="0" dirty="0" smtClean="0">
                <a:gradFill>
                  <a:gsLst>
                    <a:gs pos="1250">
                      <a:schemeClr val="tx1"/>
                    </a:gs>
                    <a:gs pos="100000">
                      <a:schemeClr val="tx1"/>
                    </a:gs>
                  </a:gsLst>
                  <a:lin ang="5400000" scaled="0"/>
                </a:gradFill>
                <a:latin typeface="+mn-lt"/>
                <a:ea typeface="+mn-ea"/>
                <a:cs typeface="+mn-cs"/>
              </a:defRPr>
            </a:lvl4pPr>
            <a:lvl5pPr marL="1206598" indent="-342927">
              <a:defRPr lang="en-US" sz="1765" kern="1200" spc="-51" baseline="0" dirty="0">
                <a:gradFill>
                  <a:gsLst>
                    <a:gs pos="1250">
                      <a:schemeClr val="tx1"/>
                    </a:gs>
                    <a:gs pos="100000">
                      <a:schemeClr val="tx1"/>
                    </a:gs>
                  </a:gsLst>
                  <a:lin ang="5400000" scaled="0"/>
                </a:gradFill>
                <a:latin typeface="+mn-lt"/>
                <a:ea typeface="+mn-ea"/>
                <a:cs typeface="+mn-cs"/>
              </a:defRPr>
            </a:lvl5pPr>
          </a:lstStyle>
          <a:p>
            <a:pPr marL="292123" marR="0" lvl="0" indent="-292123" algn="l" defTabSz="91443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dirty="0" smtClean="0"/>
              <a:t>Click to edit master text styles</a:t>
            </a:r>
          </a:p>
          <a:p>
            <a:pPr marL="520742" marR="0" lvl="1" indent="-228618" algn="l" defTabSz="91443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Second level</a:t>
            </a:r>
          </a:p>
          <a:p>
            <a:pPr marL="685856" marR="0" lvl="2" indent="-165113" algn="l" defTabSz="91443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Third level</a:t>
            </a:r>
          </a:p>
          <a:p>
            <a:pPr marL="863669" marR="0" lvl="3" indent="-177814" algn="l" defTabSz="91443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Fourth level</a:t>
            </a:r>
          </a:p>
          <a:p>
            <a:pPr marL="1028784" marR="0" lvl="4" indent="-165113" algn="l" defTabSz="91443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Fifth level</a:t>
            </a:r>
            <a:endParaRPr lang="en-US" dirty="0"/>
          </a:p>
        </p:txBody>
      </p:sp>
      <p:sp>
        <p:nvSpPr>
          <p:cNvPr id="5" name="Slide Number Placeholder 4"/>
          <p:cNvSpPr>
            <a:spLocks noGrp="1"/>
          </p:cNvSpPr>
          <p:nvPr>
            <p:ph type="sldNum" sz="quarter" idx="13"/>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626084135"/>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2"/>
            <a:ext cx="11151917" cy="918008"/>
          </a:xfrm>
        </p:spPr>
        <p:txBody>
          <a:bodyPr/>
          <a:lstStyle/>
          <a:p>
            <a:r>
              <a:rPr lang="en-US" dirty="0" smtClean="0"/>
              <a:t>Click to edit master title style</a:t>
            </a:r>
            <a:endParaRPr lang="en-US" dirty="0"/>
          </a:p>
        </p:txBody>
      </p:sp>
      <p:sp>
        <p:nvSpPr>
          <p:cNvPr id="6" name="Text Placeholder 5"/>
          <p:cNvSpPr>
            <a:spLocks noGrp="1"/>
          </p:cNvSpPr>
          <p:nvPr>
            <p:ph type="body" sz="quarter" idx="11" hasCustomPrompt="1"/>
          </p:nvPr>
        </p:nvSpPr>
        <p:spPr>
          <a:xfrm>
            <a:off x="269239" y="1187620"/>
            <a:ext cx="5378549" cy="2741776"/>
          </a:xfrm>
        </p:spPr>
        <p:txBody>
          <a:bodyPr>
            <a:spAutoFit/>
          </a:bodyPr>
          <a:lstStyle>
            <a:lvl1pPr marL="0" indent="0">
              <a:spcBef>
                <a:spcPts val="1200"/>
              </a:spcBef>
              <a:buNone/>
              <a:defRPr sz="3921">
                <a:gradFill>
                  <a:gsLst>
                    <a:gs pos="100000">
                      <a:schemeClr val="tx2"/>
                    </a:gs>
                    <a:gs pos="0">
                      <a:schemeClr val="tx2"/>
                    </a:gs>
                  </a:gsLst>
                  <a:lin ang="5400000" scaled="0"/>
                </a:gradFill>
                <a:latin typeface="+mj-lt"/>
              </a:defRPr>
            </a:lvl1pPr>
            <a:lvl2pPr marL="0" indent="0">
              <a:buNone/>
              <a:defRPr sz="1961" spc="-51" baseline="0"/>
            </a:lvl2pPr>
            <a:lvl3pPr marL="233382" indent="0">
              <a:buNone/>
              <a:defRPr sz="1961" spc="-51" baseline="0"/>
            </a:lvl3pPr>
            <a:lvl4pPr marL="457238" indent="0">
              <a:buNone/>
              <a:defRPr sz="1765" spc="-51" baseline="0"/>
            </a:lvl4pPr>
            <a:lvl5pPr marL="693795" indent="0">
              <a:buNone/>
              <a:defRPr sz="1765" spc="-51"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2" hasCustomPrompt="1"/>
          </p:nvPr>
        </p:nvSpPr>
        <p:spPr>
          <a:xfrm>
            <a:off x="5647788" y="1187622"/>
            <a:ext cx="5396365" cy="2642775"/>
          </a:xfrm>
        </p:spPr>
        <p:txBody>
          <a:bodyPr>
            <a:spAutoFit/>
          </a:bodyPr>
          <a:lstStyle>
            <a:lvl1pPr marL="0" indent="0">
              <a:spcBef>
                <a:spcPts val="1200"/>
              </a:spcBef>
              <a:buNone/>
              <a:defRPr lang="en-US" sz="3921" kern="1200" spc="-69" baseline="0" dirty="0" smtClean="0">
                <a:gradFill>
                  <a:gsLst>
                    <a:gs pos="100000">
                      <a:schemeClr val="tx2"/>
                    </a:gs>
                    <a:gs pos="0">
                      <a:schemeClr val="tx2"/>
                    </a:gs>
                  </a:gsLst>
                  <a:lin ang="5400000" scaled="0"/>
                </a:gradFill>
                <a:latin typeface="+mj-lt"/>
                <a:ea typeface="+mn-ea"/>
                <a:cs typeface="+mn-cs"/>
              </a:defRPr>
            </a:lvl1pPr>
            <a:lvl2pPr marL="3176"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961" kern="1200" spc="-51" baseline="0" dirty="0" smtClean="0">
                <a:gradFill>
                  <a:gsLst>
                    <a:gs pos="1250">
                      <a:schemeClr val="tx1"/>
                    </a:gs>
                    <a:gs pos="100000">
                      <a:schemeClr val="tx1"/>
                    </a:gs>
                  </a:gsLst>
                  <a:lin ang="5400000" scaled="0"/>
                </a:gradFill>
                <a:latin typeface="+mn-lt"/>
                <a:ea typeface="+mn-ea"/>
                <a:cs typeface="+mn-cs"/>
              </a:defRPr>
            </a:lvl2pPr>
            <a:lvl3pPr marL="233382"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961" kern="1200" spc="-51" baseline="0" dirty="0" smtClean="0">
                <a:gradFill>
                  <a:gsLst>
                    <a:gs pos="1250">
                      <a:schemeClr val="tx1"/>
                    </a:gs>
                    <a:gs pos="100000">
                      <a:schemeClr val="tx1"/>
                    </a:gs>
                  </a:gsLst>
                  <a:lin ang="5400000" scaled="0"/>
                </a:gradFill>
                <a:latin typeface="+mn-lt"/>
                <a:ea typeface="+mn-ea"/>
                <a:cs typeface="+mn-cs"/>
              </a:defRPr>
            </a:lvl3pPr>
            <a:lvl4pPr marL="460412"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765" kern="1200" spc="-51" baseline="0" dirty="0" smtClean="0">
                <a:gradFill>
                  <a:gsLst>
                    <a:gs pos="1250">
                      <a:schemeClr val="tx1"/>
                    </a:gs>
                    <a:gs pos="100000">
                      <a:schemeClr val="tx1"/>
                    </a:gs>
                  </a:gsLst>
                  <a:lin ang="5400000" scaled="0"/>
                </a:gradFill>
                <a:latin typeface="+mn-lt"/>
                <a:ea typeface="+mn-ea"/>
                <a:cs typeface="+mn-cs"/>
              </a:defRPr>
            </a:lvl4pPr>
            <a:lvl5pPr marL="687443"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765" kern="1200" spc="-51" baseline="0" dirty="0">
                <a:gradFill>
                  <a:gsLst>
                    <a:gs pos="1250">
                      <a:schemeClr val="tx1"/>
                    </a:gs>
                    <a:gs pos="100000">
                      <a:schemeClr val="tx1"/>
                    </a:gs>
                  </a:gsLst>
                  <a:lin ang="5400000" scaled="0"/>
                </a:gradFill>
                <a:latin typeface="+mn-lt"/>
                <a:ea typeface="+mn-ea"/>
                <a:cs typeface="+mn-cs"/>
              </a:defRPr>
            </a:lvl5pPr>
          </a:lstStyle>
          <a:p>
            <a:pPr marL="0" marR="0" lvl="0" indent="0" algn="l" defTabSz="914437" rtl="0" eaLnBrk="1" fontAlgn="auto" latinLnBrk="0" hangingPunct="1">
              <a:lnSpc>
                <a:spcPct val="90000"/>
              </a:lnSpc>
              <a:spcBef>
                <a:spcPct val="20000"/>
              </a:spcBef>
              <a:spcAft>
                <a:spcPts val="0"/>
              </a:spcAft>
              <a:buClrTx/>
              <a:buSzPct val="90000"/>
              <a:buFont typeface="Arial" pitchFamily="34" charset="0"/>
              <a:buNone/>
              <a:tabLst/>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791456188"/>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2"/>
            <a:ext cx="11151917" cy="918008"/>
          </a:xfrm>
        </p:spPr>
        <p:txBody>
          <a:bodyPr/>
          <a:lstStyle/>
          <a:p>
            <a:r>
              <a:rPr lang="en-US" dirty="0" smtClean="0"/>
              <a:t>Click to edit master title style</a:t>
            </a:r>
            <a:endParaRPr lang="en-US" dirty="0"/>
          </a:p>
        </p:txBody>
      </p:sp>
      <p:sp>
        <p:nvSpPr>
          <p:cNvPr id="6" name="Text Placeholder 5"/>
          <p:cNvSpPr>
            <a:spLocks noGrp="1"/>
          </p:cNvSpPr>
          <p:nvPr>
            <p:ph type="body" sz="quarter" idx="11" hasCustomPrompt="1"/>
          </p:nvPr>
        </p:nvSpPr>
        <p:spPr>
          <a:xfrm>
            <a:off x="269239" y="1187621"/>
            <a:ext cx="5378549" cy="2741776"/>
          </a:xfrm>
        </p:spPr>
        <p:txBody>
          <a:bodyPr>
            <a:spAutoFit/>
          </a:bodyPr>
          <a:lstStyle>
            <a:lvl1pPr marL="0" indent="0">
              <a:spcBef>
                <a:spcPts val="1200"/>
              </a:spcBef>
              <a:buNone/>
              <a:defRPr sz="3921">
                <a:gradFill>
                  <a:gsLst>
                    <a:gs pos="1000">
                      <a:schemeClr val="tx1"/>
                    </a:gs>
                    <a:gs pos="98000">
                      <a:schemeClr val="tx1"/>
                    </a:gs>
                  </a:gsLst>
                  <a:lin ang="5400000" scaled="0"/>
                </a:gradFill>
                <a:latin typeface="+mj-lt"/>
              </a:defRPr>
            </a:lvl1pPr>
            <a:lvl2pPr marL="0" indent="0">
              <a:buNone/>
              <a:defRPr sz="1961" spc="-51" baseline="0">
                <a:gradFill>
                  <a:gsLst>
                    <a:gs pos="1000">
                      <a:schemeClr val="tx1"/>
                    </a:gs>
                    <a:gs pos="98000">
                      <a:schemeClr val="tx1"/>
                    </a:gs>
                  </a:gsLst>
                  <a:lin ang="5400000" scaled="0"/>
                </a:gradFill>
              </a:defRPr>
            </a:lvl2pPr>
            <a:lvl3pPr marL="233382" indent="0">
              <a:buNone/>
              <a:defRPr sz="1961" spc="-51" baseline="0">
                <a:gradFill>
                  <a:gsLst>
                    <a:gs pos="1000">
                      <a:schemeClr val="tx1"/>
                    </a:gs>
                    <a:gs pos="98000">
                      <a:schemeClr val="tx1"/>
                    </a:gs>
                  </a:gsLst>
                  <a:lin ang="5400000" scaled="0"/>
                </a:gradFill>
              </a:defRPr>
            </a:lvl3pPr>
            <a:lvl4pPr marL="457238" indent="0">
              <a:buNone/>
              <a:defRPr sz="1765" spc="-51" baseline="0">
                <a:gradFill>
                  <a:gsLst>
                    <a:gs pos="1000">
                      <a:schemeClr val="tx1"/>
                    </a:gs>
                    <a:gs pos="98000">
                      <a:schemeClr val="tx1"/>
                    </a:gs>
                  </a:gsLst>
                  <a:lin ang="5400000" scaled="0"/>
                </a:gradFill>
              </a:defRPr>
            </a:lvl4pPr>
            <a:lvl5pPr marL="693795" indent="0">
              <a:buNone/>
              <a:defRPr sz="1765" spc="-51" baseline="0">
                <a:gradFill>
                  <a:gsLst>
                    <a:gs pos="1000">
                      <a:schemeClr val="tx1"/>
                    </a:gs>
                    <a:gs pos="98000">
                      <a:schemeClr val="tx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2" hasCustomPrompt="1"/>
          </p:nvPr>
        </p:nvSpPr>
        <p:spPr>
          <a:xfrm>
            <a:off x="5647788" y="1187622"/>
            <a:ext cx="5396365" cy="2642775"/>
          </a:xfrm>
        </p:spPr>
        <p:txBody>
          <a:bodyPr>
            <a:spAutoFit/>
          </a:bodyPr>
          <a:lstStyle>
            <a:lvl1pPr marL="0" indent="0">
              <a:spcBef>
                <a:spcPts val="1200"/>
              </a:spcBef>
              <a:buNone/>
              <a:defRPr lang="en-US" sz="3921" kern="1200" spc="-69" baseline="0" dirty="0" smtClean="0">
                <a:gradFill>
                  <a:gsLst>
                    <a:gs pos="1000">
                      <a:schemeClr val="tx1"/>
                    </a:gs>
                    <a:gs pos="98000">
                      <a:schemeClr val="tx1"/>
                    </a:gs>
                  </a:gsLst>
                  <a:lin ang="5400000" scaled="0"/>
                </a:gradFill>
                <a:latin typeface="+mj-lt"/>
                <a:ea typeface="+mn-ea"/>
                <a:cs typeface="+mn-cs"/>
              </a:defRPr>
            </a:lvl1pPr>
            <a:lvl2pPr marL="3176"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961" kern="1200" spc="-51" baseline="0" dirty="0" smtClean="0">
                <a:gradFill>
                  <a:gsLst>
                    <a:gs pos="1000">
                      <a:schemeClr val="tx1"/>
                    </a:gs>
                    <a:gs pos="98000">
                      <a:schemeClr val="tx1"/>
                    </a:gs>
                  </a:gsLst>
                  <a:lin ang="5400000" scaled="0"/>
                </a:gradFill>
                <a:latin typeface="+mn-lt"/>
                <a:ea typeface="+mn-ea"/>
                <a:cs typeface="+mn-cs"/>
              </a:defRPr>
            </a:lvl2pPr>
            <a:lvl3pPr marL="233382"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961" kern="1200" spc="-51" baseline="0" dirty="0" smtClean="0">
                <a:gradFill>
                  <a:gsLst>
                    <a:gs pos="1000">
                      <a:schemeClr val="tx1"/>
                    </a:gs>
                    <a:gs pos="98000">
                      <a:schemeClr val="tx1"/>
                    </a:gs>
                  </a:gsLst>
                  <a:lin ang="5400000" scaled="0"/>
                </a:gradFill>
                <a:latin typeface="+mn-lt"/>
                <a:ea typeface="+mn-ea"/>
                <a:cs typeface="+mn-cs"/>
              </a:defRPr>
            </a:lvl3pPr>
            <a:lvl4pPr marL="460412"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765" kern="1200" spc="-51" baseline="0" dirty="0" smtClean="0">
                <a:gradFill>
                  <a:gsLst>
                    <a:gs pos="1000">
                      <a:schemeClr val="tx1"/>
                    </a:gs>
                    <a:gs pos="98000">
                      <a:schemeClr val="tx1"/>
                    </a:gs>
                  </a:gsLst>
                  <a:lin ang="5400000" scaled="0"/>
                </a:gradFill>
                <a:latin typeface="+mn-lt"/>
                <a:ea typeface="+mn-ea"/>
                <a:cs typeface="+mn-cs"/>
              </a:defRPr>
            </a:lvl4pPr>
            <a:lvl5pPr marL="687443" marR="0" indent="0" algn="l" defTabSz="914437" rtl="0" eaLnBrk="1" fontAlgn="auto" latinLnBrk="0" hangingPunct="1">
              <a:lnSpc>
                <a:spcPct val="90000"/>
              </a:lnSpc>
              <a:spcBef>
                <a:spcPct val="20000"/>
              </a:spcBef>
              <a:spcAft>
                <a:spcPts val="0"/>
              </a:spcAft>
              <a:buClrTx/>
              <a:buSzPct val="90000"/>
              <a:buFont typeface="Arial" pitchFamily="34" charset="0"/>
              <a:buNone/>
              <a:tabLst/>
              <a:defRPr lang="en-US" sz="1765" kern="1200" spc="-51" baseline="0" dirty="0">
                <a:gradFill>
                  <a:gsLst>
                    <a:gs pos="1000">
                      <a:schemeClr val="tx1"/>
                    </a:gs>
                    <a:gs pos="98000">
                      <a:schemeClr val="tx1"/>
                    </a:gs>
                  </a:gsLst>
                  <a:lin ang="5400000" scaled="0"/>
                </a:gradFill>
                <a:latin typeface="+mn-lt"/>
                <a:ea typeface="+mn-ea"/>
                <a:cs typeface="+mn-cs"/>
              </a:defRPr>
            </a:lvl5pPr>
          </a:lstStyle>
          <a:p>
            <a:pPr marL="0" marR="0" lvl="0" indent="0" algn="l" defTabSz="914437" rtl="0" eaLnBrk="1" fontAlgn="auto" latinLnBrk="0" hangingPunct="1">
              <a:lnSpc>
                <a:spcPct val="90000"/>
              </a:lnSpc>
              <a:spcBef>
                <a:spcPct val="20000"/>
              </a:spcBef>
              <a:spcAft>
                <a:spcPts val="0"/>
              </a:spcAft>
              <a:buClrTx/>
              <a:buSzPct val="90000"/>
              <a:buFont typeface="Arial" pitchFamily="34" charset="0"/>
              <a:buNone/>
              <a:tabLst/>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294665606"/>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8" name="Slide Number Placeholder 7"/>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908901312"/>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593124877"/>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Slide for developer code</a:t>
            </a:r>
            <a:endParaRPr lang="en-US" dirty="0"/>
          </a:p>
        </p:txBody>
      </p:sp>
      <p:sp>
        <p:nvSpPr>
          <p:cNvPr id="5" name="Text Placeholder 4"/>
          <p:cNvSpPr>
            <a:spLocks noGrp="1"/>
          </p:cNvSpPr>
          <p:nvPr>
            <p:ph type="body" sz="quarter" idx="10"/>
          </p:nvPr>
        </p:nvSpPr>
        <p:spPr>
          <a:xfrm>
            <a:off x="269239" y="1187620"/>
            <a:ext cx="11155093" cy="2469394"/>
          </a:xfrm>
        </p:spPr>
        <p:txBody>
          <a:bodyPr>
            <a:spAutoFit/>
          </a:bodyPr>
          <a:lstStyle>
            <a:lvl1pPr marL="0" indent="0">
              <a:buNone/>
              <a:defRPr sz="3235">
                <a:gradFill>
                  <a:gsLst>
                    <a:gs pos="1250">
                      <a:schemeClr val="tx1"/>
                    </a:gs>
                    <a:gs pos="100000">
                      <a:schemeClr val="tx1"/>
                    </a:gs>
                  </a:gsLst>
                  <a:lin ang="5400000" scaled="0"/>
                </a:gradFill>
                <a:latin typeface="Consolas" pitchFamily="49" charset="0"/>
                <a:cs typeface="Consolas" pitchFamily="49" charset="0"/>
              </a:defRPr>
            </a:lvl1pPr>
            <a:lvl2pPr marL="339752" indent="0">
              <a:buNone/>
              <a:defRPr>
                <a:gradFill>
                  <a:gsLst>
                    <a:gs pos="1250">
                      <a:schemeClr val="tx1"/>
                    </a:gs>
                    <a:gs pos="100000">
                      <a:schemeClr val="tx1"/>
                    </a:gs>
                  </a:gsLst>
                  <a:lin ang="5400000" scaled="0"/>
                </a:gradFill>
                <a:latin typeface="Consolas" pitchFamily="49" charset="0"/>
                <a:cs typeface="Consolas" pitchFamily="49" charset="0"/>
              </a:defRPr>
            </a:lvl2pPr>
            <a:lvl3pPr marL="573135" indent="0">
              <a:buNone/>
              <a:defRPr>
                <a:gradFill>
                  <a:gsLst>
                    <a:gs pos="1250">
                      <a:schemeClr val="tx1"/>
                    </a:gs>
                    <a:gs pos="100000">
                      <a:schemeClr val="tx1"/>
                    </a:gs>
                  </a:gsLst>
                  <a:lin ang="5400000" scaled="0"/>
                </a:gradFill>
                <a:latin typeface="Consolas" pitchFamily="49" charset="0"/>
                <a:cs typeface="Consolas" pitchFamily="49" charset="0"/>
              </a:defRPr>
            </a:lvl3pPr>
            <a:lvl4pPr marL="798577" indent="0">
              <a:buNone/>
              <a:defRPr>
                <a:gradFill>
                  <a:gsLst>
                    <a:gs pos="1250">
                      <a:schemeClr val="tx1"/>
                    </a:gs>
                    <a:gs pos="100000">
                      <a:schemeClr val="tx1"/>
                    </a:gs>
                  </a:gsLst>
                  <a:lin ang="5400000" scaled="0"/>
                </a:gradFill>
                <a:latin typeface="Consolas" pitchFamily="49" charset="0"/>
                <a:cs typeface="Consolas" pitchFamily="49" charset="0"/>
              </a:defRPr>
            </a:lvl4pPr>
            <a:lvl5pPr marL="1030372" indent="0">
              <a:buNone/>
              <a:defRPr>
                <a:gradFill>
                  <a:gsLst>
                    <a:gs pos="1250">
                      <a:schemeClr val="tx1"/>
                    </a:gs>
                    <a:gs pos="100000">
                      <a:schemeClr val="tx1"/>
                    </a:gs>
                  </a:gsLst>
                  <a:lin ang="5400000" scaled="0"/>
                </a:gradFill>
                <a:latin typeface="Consolas" pitchFamily="49" charset="0"/>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96743759"/>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69239" y="291070"/>
            <a:ext cx="11155093" cy="918008"/>
          </a:xfrm>
        </p:spPr>
        <p:txBody>
          <a:bodyPr>
            <a:spAutoFit/>
          </a:bodyPr>
          <a:lstStyle>
            <a:lvl1pPr>
              <a:defRPr sz="5295"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hasCustomPrompt="1"/>
          </p:nvPr>
        </p:nvSpPr>
        <p:spPr bwMode="white">
          <a:xfrm>
            <a:off x="269239" y="1187621"/>
            <a:ext cx="11151917" cy="2608835"/>
          </a:xfrm>
          <a:prstGeom prst="rect">
            <a:avLst/>
          </a:prstGeom>
        </p:spPr>
        <p:txBody>
          <a:bodyPr>
            <a:spAutoFit/>
          </a:bodyPr>
          <a:lstStyle>
            <a:lvl1pPr marL="342927" indent="-342927">
              <a:buClr>
                <a:srgbClr val="FFFFFF"/>
              </a:buClr>
              <a:buSzPct val="90000"/>
              <a:buFont typeface="Arial" pitchFamily="34" charset="0"/>
              <a:buChar char="•"/>
              <a:defRPr sz="3529">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28702" indent="-285774">
              <a:buClr>
                <a:srgbClr val="FFFFFF"/>
              </a:buClr>
              <a:buSzPct val="90000"/>
              <a:buFont typeface="Arial" pitchFamily="34" charset="0"/>
              <a:buChar char="•"/>
              <a:defRPr sz="3137">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14473" indent="-285774">
              <a:buClr>
                <a:srgbClr val="FFFFFF"/>
              </a:buClr>
              <a:buSzPct val="90000"/>
              <a:buFont typeface="Arial" pitchFamily="34" charset="0"/>
              <a:buChar char="•"/>
              <a:defRPr sz="2745">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3093" indent="-228618">
              <a:buClr>
                <a:srgbClr val="FFFFFF"/>
              </a:buClr>
              <a:buSzPct val="90000"/>
              <a:buFont typeface="Arial" pitchFamily="34" charset="0"/>
              <a:buChar char="•"/>
              <a:defRPr sz="2353">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1711" indent="-228618">
              <a:buClr>
                <a:srgbClr val="FFFFFF"/>
              </a:buClr>
              <a:buSzPct val="90000"/>
              <a:buFont typeface="Arial" pitchFamily="34" charset="0"/>
              <a:buChar char="•"/>
              <a:defRPr sz="1961">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8"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Tree>
    <p:extLst>
      <p:ext uri="{BB962C8B-B14F-4D97-AF65-F5344CB8AC3E}">
        <p14:creationId xmlns:p14="http://schemas.microsoft.com/office/powerpoint/2010/main" val="2491798096"/>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79036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47509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898" y="1768477"/>
            <a:ext cx="11231365" cy="1514004"/>
          </a:xfrm>
        </p:spPr>
        <p:txBody>
          <a:bodyPr/>
          <a:lstStyle>
            <a:lvl1pPr marL="0" indent="0">
              <a:buNone/>
              <a:defRPr lang="en-US" sz="8798"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258"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896" y="3219166"/>
            <a:ext cx="7515595" cy="738664"/>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258"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77033761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amp; Onl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499535" y="503768"/>
            <a:ext cx="11203517" cy="728133"/>
          </a:xfrm>
        </p:spPr>
        <p:txBody>
          <a:bodyPr vert="horz" lIns="0" tIns="0" rIns="0" bIns="0" rtlCol="0">
            <a:noAutofit/>
          </a:bodyPr>
          <a:lstStyle>
            <a:lvl1pPr>
              <a:defRPr lang="en-US" sz="4804" dirty="0" smtClean="0"/>
            </a:lvl1pPr>
          </a:lstStyle>
          <a:p>
            <a:pPr lvl="0"/>
            <a:r>
              <a:rPr lang="en-US" dirty="0" smtClean="0"/>
              <a:t>Click to edit Master text styles</a:t>
            </a:r>
          </a:p>
        </p:txBody>
      </p:sp>
    </p:spTree>
    <p:extLst>
      <p:ext uri="{BB962C8B-B14F-4D97-AF65-F5344CB8AC3E}">
        <p14:creationId xmlns:p14="http://schemas.microsoft.com/office/powerpoint/2010/main" val="2051928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980725"/>
            <a:ext cx="11155093" cy="1172373"/>
          </a:xfrm>
        </p:spPr>
        <p:txBody>
          <a:bodyPr anchor="b" anchorCtr="0">
            <a:spAutoFit/>
          </a:bodyPr>
          <a:lstStyle>
            <a:lvl1pPr>
              <a:defRPr sz="7058" spc="-150" baseline="0">
                <a:gradFill>
                  <a:gsLst>
                    <a:gs pos="25833">
                      <a:schemeClr val="tx1"/>
                    </a:gs>
                    <a:gs pos="36000">
                      <a:schemeClr val="tx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269239" y="4773829"/>
            <a:ext cx="11155093" cy="724246"/>
          </a:xfrm>
        </p:spPr>
        <p:txBody>
          <a:bodyPr>
            <a:spAutoFit/>
          </a:bodyPr>
          <a:lstStyle>
            <a:lvl1pPr marL="0" indent="0">
              <a:spcBef>
                <a:spcPts val="0"/>
              </a:spcBef>
              <a:buNone/>
              <a:defRPr sz="3137" spc="-70" baseline="0">
                <a:gradFill>
                  <a:gsLst>
                    <a:gs pos="25833">
                      <a:schemeClr val="tx1"/>
                    </a:gs>
                    <a:gs pos="36000">
                      <a:schemeClr val="tx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22064446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981250"/>
            <a:ext cx="11155093" cy="1172373"/>
          </a:xfrm>
        </p:spPr>
        <p:txBody>
          <a:bodyPr anchor="b" anchorCtr="0">
            <a:spAutoFit/>
          </a:bodyPr>
          <a:lstStyle>
            <a:lvl1pPr>
              <a:defRPr sz="7058" spc="-150" baseline="0">
                <a:gradFill>
                  <a:gsLst>
                    <a:gs pos="1250">
                      <a:schemeClr val="accent1"/>
                    </a:gs>
                    <a:gs pos="100000">
                      <a:schemeClr val="accent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269238" y="4773829"/>
            <a:ext cx="11155093" cy="724246"/>
          </a:xfrm>
        </p:spPr>
        <p:txBody>
          <a:bodyPr>
            <a:spAutoFit/>
          </a:bodyPr>
          <a:lstStyle>
            <a:lvl1pPr marL="0" indent="0">
              <a:spcBef>
                <a:spcPts val="0"/>
              </a:spcBef>
              <a:buNone/>
              <a:defRPr sz="3137" spc="-70" baseline="0">
                <a:gradFill>
                  <a:gsLst>
                    <a:gs pos="1250">
                      <a:schemeClr val="accent1"/>
                    </a:gs>
                    <a:gs pos="100000">
                      <a:schemeClr val="accent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1205261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2"/>
            <a:ext cx="11151917" cy="914360"/>
          </a:xfrm>
        </p:spPr>
        <p:txBody>
          <a:bodyPr>
            <a:spAutoFit/>
          </a:bodyPr>
          <a:lstStyle/>
          <a:p>
            <a:r>
              <a:rPr lang="en-US" dirty="0" smtClean="0"/>
              <a:t>Click to edit master title style</a:t>
            </a:r>
            <a:endParaRPr lang="en-US" dirty="0"/>
          </a:p>
        </p:txBody>
      </p:sp>
      <p:sp>
        <p:nvSpPr>
          <p:cNvPr id="5" name="Text Placeholder 4"/>
          <p:cNvSpPr>
            <a:spLocks noGrp="1"/>
          </p:cNvSpPr>
          <p:nvPr>
            <p:ph type="body" sz="quarter" idx="10" hasCustomPrompt="1"/>
          </p:nvPr>
        </p:nvSpPr>
        <p:spPr>
          <a:xfrm>
            <a:off x="269239" y="1187621"/>
            <a:ext cx="11151917" cy="2193862"/>
          </a:xfrm>
          <a:prstGeom prst="rect">
            <a:avLst/>
          </a:prstGeom>
        </p:spPr>
        <p:txBody>
          <a:bodyPr>
            <a:spAutoFit/>
          </a:bodyPr>
          <a:lstStyle>
            <a:lvl1pPr marL="284164" indent="-284164">
              <a:buFont typeface="Wingdings" pitchFamily="2" charset="2"/>
              <a:buChar char=""/>
              <a:defRPr sz="3921"/>
            </a:lvl1pPr>
            <a:lvl2pPr marL="517527" indent="-233364">
              <a:buFont typeface="Wingdings" pitchFamily="2" charset="2"/>
              <a:buChar char=""/>
              <a:defRPr sz="2353" spc="-50" baseline="0">
                <a:latin typeface="+mn-lt"/>
              </a:defRPr>
            </a:lvl2pPr>
            <a:lvl3pPr marL="741366" indent="-223839">
              <a:buFont typeface="Wingdings" pitchFamily="2" charset="2"/>
              <a:buChar char=""/>
              <a:tabLst/>
              <a:defRPr sz="1961" spc="-50" baseline="0">
                <a:latin typeface="+mn-lt"/>
              </a:defRPr>
            </a:lvl3pPr>
            <a:lvl4pPr marL="914403" indent="-173039">
              <a:buFont typeface="Wingdings" pitchFamily="2" charset="2"/>
              <a:buChar char=""/>
              <a:defRPr sz="1765" spc="-50" baseline="0">
                <a:latin typeface="+mn-lt"/>
              </a:defRPr>
            </a:lvl4pPr>
            <a:lvl5pPr marL="1087443" indent="-173039">
              <a:buFont typeface="Wingdings" pitchFamily="2" charset="2"/>
              <a:buChar char=""/>
              <a:tabLst/>
              <a:defRPr sz="1765" spc="-50" baseline="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Slide Number Placeholder 1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479305602"/>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69239" y="1187621"/>
            <a:ext cx="11151917" cy="2094277"/>
          </a:xfrm>
          <a:prstGeom prst="rect">
            <a:avLst/>
          </a:prstGeom>
        </p:spPr>
        <p:txBody>
          <a:bodyPr>
            <a:spAutoFit/>
          </a:bodyPr>
          <a:lstStyle>
            <a:lvl1pPr marL="0" indent="0">
              <a:spcBef>
                <a:spcPts val="2400"/>
              </a:spcBef>
              <a:buNone/>
              <a:defRPr sz="3921">
                <a:gradFill>
                  <a:gsLst>
                    <a:gs pos="100000">
                      <a:schemeClr val="tx2"/>
                    </a:gs>
                    <a:gs pos="0">
                      <a:schemeClr val="tx2"/>
                    </a:gs>
                  </a:gsLst>
                  <a:lin ang="5400000" scaled="0"/>
                </a:gradFill>
                <a:latin typeface="+mj-lt"/>
              </a:defRPr>
            </a:lvl1pPr>
            <a:lvl2pPr marL="0" indent="0">
              <a:buNone/>
              <a:defRPr sz="1961" spc="-50" baseline="0">
                <a:gradFill>
                  <a:gsLst>
                    <a:gs pos="100000">
                      <a:schemeClr val="tx1"/>
                    </a:gs>
                    <a:gs pos="6000">
                      <a:schemeClr val="tx1"/>
                    </a:gs>
                  </a:gsLst>
                  <a:lin ang="5400000" scaled="0"/>
                </a:gradFill>
              </a:defRPr>
            </a:lvl2pPr>
            <a:lvl3pPr marL="231776" indent="0">
              <a:buNone/>
              <a:defRPr sz="1961" spc="-50" baseline="0">
                <a:gradFill>
                  <a:gsLst>
                    <a:gs pos="100000">
                      <a:schemeClr val="tx1"/>
                    </a:gs>
                    <a:gs pos="6000">
                      <a:schemeClr val="tx1"/>
                    </a:gs>
                  </a:gsLst>
                  <a:lin ang="5400000" scaled="0"/>
                </a:gradFill>
              </a:defRPr>
            </a:lvl3pPr>
            <a:lvl4pPr marL="457202" indent="0">
              <a:buNone/>
              <a:defRPr sz="1765" spc="-50" baseline="0">
                <a:gradFill>
                  <a:gsLst>
                    <a:gs pos="100000">
                      <a:schemeClr val="tx1"/>
                    </a:gs>
                    <a:gs pos="6000">
                      <a:schemeClr val="tx1"/>
                    </a:gs>
                  </a:gsLst>
                  <a:lin ang="5400000" scaled="0"/>
                </a:gradFill>
              </a:defRPr>
            </a:lvl4pPr>
            <a:lvl5pPr marL="693741" indent="0">
              <a:buNone/>
              <a:defRPr sz="1765" spc="-50" baseline="0">
                <a:gradFill>
                  <a:gsLst>
                    <a:gs pos="100000">
                      <a:schemeClr val="tx1"/>
                    </a:gs>
                    <a:gs pos="6000">
                      <a:schemeClr val="tx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hasCustomPrompt="1"/>
          </p:nvPr>
        </p:nvSpPr>
        <p:spPr>
          <a:xfrm>
            <a:off x="269239" y="286381"/>
            <a:ext cx="11151917" cy="927940"/>
          </a:xfrm>
        </p:spPr>
        <p:txBody>
          <a:bodyPr>
            <a:spAutoFit/>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2602541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amp;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69239" y="1187621"/>
            <a:ext cx="11151917" cy="2094277"/>
          </a:xfrm>
          <a:prstGeom prst="rect">
            <a:avLst/>
          </a:prstGeom>
        </p:spPr>
        <p:txBody>
          <a:bodyPr>
            <a:spAutoFit/>
          </a:bodyPr>
          <a:lstStyle>
            <a:lvl1pPr marL="0" indent="0">
              <a:spcBef>
                <a:spcPts val="2400"/>
              </a:spcBef>
              <a:buNone/>
              <a:defRPr sz="3921">
                <a:gradFill>
                  <a:gsLst>
                    <a:gs pos="100000">
                      <a:schemeClr val="tx1"/>
                    </a:gs>
                    <a:gs pos="0">
                      <a:schemeClr val="tx1"/>
                    </a:gs>
                  </a:gsLst>
                  <a:lin ang="5400000" scaled="0"/>
                </a:gradFill>
                <a:latin typeface="+mj-lt"/>
              </a:defRPr>
            </a:lvl1pPr>
            <a:lvl2pPr marL="0" indent="0">
              <a:buNone/>
              <a:defRPr sz="1961" spc="-50" baseline="0">
                <a:gradFill>
                  <a:gsLst>
                    <a:gs pos="100000">
                      <a:schemeClr val="tx1"/>
                    </a:gs>
                    <a:gs pos="0">
                      <a:schemeClr val="tx1"/>
                    </a:gs>
                  </a:gsLst>
                  <a:lin ang="5400000" scaled="0"/>
                </a:gradFill>
              </a:defRPr>
            </a:lvl2pPr>
            <a:lvl3pPr marL="231776" indent="0">
              <a:buNone/>
              <a:defRPr sz="1961" spc="-50" baseline="0">
                <a:gradFill>
                  <a:gsLst>
                    <a:gs pos="100000">
                      <a:schemeClr val="tx1"/>
                    </a:gs>
                    <a:gs pos="0">
                      <a:schemeClr val="tx1"/>
                    </a:gs>
                  </a:gsLst>
                  <a:lin ang="5400000" scaled="0"/>
                </a:gradFill>
              </a:defRPr>
            </a:lvl3pPr>
            <a:lvl4pPr marL="457202" indent="0">
              <a:buNone/>
              <a:defRPr sz="1765" spc="-50" baseline="0">
                <a:gradFill>
                  <a:gsLst>
                    <a:gs pos="100000">
                      <a:schemeClr val="tx1"/>
                    </a:gs>
                    <a:gs pos="0">
                      <a:schemeClr val="tx1"/>
                    </a:gs>
                  </a:gsLst>
                  <a:lin ang="5400000" scaled="0"/>
                </a:gradFill>
              </a:defRPr>
            </a:lvl4pPr>
            <a:lvl5pPr marL="693741" indent="0">
              <a:buNone/>
              <a:defRPr sz="1765" spc="-50" baseline="0">
                <a:gradFill>
                  <a:gsLst>
                    <a:gs pos="100000">
                      <a:schemeClr val="tx1"/>
                    </a:gs>
                    <a:gs pos="0">
                      <a:schemeClr val="tx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hasCustomPrompt="1"/>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748927924"/>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1"/>
            <a:ext cx="11151917" cy="927940"/>
          </a:xfrm>
        </p:spPr>
        <p:txBody>
          <a:body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69239" y="1187621"/>
            <a:ext cx="5369641" cy="2703851"/>
          </a:xfrm>
        </p:spPr>
        <p:txBody>
          <a:bodyPr wrap="square">
            <a:spAutoFit/>
          </a:bodyPr>
          <a:lstStyle>
            <a:lvl1pPr marL="292101" indent="-292101">
              <a:spcBef>
                <a:spcPts val="1200"/>
              </a:spcBef>
              <a:buClr>
                <a:schemeClr val="tx1"/>
              </a:buClr>
              <a:buFont typeface="Wingdings" pitchFamily="2" charset="2"/>
              <a:buChar char=""/>
              <a:defRPr/>
            </a:lvl1pPr>
            <a:lvl2pPr marL="520702" indent="-228601">
              <a:defRPr sz="2353" spc="-50" baseline="0"/>
            </a:lvl2pPr>
            <a:lvl3pPr marL="685803" indent="-165101">
              <a:tabLst/>
              <a:defRPr sz="1961" spc="-50" baseline="0"/>
            </a:lvl3pPr>
            <a:lvl4pPr marL="863603" indent="-177801">
              <a:defRPr sz="1765" spc="-50" baseline="0"/>
            </a:lvl4pPr>
            <a:lvl5pPr marL="1028704" indent="-165101">
              <a:tabLst/>
              <a:defRPr sz="1765" spc="-50"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1" hasCustomPrompt="1"/>
          </p:nvPr>
        </p:nvSpPr>
        <p:spPr>
          <a:xfrm>
            <a:off x="5638880" y="1187621"/>
            <a:ext cx="5387457" cy="2703851"/>
          </a:xfrm>
        </p:spPr>
        <p:txBody>
          <a:bodyPr wrap="square">
            <a:spAutoFit/>
          </a:bodyPr>
          <a:lstStyle>
            <a:lvl1pPr marL="339726" indent="-339726">
              <a:spcBef>
                <a:spcPts val="1200"/>
              </a:spcBef>
              <a:buFont typeface="Wingdings" pitchFamily="2" charset="2"/>
              <a:buChar char=""/>
              <a:defRPr lang="en-US" sz="3921" kern="1200" spc="-70" baseline="0" dirty="0" smtClean="0">
                <a:gradFill>
                  <a:gsLst>
                    <a:gs pos="1250">
                      <a:schemeClr val="tx1"/>
                    </a:gs>
                    <a:gs pos="100000">
                      <a:schemeClr val="tx1"/>
                    </a:gs>
                  </a:gsLst>
                  <a:lin ang="5400000" scaled="0"/>
                </a:gradFill>
                <a:latin typeface="+mj-lt"/>
                <a:ea typeface="+mn-ea"/>
                <a:cs typeface="+mn-cs"/>
              </a:defRPr>
            </a:lvl1pPr>
            <a:lvl2pPr marL="635003" indent="-342901">
              <a:defRPr lang="en-US" sz="2353" kern="1200" spc="-50" baseline="0" dirty="0" smtClean="0">
                <a:gradFill>
                  <a:gsLst>
                    <a:gs pos="1250">
                      <a:schemeClr val="tx1"/>
                    </a:gs>
                    <a:gs pos="100000">
                      <a:schemeClr val="tx1"/>
                    </a:gs>
                  </a:gsLst>
                  <a:lin ang="5400000" scaled="0"/>
                </a:gradFill>
                <a:latin typeface="+mn-lt"/>
                <a:ea typeface="+mn-ea"/>
                <a:cs typeface="+mn-cs"/>
              </a:defRPr>
            </a:lvl2pPr>
            <a:lvl3pPr marL="863603" indent="-342901">
              <a:defRPr lang="en-US" sz="1961" kern="1200" spc="-50" baseline="0" dirty="0" smtClean="0">
                <a:gradFill>
                  <a:gsLst>
                    <a:gs pos="1250">
                      <a:schemeClr val="tx1"/>
                    </a:gs>
                    <a:gs pos="100000">
                      <a:schemeClr val="tx1"/>
                    </a:gs>
                  </a:gsLst>
                  <a:lin ang="5400000" scaled="0"/>
                </a:gradFill>
                <a:latin typeface="+mn-lt"/>
                <a:ea typeface="+mn-ea"/>
                <a:cs typeface="+mn-cs"/>
              </a:defRPr>
            </a:lvl3pPr>
            <a:lvl4pPr marL="1028704" indent="-342901">
              <a:defRPr lang="en-US" sz="1765" kern="1200" spc="-50" baseline="0" dirty="0" smtClean="0">
                <a:gradFill>
                  <a:gsLst>
                    <a:gs pos="1250">
                      <a:schemeClr val="tx1"/>
                    </a:gs>
                    <a:gs pos="100000">
                      <a:schemeClr val="tx1"/>
                    </a:gs>
                  </a:gsLst>
                  <a:lin ang="5400000" scaled="0"/>
                </a:gradFill>
                <a:latin typeface="+mn-lt"/>
                <a:ea typeface="+mn-ea"/>
                <a:cs typeface="+mn-cs"/>
              </a:defRPr>
            </a:lvl4pPr>
            <a:lvl5pPr marL="1206505" indent="-342901">
              <a:defRPr lang="en-US" sz="1765" kern="1200" spc="-50" baseline="0" dirty="0">
                <a:gradFill>
                  <a:gsLst>
                    <a:gs pos="1250">
                      <a:schemeClr val="tx1"/>
                    </a:gs>
                    <a:gs pos="100000">
                      <a:schemeClr val="tx1"/>
                    </a:gs>
                  </a:gsLst>
                  <a:lin ang="5400000" scaled="0"/>
                </a:gradFill>
                <a:latin typeface="+mn-lt"/>
                <a:ea typeface="+mn-ea"/>
                <a:cs typeface="+mn-cs"/>
              </a:defRPr>
            </a:lvl5pPr>
          </a:lstStyle>
          <a:p>
            <a:pPr marL="292101" marR="0" lvl="0" indent="-292101" algn="l" defTabSz="914367"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dirty="0" smtClean="0"/>
              <a:t>Click to edit master text styles</a:t>
            </a:r>
          </a:p>
          <a:p>
            <a:pPr marL="520702" marR="0" lvl="1" indent="-228601" algn="l" defTabSz="91436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Second level</a:t>
            </a:r>
          </a:p>
          <a:p>
            <a:pPr marL="685803" marR="0" lvl="2" indent="-165101" algn="l" defTabSz="91436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Third level</a:t>
            </a:r>
          </a:p>
          <a:p>
            <a:pPr marL="863603" marR="0" lvl="3" indent="-177801" algn="l" defTabSz="91436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Fourth level</a:t>
            </a:r>
          </a:p>
          <a:p>
            <a:pPr marL="1028704" marR="0" lvl="4" indent="-165101" algn="l" defTabSz="914367" rtl="0" eaLnBrk="1" fontAlgn="auto" latinLnBrk="0" hangingPunct="1">
              <a:lnSpc>
                <a:spcPct val="90000"/>
              </a:lnSpc>
              <a:spcBef>
                <a:spcPct val="20000"/>
              </a:spcBef>
              <a:spcAft>
                <a:spcPts val="0"/>
              </a:spcAft>
              <a:buClrTx/>
              <a:buSzPct val="90000"/>
              <a:buFont typeface="Wingdings" pitchFamily="2" charset="2"/>
              <a:buChar char=""/>
              <a:tabLst/>
            </a:pPr>
            <a:r>
              <a:rPr lang="en-US" dirty="0" smtClean="0"/>
              <a:t>Fifth level</a:t>
            </a:r>
            <a:endParaRPr lang="en-US" dirty="0"/>
          </a:p>
        </p:txBody>
      </p:sp>
      <p:sp>
        <p:nvSpPr>
          <p:cNvPr id="5" name="Slide Number Placeholder 4"/>
          <p:cNvSpPr>
            <a:spLocks noGrp="1"/>
          </p:cNvSpPr>
          <p:nvPr>
            <p:ph type="sldNum" sz="quarter" idx="13"/>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214702725"/>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1"/>
            <a:ext cx="11151917" cy="927940"/>
          </a:xfrm>
        </p:spPr>
        <p:txBody>
          <a:bodyPr/>
          <a:lstStyle/>
          <a:p>
            <a:r>
              <a:rPr lang="en-US" dirty="0" smtClean="0"/>
              <a:t>Click to edit master title style</a:t>
            </a:r>
            <a:endParaRPr lang="en-US" dirty="0"/>
          </a:p>
        </p:txBody>
      </p:sp>
      <p:sp>
        <p:nvSpPr>
          <p:cNvPr id="6" name="Text Placeholder 5"/>
          <p:cNvSpPr>
            <a:spLocks noGrp="1"/>
          </p:cNvSpPr>
          <p:nvPr>
            <p:ph type="body" sz="quarter" idx="11" hasCustomPrompt="1"/>
          </p:nvPr>
        </p:nvSpPr>
        <p:spPr>
          <a:xfrm>
            <a:off x="269239" y="1187621"/>
            <a:ext cx="5378549" cy="2697815"/>
          </a:xfrm>
        </p:spPr>
        <p:txBody>
          <a:bodyPr>
            <a:spAutoFit/>
          </a:bodyPr>
          <a:lstStyle>
            <a:lvl1pPr marL="0" indent="0">
              <a:spcBef>
                <a:spcPts val="1200"/>
              </a:spcBef>
              <a:buNone/>
              <a:defRPr sz="3921">
                <a:gradFill>
                  <a:gsLst>
                    <a:gs pos="100000">
                      <a:schemeClr val="tx2"/>
                    </a:gs>
                    <a:gs pos="0">
                      <a:schemeClr val="tx2"/>
                    </a:gs>
                  </a:gsLst>
                  <a:lin ang="5400000" scaled="0"/>
                </a:gradFill>
                <a:latin typeface="+mj-lt"/>
              </a:defRPr>
            </a:lvl1pPr>
            <a:lvl2pPr marL="0" indent="0">
              <a:buNone/>
              <a:defRPr sz="1961" spc="-50" baseline="0"/>
            </a:lvl2pPr>
            <a:lvl3pPr marL="233364" indent="0">
              <a:buNone/>
              <a:defRPr sz="1961" spc="-50" baseline="0"/>
            </a:lvl3pPr>
            <a:lvl4pPr marL="457202" indent="0">
              <a:buNone/>
              <a:defRPr sz="1765" spc="-50" baseline="0"/>
            </a:lvl4pPr>
            <a:lvl5pPr marL="693741" indent="0">
              <a:buNone/>
              <a:defRPr sz="1765" spc="-50"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2" hasCustomPrompt="1"/>
          </p:nvPr>
        </p:nvSpPr>
        <p:spPr>
          <a:xfrm>
            <a:off x="5647788" y="1187621"/>
            <a:ext cx="5396366" cy="2642775"/>
          </a:xfrm>
        </p:spPr>
        <p:txBody>
          <a:bodyPr>
            <a:spAutoFit/>
          </a:bodyPr>
          <a:lstStyle>
            <a:lvl1pPr marL="0" indent="0">
              <a:spcBef>
                <a:spcPts val="1200"/>
              </a:spcBef>
              <a:buNone/>
              <a:defRPr lang="en-US" sz="3921" kern="1200" spc="-70" baseline="0" dirty="0" smtClean="0">
                <a:gradFill>
                  <a:gsLst>
                    <a:gs pos="100000">
                      <a:schemeClr val="tx2"/>
                    </a:gs>
                    <a:gs pos="0">
                      <a:schemeClr val="tx2"/>
                    </a:gs>
                  </a:gsLst>
                  <a:lin ang="5400000" scaled="0"/>
                </a:gradFill>
                <a:latin typeface="+mj-lt"/>
                <a:ea typeface="+mn-ea"/>
                <a:cs typeface="+mn-cs"/>
              </a:defRPr>
            </a:lvl1pPr>
            <a:lvl2pPr marL="3175"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961" kern="1200" spc="-50" baseline="0" dirty="0" smtClean="0">
                <a:gradFill>
                  <a:gsLst>
                    <a:gs pos="1250">
                      <a:schemeClr val="tx1"/>
                    </a:gs>
                    <a:gs pos="100000">
                      <a:schemeClr val="tx1"/>
                    </a:gs>
                  </a:gsLst>
                  <a:lin ang="5400000" scaled="0"/>
                </a:gradFill>
                <a:latin typeface="+mn-lt"/>
                <a:ea typeface="+mn-ea"/>
                <a:cs typeface="+mn-cs"/>
              </a:defRPr>
            </a:lvl2pPr>
            <a:lvl3pPr marL="233364"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961" kern="1200" spc="-50" baseline="0" dirty="0" smtClean="0">
                <a:gradFill>
                  <a:gsLst>
                    <a:gs pos="1250">
                      <a:schemeClr val="tx1"/>
                    </a:gs>
                    <a:gs pos="100000">
                      <a:schemeClr val="tx1"/>
                    </a:gs>
                  </a:gsLst>
                  <a:lin ang="5400000" scaled="0"/>
                </a:gradFill>
                <a:latin typeface="+mn-lt"/>
                <a:ea typeface="+mn-ea"/>
                <a:cs typeface="+mn-cs"/>
              </a:defRPr>
            </a:lvl3pPr>
            <a:lvl4pPr marL="460377"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765" kern="1200" spc="-50" baseline="0" dirty="0" smtClean="0">
                <a:gradFill>
                  <a:gsLst>
                    <a:gs pos="1250">
                      <a:schemeClr val="tx1"/>
                    </a:gs>
                    <a:gs pos="100000">
                      <a:schemeClr val="tx1"/>
                    </a:gs>
                  </a:gsLst>
                  <a:lin ang="5400000" scaled="0"/>
                </a:gradFill>
                <a:latin typeface="+mn-lt"/>
                <a:ea typeface="+mn-ea"/>
                <a:cs typeface="+mn-cs"/>
              </a:defRPr>
            </a:lvl4pPr>
            <a:lvl5pPr marL="687390"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765" kern="1200" spc="-50" baseline="0" dirty="0">
                <a:gradFill>
                  <a:gsLst>
                    <a:gs pos="1250">
                      <a:schemeClr val="tx1"/>
                    </a:gs>
                    <a:gs pos="100000">
                      <a:schemeClr val="tx1"/>
                    </a:gs>
                  </a:gsLst>
                  <a:lin ang="5400000" scaled="0"/>
                </a:gradFill>
                <a:latin typeface="+mn-lt"/>
                <a:ea typeface="+mn-ea"/>
                <a:cs typeface="+mn-cs"/>
              </a:defRPr>
            </a:lvl5pPr>
          </a:lstStyle>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014374179"/>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6381"/>
            <a:ext cx="11151917" cy="927940"/>
          </a:xfrm>
        </p:spPr>
        <p:txBody>
          <a:bodyPr/>
          <a:lstStyle/>
          <a:p>
            <a:r>
              <a:rPr lang="en-US" dirty="0" smtClean="0"/>
              <a:t>Click to edit master title style</a:t>
            </a:r>
            <a:endParaRPr lang="en-US" dirty="0"/>
          </a:p>
        </p:txBody>
      </p:sp>
      <p:sp>
        <p:nvSpPr>
          <p:cNvPr id="6" name="Text Placeholder 5"/>
          <p:cNvSpPr>
            <a:spLocks noGrp="1"/>
          </p:cNvSpPr>
          <p:nvPr>
            <p:ph type="body" sz="quarter" idx="11" hasCustomPrompt="1"/>
          </p:nvPr>
        </p:nvSpPr>
        <p:spPr>
          <a:xfrm>
            <a:off x="269239" y="1187621"/>
            <a:ext cx="5378549" cy="2637462"/>
          </a:xfrm>
        </p:spPr>
        <p:txBody>
          <a:bodyPr>
            <a:spAutoFit/>
          </a:bodyPr>
          <a:lstStyle>
            <a:lvl1pPr marL="0" indent="0">
              <a:spcBef>
                <a:spcPts val="1200"/>
              </a:spcBef>
              <a:buNone/>
              <a:defRPr sz="3921">
                <a:gradFill>
                  <a:gsLst>
                    <a:gs pos="1000">
                      <a:schemeClr val="tx1"/>
                    </a:gs>
                    <a:gs pos="98000">
                      <a:schemeClr val="tx1"/>
                    </a:gs>
                  </a:gsLst>
                  <a:lin ang="5400000" scaled="0"/>
                </a:gradFill>
                <a:latin typeface="+mj-lt"/>
              </a:defRPr>
            </a:lvl1pPr>
            <a:lvl2pPr marL="0" indent="0">
              <a:buNone/>
              <a:defRPr sz="1961" spc="-50" baseline="0">
                <a:gradFill>
                  <a:gsLst>
                    <a:gs pos="1000">
                      <a:schemeClr val="tx1"/>
                    </a:gs>
                    <a:gs pos="98000">
                      <a:schemeClr val="tx1"/>
                    </a:gs>
                  </a:gsLst>
                  <a:lin ang="5400000" scaled="0"/>
                </a:gradFill>
              </a:defRPr>
            </a:lvl2pPr>
            <a:lvl3pPr marL="233364" indent="0">
              <a:buNone/>
              <a:defRPr sz="1961" spc="-50" baseline="0">
                <a:gradFill>
                  <a:gsLst>
                    <a:gs pos="1000">
                      <a:schemeClr val="tx1"/>
                    </a:gs>
                    <a:gs pos="98000">
                      <a:schemeClr val="tx1"/>
                    </a:gs>
                  </a:gsLst>
                  <a:lin ang="5400000" scaled="0"/>
                </a:gradFill>
              </a:defRPr>
            </a:lvl3pPr>
            <a:lvl4pPr marL="457202" indent="0">
              <a:buNone/>
              <a:defRPr sz="1765" spc="-50" baseline="0">
                <a:gradFill>
                  <a:gsLst>
                    <a:gs pos="1000">
                      <a:schemeClr val="tx1"/>
                    </a:gs>
                    <a:gs pos="98000">
                      <a:schemeClr val="tx1"/>
                    </a:gs>
                  </a:gsLst>
                  <a:lin ang="5400000" scaled="0"/>
                </a:gradFill>
              </a:defRPr>
            </a:lvl4pPr>
            <a:lvl5pPr marL="693741" indent="0">
              <a:buNone/>
              <a:defRPr sz="1765" spc="-50" baseline="0">
                <a:gradFill>
                  <a:gsLst>
                    <a:gs pos="1000">
                      <a:schemeClr val="tx1"/>
                    </a:gs>
                    <a:gs pos="98000">
                      <a:schemeClr val="tx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2" hasCustomPrompt="1"/>
          </p:nvPr>
        </p:nvSpPr>
        <p:spPr>
          <a:xfrm>
            <a:off x="5647788" y="1187621"/>
            <a:ext cx="5396366" cy="2637462"/>
          </a:xfrm>
        </p:spPr>
        <p:txBody>
          <a:bodyPr>
            <a:spAutoFit/>
          </a:bodyPr>
          <a:lstStyle>
            <a:lvl1pPr marL="0" indent="0">
              <a:spcBef>
                <a:spcPts val="1200"/>
              </a:spcBef>
              <a:buNone/>
              <a:defRPr lang="en-US" sz="3921" kern="1200" spc="-70" baseline="0" dirty="0" smtClean="0">
                <a:gradFill>
                  <a:gsLst>
                    <a:gs pos="1000">
                      <a:schemeClr val="tx1"/>
                    </a:gs>
                    <a:gs pos="98000">
                      <a:schemeClr val="tx1"/>
                    </a:gs>
                  </a:gsLst>
                  <a:lin ang="5400000" scaled="0"/>
                </a:gradFill>
                <a:latin typeface="+mj-lt"/>
                <a:ea typeface="+mn-ea"/>
                <a:cs typeface="+mn-cs"/>
              </a:defRPr>
            </a:lvl1pPr>
            <a:lvl2pPr marL="3175"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961" kern="1200" spc="-50" baseline="0" dirty="0" smtClean="0">
                <a:gradFill>
                  <a:gsLst>
                    <a:gs pos="1000">
                      <a:schemeClr val="tx1"/>
                    </a:gs>
                    <a:gs pos="98000">
                      <a:schemeClr val="tx1"/>
                    </a:gs>
                  </a:gsLst>
                  <a:lin ang="5400000" scaled="0"/>
                </a:gradFill>
                <a:latin typeface="+mn-lt"/>
                <a:ea typeface="+mn-ea"/>
                <a:cs typeface="+mn-cs"/>
              </a:defRPr>
            </a:lvl2pPr>
            <a:lvl3pPr marL="233364"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961" kern="1200" spc="-50" baseline="0" dirty="0" smtClean="0">
                <a:gradFill>
                  <a:gsLst>
                    <a:gs pos="1000">
                      <a:schemeClr val="tx1"/>
                    </a:gs>
                    <a:gs pos="98000">
                      <a:schemeClr val="tx1"/>
                    </a:gs>
                  </a:gsLst>
                  <a:lin ang="5400000" scaled="0"/>
                </a:gradFill>
                <a:latin typeface="+mn-lt"/>
                <a:ea typeface="+mn-ea"/>
                <a:cs typeface="+mn-cs"/>
              </a:defRPr>
            </a:lvl3pPr>
            <a:lvl4pPr marL="460377"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765" kern="1200" spc="-50" baseline="0" dirty="0" smtClean="0">
                <a:gradFill>
                  <a:gsLst>
                    <a:gs pos="1000">
                      <a:schemeClr val="tx1"/>
                    </a:gs>
                    <a:gs pos="98000">
                      <a:schemeClr val="tx1"/>
                    </a:gs>
                  </a:gsLst>
                  <a:lin ang="5400000" scaled="0"/>
                </a:gradFill>
                <a:latin typeface="+mn-lt"/>
                <a:ea typeface="+mn-ea"/>
                <a:cs typeface="+mn-cs"/>
              </a:defRPr>
            </a:lvl4pPr>
            <a:lvl5pPr marL="687390" marR="0" indent="0" algn="l" defTabSz="914367" rtl="0" eaLnBrk="1" fontAlgn="auto" latinLnBrk="0" hangingPunct="1">
              <a:lnSpc>
                <a:spcPct val="90000"/>
              </a:lnSpc>
              <a:spcBef>
                <a:spcPct val="20000"/>
              </a:spcBef>
              <a:spcAft>
                <a:spcPts val="0"/>
              </a:spcAft>
              <a:buClrTx/>
              <a:buSzPct val="90000"/>
              <a:buFont typeface="Arial" pitchFamily="34" charset="0"/>
              <a:buNone/>
              <a:tabLst/>
              <a:defRPr lang="en-US" sz="1765" kern="1200" spc="-50" baseline="0" dirty="0">
                <a:gradFill>
                  <a:gsLst>
                    <a:gs pos="1000">
                      <a:schemeClr val="tx1"/>
                    </a:gs>
                    <a:gs pos="98000">
                      <a:schemeClr val="tx1"/>
                    </a:gs>
                  </a:gsLst>
                  <a:lin ang="5400000" scaled="0"/>
                </a:gradFill>
                <a:latin typeface="+mn-lt"/>
                <a:ea typeface="+mn-ea"/>
                <a:cs typeface="+mn-cs"/>
              </a:defRPr>
            </a:lvl5pPr>
          </a:lstStyle>
          <a:p>
            <a:pPr marL="0" marR="0" lvl="0" indent="0" algn="l" defTabSz="914367" rtl="0" eaLnBrk="1" fontAlgn="auto" latinLnBrk="0" hangingPunct="1">
              <a:lnSpc>
                <a:spcPct val="90000"/>
              </a:lnSpc>
              <a:spcBef>
                <a:spcPct val="20000"/>
              </a:spcBef>
              <a:spcAft>
                <a:spcPts val="0"/>
              </a:spcAft>
              <a:buClrTx/>
              <a:buSzPct val="90000"/>
              <a:buFont typeface="Arial" pitchFamily="34" charset="0"/>
              <a:buNone/>
              <a:tabLst/>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476481469"/>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8" name="Slide Number Placeholder 7"/>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787905120"/>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816377146"/>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Slide for developer code</a:t>
            </a:r>
            <a:endParaRPr lang="en-US" dirty="0"/>
          </a:p>
        </p:txBody>
      </p:sp>
      <p:sp>
        <p:nvSpPr>
          <p:cNvPr id="5" name="Text Placeholder 4"/>
          <p:cNvSpPr>
            <a:spLocks noGrp="1"/>
          </p:cNvSpPr>
          <p:nvPr>
            <p:ph type="body" sz="quarter" idx="10"/>
          </p:nvPr>
        </p:nvSpPr>
        <p:spPr>
          <a:xfrm>
            <a:off x="269239" y="1187621"/>
            <a:ext cx="11155093" cy="2463945"/>
          </a:xfrm>
        </p:spPr>
        <p:txBody>
          <a:bodyPr>
            <a:spAutoFit/>
          </a:bodyPr>
          <a:lstStyle>
            <a:lvl1pPr marL="0" indent="0">
              <a:buNone/>
              <a:defRPr sz="3235">
                <a:gradFill>
                  <a:gsLst>
                    <a:gs pos="1250">
                      <a:schemeClr val="tx1"/>
                    </a:gs>
                    <a:gs pos="100000">
                      <a:schemeClr val="tx1"/>
                    </a:gs>
                  </a:gsLst>
                  <a:lin ang="5400000" scaled="0"/>
                </a:gradFill>
                <a:latin typeface="Consolas" pitchFamily="49" charset="0"/>
                <a:cs typeface="Consolas" pitchFamily="49" charset="0"/>
              </a:defRPr>
            </a:lvl1pPr>
            <a:lvl2pPr marL="339726" indent="0">
              <a:buNone/>
              <a:defRPr>
                <a:gradFill>
                  <a:gsLst>
                    <a:gs pos="1250">
                      <a:schemeClr val="tx1"/>
                    </a:gs>
                    <a:gs pos="100000">
                      <a:schemeClr val="tx1"/>
                    </a:gs>
                  </a:gsLst>
                  <a:lin ang="5400000" scaled="0"/>
                </a:gradFill>
                <a:latin typeface="Consolas" pitchFamily="49" charset="0"/>
                <a:cs typeface="Consolas" pitchFamily="49" charset="0"/>
              </a:defRPr>
            </a:lvl2pPr>
            <a:lvl3pPr marL="573090" indent="0">
              <a:buNone/>
              <a:defRPr>
                <a:gradFill>
                  <a:gsLst>
                    <a:gs pos="1250">
                      <a:schemeClr val="tx1"/>
                    </a:gs>
                    <a:gs pos="100000">
                      <a:schemeClr val="tx1"/>
                    </a:gs>
                  </a:gsLst>
                  <a:lin ang="5400000" scaled="0"/>
                </a:gradFill>
                <a:latin typeface="Consolas" pitchFamily="49" charset="0"/>
                <a:cs typeface="Consolas" pitchFamily="49" charset="0"/>
              </a:defRPr>
            </a:lvl3pPr>
            <a:lvl4pPr marL="798516" indent="0">
              <a:buNone/>
              <a:defRPr>
                <a:gradFill>
                  <a:gsLst>
                    <a:gs pos="1250">
                      <a:schemeClr val="tx1"/>
                    </a:gs>
                    <a:gs pos="100000">
                      <a:schemeClr val="tx1"/>
                    </a:gs>
                  </a:gsLst>
                  <a:lin ang="5400000" scaled="0"/>
                </a:gradFill>
                <a:latin typeface="Consolas" pitchFamily="49" charset="0"/>
                <a:cs typeface="Consolas" pitchFamily="49" charset="0"/>
              </a:defRPr>
            </a:lvl4pPr>
            <a:lvl5pPr marL="1030292" indent="0">
              <a:buNone/>
              <a:defRPr>
                <a:gradFill>
                  <a:gsLst>
                    <a:gs pos="1250">
                      <a:schemeClr val="tx1"/>
                    </a:gs>
                    <a:gs pos="100000">
                      <a:schemeClr val="tx1"/>
                    </a:gs>
                  </a:gsLst>
                  <a:lin ang="5400000" scaled="0"/>
                </a:gradFill>
                <a:latin typeface="Consolas" pitchFamily="49" charset="0"/>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84944267"/>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69239" y="291069"/>
            <a:ext cx="11155093" cy="914360"/>
          </a:xfrm>
        </p:spPr>
        <p:txBody>
          <a:bodyPr>
            <a:spAutoFit/>
          </a:bodyPr>
          <a:lstStyle>
            <a:lvl1pPr>
              <a:defRPr sz="5294"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hasCustomPrompt="1"/>
          </p:nvPr>
        </p:nvSpPr>
        <p:spPr bwMode="white">
          <a:xfrm>
            <a:off x="269239" y="1187621"/>
            <a:ext cx="11151917" cy="2504683"/>
          </a:xfrm>
          <a:prstGeom prst="rect">
            <a:avLst/>
          </a:prstGeom>
        </p:spPr>
        <p:txBody>
          <a:bodyPr>
            <a:spAutoFit/>
          </a:bodyPr>
          <a:lstStyle>
            <a:lvl1pPr marL="342901" indent="-342901">
              <a:buClr>
                <a:srgbClr val="FFFFFF"/>
              </a:buClr>
              <a:buSzPct val="90000"/>
              <a:buFont typeface="Arial" pitchFamily="34" charset="0"/>
              <a:buChar char="•"/>
              <a:defRPr sz="3529">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28653" indent="-285752">
              <a:buClr>
                <a:srgbClr val="FFFFFF"/>
              </a:buClr>
              <a:buSzPct val="90000"/>
              <a:buFont typeface="Arial" pitchFamily="34" charset="0"/>
              <a:buChar char="•"/>
              <a:defRPr sz="3137">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14403" indent="-285752">
              <a:buClr>
                <a:srgbClr val="FFFFFF"/>
              </a:buClr>
              <a:buSzPct val="90000"/>
              <a:buFont typeface="Arial" pitchFamily="34" charset="0"/>
              <a:buChar char="•"/>
              <a:defRPr sz="2745">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3004" indent="-228601">
              <a:buClr>
                <a:srgbClr val="FFFFFF"/>
              </a:buClr>
              <a:buSzPct val="90000"/>
              <a:buFont typeface="Arial" pitchFamily="34" charset="0"/>
              <a:buChar char="•"/>
              <a:defRPr sz="2353">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1605" indent="-228601">
              <a:buClr>
                <a:srgbClr val="FFFFFF"/>
              </a:buClr>
              <a:buSzPct val="90000"/>
              <a:buFont typeface="Arial" pitchFamily="34" charset="0"/>
              <a:buChar char="•"/>
              <a:defRPr sz="1961">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Tree>
    <p:extLst>
      <p:ext uri="{BB962C8B-B14F-4D97-AF65-F5344CB8AC3E}">
        <p14:creationId xmlns:p14="http://schemas.microsoft.com/office/powerpoint/2010/main" val="3077605733"/>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32779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25978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4_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898" y="1768475"/>
            <a:ext cx="11231365" cy="1538498"/>
          </a:xfrm>
        </p:spPr>
        <p:txBody>
          <a:bodyPr/>
          <a:lstStyle>
            <a:lvl1pPr marL="0" indent="0">
              <a:buNone/>
              <a:defRPr lang="en-US" sz="8798"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188"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896" y="3219166"/>
            <a:ext cx="7515595" cy="747577"/>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188"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21051798"/>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Title &amp; Onl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499535" y="503768"/>
            <a:ext cx="11203517" cy="728133"/>
          </a:xfrm>
        </p:spPr>
        <p:txBody>
          <a:bodyPr vert="horz" lIns="0" tIns="0" rIns="0" bIns="0" rtlCol="0">
            <a:noAutofit/>
          </a:bodyPr>
          <a:lstStyle>
            <a:lvl1pPr>
              <a:defRPr lang="en-US" sz="4803" dirty="0" smtClean="0"/>
            </a:lvl1pPr>
          </a:lstStyle>
          <a:p>
            <a:pPr lvl="0"/>
            <a:r>
              <a:rPr lang="en-US" dirty="0" smtClean="0"/>
              <a:t>Click to edit Master text styles</a:t>
            </a:r>
          </a:p>
        </p:txBody>
      </p:sp>
    </p:spTree>
    <p:extLst>
      <p:ext uri="{BB962C8B-B14F-4D97-AF65-F5344CB8AC3E}">
        <p14:creationId xmlns:p14="http://schemas.microsoft.com/office/powerpoint/2010/main" val="4281120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le Placeholder 9"/>
          <p:cNvSpPr>
            <a:spLocks noGrp="1"/>
          </p:cNvSpPr>
          <p:nvPr>
            <p:ph type="title"/>
          </p:nvPr>
        </p:nvSpPr>
        <p:spPr>
          <a:xfrm>
            <a:off x="379514" y="182215"/>
            <a:ext cx="11524432" cy="1063487"/>
          </a:xfrm>
          <a:prstGeom prst="rect">
            <a:avLst/>
          </a:prstGeom>
        </p:spPr>
        <p:txBody>
          <a:bodyPr vert="horz" lIns="91409" tIns="45705" rIns="91409" bIns="45705" rtlCol="0" anchor="t" anchorCtr="0">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3118783959"/>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3" r:id="rId3"/>
    <p:sldLayoutId id="2147483664" r:id="rId4"/>
    <p:sldLayoutId id="2147483665" r:id="rId5"/>
    <p:sldLayoutId id="2147483666" r:id="rId6"/>
    <p:sldLayoutId id="2147483668" r:id="rId7"/>
    <p:sldLayoutId id="2147483669" r:id="rId8"/>
    <p:sldLayoutId id="2147483706" r:id="rId9"/>
  </p:sldLayoutIdLst>
  <p:timing>
    <p:tnLst>
      <p:par>
        <p:cTn id="1" dur="indefinite" restart="never" nodeType="tmRoot"/>
      </p:par>
    </p:tnLst>
  </p:timing>
  <p:txStyles>
    <p:titleStyle>
      <a:lvl1pPr algn="l" defTabSz="914088" rtl="0" eaLnBrk="1" latinLnBrk="0" hangingPunct="1">
        <a:lnSpc>
          <a:spcPct val="80000"/>
        </a:lnSpc>
        <a:spcBef>
          <a:spcPct val="0"/>
        </a:spcBef>
        <a:buNone/>
        <a:defRPr sz="4400" kern="120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1pPr>
    </p:titleStyle>
    <p:bodyStyle>
      <a:lvl1pPr marL="342783" indent="-342783" algn="l" defTabSz="914088" rtl="0" eaLnBrk="1" latinLnBrk="0" hangingPunct="1">
        <a:spcBef>
          <a:spcPts val="1200"/>
        </a:spcBef>
        <a:buFont typeface="Arial" pitchFamily="34" charset="0"/>
        <a:buChar char="•"/>
        <a:defRPr sz="3200" b="1" kern="0" baseline="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1pPr>
      <a:lvl2pPr marL="742698" indent="-285652" algn="l" defTabSz="914088" rtl="0" eaLnBrk="1" latinLnBrk="0" hangingPunct="1">
        <a:spcBef>
          <a:spcPts val="300"/>
        </a:spcBef>
        <a:spcAft>
          <a:spcPts val="300"/>
        </a:spcAft>
        <a:buFont typeface="Arial" pitchFamily="34" charset="0"/>
        <a:buChar char="–"/>
        <a:defRPr sz="2800" kern="0" baseline="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2pPr>
      <a:lvl3pPr marL="1142612" indent="-228522" algn="l" defTabSz="914088" rtl="0" eaLnBrk="1" latinLnBrk="0" hangingPunct="1">
        <a:spcBef>
          <a:spcPts val="200"/>
        </a:spcBef>
        <a:spcAft>
          <a:spcPts val="200"/>
        </a:spcAft>
        <a:buFont typeface="Arial" pitchFamily="34" charset="0"/>
        <a:buChar char="•"/>
        <a:defRPr sz="2400" kern="0" baseline="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3pPr>
      <a:lvl4pPr marL="1599657" indent="-228522" algn="l" defTabSz="914088" rtl="0" eaLnBrk="1" latinLnBrk="0" hangingPunct="1">
        <a:spcBef>
          <a:spcPct val="20000"/>
        </a:spcBef>
        <a:buFont typeface="Arial" pitchFamily="34" charset="0"/>
        <a:buChar char="–"/>
        <a:defRPr sz="2000" kern="0" baseline="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4pPr>
      <a:lvl5pPr marL="2056700" indent="-228522" algn="l" defTabSz="914088" rtl="0" eaLnBrk="1" latinLnBrk="0" hangingPunct="1">
        <a:spcBef>
          <a:spcPct val="20000"/>
        </a:spcBef>
        <a:buFont typeface="Arial" pitchFamily="34" charset="0"/>
        <a:buChar char="»"/>
        <a:defRPr sz="2000" kern="0" baseline="0">
          <a:solidFill>
            <a:schemeClr val="tx1"/>
          </a:solidFill>
          <a:latin typeface="Segoe UI Light" panose="020B0502040204020203" pitchFamily="34" charset="0"/>
          <a:ea typeface="Segoe UI Light" panose="020B0502040204020203" pitchFamily="34" charset="0"/>
          <a:cs typeface="Segoe UI Light" panose="020B0502040204020203" pitchFamily="34" charset="0"/>
        </a:defRPr>
      </a:lvl5pPr>
      <a:lvl6pPr marL="2513745" indent="-228522" algn="l" defTabSz="91408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89" indent="-228522" algn="l" defTabSz="91408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33" indent="-228522" algn="l" defTabSz="91408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78" indent="-228522" algn="l" defTabSz="91408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88" rtl="0" eaLnBrk="1" latinLnBrk="0" hangingPunct="1">
        <a:defRPr sz="1800" kern="1200">
          <a:solidFill>
            <a:schemeClr val="tx1"/>
          </a:solidFill>
          <a:latin typeface="+mn-lt"/>
          <a:ea typeface="+mn-ea"/>
          <a:cs typeface="+mn-cs"/>
        </a:defRPr>
      </a:lvl1pPr>
      <a:lvl2pPr marL="457044" algn="l" defTabSz="914088" rtl="0" eaLnBrk="1" latinLnBrk="0" hangingPunct="1">
        <a:defRPr sz="1800" kern="1200">
          <a:solidFill>
            <a:schemeClr val="tx1"/>
          </a:solidFill>
          <a:latin typeface="+mn-lt"/>
          <a:ea typeface="+mn-ea"/>
          <a:cs typeface="+mn-cs"/>
        </a:defRPr>
      </a:lvl2pPr>
      <a:lvl3pPr marL="914088" algn="l" defTabSz="914088" rtl="0" eaLnBrk="1" latinLnBrk="0" hangingPunct="1">
        <a:defRPr sz="1800" kern="1200">
          <a:solidFill>
            <a:schemeClr val="tx1"/>
          </a:solidFill>
          <a:latin typeface="+mn-lt"/>
          <a:ea typeface="+mn-ea"/>
          <a:cs typeface="+mn-cs"/>
        </a:defRPr>
      </a:lvl3pPr>
      <a:lvl4pPr marL="1371133" algn="l" defTabSz="914088" rtl="0" eaLnBrk="1" latinLnBrk="0" hangingPunct="1">
        <a:defRPr sz="1800" kern="1200">
          <a:solidFill>
            <a:schemeClr val="tx1"/>
          </a:solidFill>
          <a:latin typeface="+mn-lt"/>
          <a:ea typeface="+mn-ea"/>
          <a:cs typeface="+mn-cs"/>
        </a:defRPr>
      </a:lvl4pPr>
      <a:lvl5pPr marL="1828178" algn="l" defTabSz="914088" rtl="0" eaLnBrk="1" latinLnBrk="0" hangingPunct="1">
        <a:defRPr sz="1800" kern="1200">
          <a:solidFill>
            <a:schemeClr val="tx1"/>
          </a:solidFill>
          <a:latin typeface="+mn-lt"/>
          <a:ea typeface="+mn-ea"/>
          <a:cs typeface="+mn-cs"/>
        </a:defRPr>
      </a:lvl5pPr>
      <a:lvl6pPr marL="2285222" algn="l" defTabSz="914088" rtl="0" eaLnBrk="1" latinLnBrk="0" hangingPunct="1">
        <a:defRPr sz="1800" kern="1200">
          <a:solidFill>
            <a:schemeClr val="tx1"/>
          </a:solidFill>
          <a:latin typeface="+mn-lt"/>
          <a:ea typeface="+mn-ea"/>
          <a:cs typeface="+mn-cs"/>
        </a:defRPr>
      </a:lvl6pPr>
      <a:lvl7pPr marL="2742267" algn="l" defTabSz="914088" rtl="0" eaLnBrk="1" latinLnBrk="0" hangingPunct="1">
        <a:defRPr sz="1800" kern="1200">
          <a:solidFill>
            <a:schemeClr val="tx1"/>
          </a:solidFill>
          <a:latin typeface="+mn-lt"/>
          <a:ea typeface="+mn-ea"/>
          <a:cs typeface="+mn-cs"/>
        </a:defRPr>
      </a:lvl7pPr>
      <a:lvl8pPr marL="3199311" algn="l" defTabSz="914088" rtl="0" eaLnBrk="1" latinLnBrk="0" hangingPunct="1">
        <a:defRPr sz="1800" kern="1200">
          <a:solidFill>
            <a:schemeClr val="tx1"/>
          </a:solidFill>
          <a:latin typeface="+mn-lt"/>
          <a:ea typeface="+mn-ea"/>
          <a:cs typeface="+mn-cs"/>
        </a:defRPr>
      </a:lvl8pPr>
      <a:lvl9pPr marL="3656358" algn="l" defTabSz="91408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39" y="286382"/>
            <a:ext cx="11151917" cy="918008"/>
          </a:xfrm>
          <a:prstGeom prst="rect">
            <a:avLst/>
          </a:prstGeom>
        </p:spPr>
        <p:txBody>
          <a:bodyPr vert="horz" wrap="square" lIns="146304" tIns="91440" rIns="146304" bIns="91440" rtlCol="0" anchor="t">
            <a:spAutoFit/>
          </a:bodyPr>
          <a:lstStyle/>
          <a:p>
            <a:r>
              <a:rPr lang="en-US" smtClean="0"/>
              <a:t>Click to edit Master title style</a:t>
            </a:r>
            <a:endParaRPr lang="en-US" dirty="0"/>
          </a:p>
        </p:txBody>
      </p:sp>
      <p:sp>
        <p:nvSpPr>
          <p:cNvPr id="4" name="Text Placeholder 3"/>
          <p:cNvSpPr>
            <a:spLocks noGrp="1"/>
          </p:cNvSpPr>
          <p:nvPr>
            <p:ph type="body" idx="1"/>
          </p:nvPr>
        </p:nvSpPr>
        <p:spPr>
          <a:xfrm>
            <a:off x="266063" y="1187621"/>
            <a:ext cx="11155093" cy="2663123"/>
          </a:xfrm>
          <a:prstGeom prst="rect">
            <a:avLst/>
          </a:prstGeom>
        </p:spPr>
        <p:txBody>
          <a:bodyPr vert="horz" lIns="182880" tIns="146304" rIns="182880" bIns="146304"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lide Number Placeholder 2"/>
          <p:cNvSpPr>
            <a:spLocks noGrp="1"/>
          </p:cNvSpPr>
          <p:nvPr>
            <p:ph type="sldNum" sz="quarter" idx="4"/>
          </p:nvPr>
        </p:nvSpPr>
        <p:spPr>
          <a:xfrm>
            <a:off x="11421158" y="6444654"/>
            <a:ext cx="501605" cy="122278"/>
          </a:xfrm>
          <a:prstGeom prst="rect">
            <a:avLst/>
          </a:prstGeom>
          <a:noFill/>
        </p:spPr>
        <p:txBody>
          <a:bodyPr wrap="square" lIns="0" tIns="0" rIns="182880" bIns="0" rtlCol="0" anchor="b" anchorCtr="0">
            <a:spAutoFit/>
          </a:bodyPr>
          <a:lstStyle>
            <a:lvl1pPr algn="r">
              <a:defRPr lang="en-US" sz="883" spc="-20" baseline="0" smtClean="0">
                <a:gradFill>
                  <a:gsLst>
                    <a:gs pos="0">
                      <a:schemeClr val="tx1"/>
                    </a:gs>
                    <a:gs pos="100000">
                      <a:schemeClr val="tx1"/>
                    </a:gs>
                  </a:gsLst>
                  <a:lin ang="5400000" scaled="0"/>
                </a:gradFill>
              </a:defRPr>
            </a:lvl1pPr>
          </a:lstStyle>
          <a:p>
            <a:pPr defTabSz="914437">
              <a:lnSpc>
                <a:spcPct val="90000"/>
              </a:lnSpc>
            </a:pPr>
            <a:fld id="{1BC86A1F-E589-44B2-A543-2EC98F5547A7}" type="slidenum">
              <a:rPr lang="en-US" smtClean="0">
                <a:gradFill>
                  <a:gsLst>
                    <a:gs pos="0">
                      <a:srgbClr val="505050"/>
                    </a:gs>
                    <a:gs pos="100000">
                      <a:srgbClr val="505050"/>
                    </a:gs>
                  </a:gsLst>
                  <a:lin ang="5400000" scaled="0"/>
                </a:gradFill>
              </a:rPr>
              <a:pPr defTabSz="914437">
                <a:lnSpc>
                  <a:spcPct val="90000"/>
                </a:lnSpc>
              </a:pPr>
              <a:t>‹#›</a:t>
            </a:fld>
            <a:endParaRPr lang="en-US"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5512464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ransition>
    <p:fade/>
  </p:transition>
  <p:timing>
    <p:tnLst>
      <p:par>
        <p:cTn id="1" dur="indefinite" restart="never" nodeType="tmRoot"/>
      </p:par>
    </p:tnLst>
  </p:timing>
  <p:hf hdr="0" dt="0"/>
  <p:txStyles>
    <p:titleStyle>
      <a:lvl1pPr algn="l" defTabSz="914437" rtl="0" eaLnBrk="1" latinLnBrk="0" hangingPunct="1">
        <a:lnSpc>
          <a:spcPct val="90000"/>
        </a:lnSpc>
        <a:spcBef>
          <a:spcPct val="0"/>
        </a:spcBef>
        <a:buNone/>
        <a:defRPr lang="en-US" sz="5295" b="0" kern="1200" cap="none" spc="-100"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39752" marR="0" indent="-339752" algn="l" defTabSz="914437" rtl="0" eaLnBrk="1" fontAlgn="auto" latinLnBrk="0" hangingPunct="1">
        <a:lnSpc>
          <a:spcPct val="90000"/>
        </a:lnSpc>
        <a:spcBef>
          <a:spcPct val="20000"/>
        </a:spcBef>
        <a:spcAft>
          <a:spcPts val="0"/>
        </a:spcAft>
        <a:buClrTx/>
        <a:buSzPct val="90000"/>
        <a:buFont typeface="Arial" pitchFamily="34" charset="0"/>
        <a:buChar char="•"/>
        <a:tabLst/>
        <a:defRPr sz="3921" kern="1200" spc="-69" baseline="0">
          <a:gradFill>
            <a:gsLst>
              <a:gs pos="1250">
                <a:schemeClr val="tx1"/>
              </a:gs>
              <a:gs pos="100000">
                <a:schemeClr val="tx1"/>
              </a:gs>
            </a:gsLst>
            <a:lin ang="5400000" scaled="0"/>
          </a:gradFill>
          <a:latin typeface="+mj-lt"/>
          <a:ea typeface="+mn-ea"/>
          <a:cs typeface="+mn-cs"/>
        </a:defRPr>
      </a:lvl1pPr>
      <a:lvl2pPr marL="573135" marR="0" indent="-233382" algn="l" defTabSz="914437" rtl="0" eaLnBrk="1" fontAlgn="auto" latinLnBrk="0" hangingPunct="1">
        <a:lnSpc>
          <a:spcPct val="90000"/>
        </a:lnSpc>
        <a:spcBef>
          <a:spcPct val="20000"/>
        </a:spcBef>
        <a:spcAft>
          <a:spcPts val="0"/>
        </a:spcAft>
        <a:buClrTx/>
        <a:buSzPct val="90000"/>
        <a:buFont typeface="Wingdings"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798577" marR="0" indent="-225444" algn="l" defTabSz="914437" rtl="0" eaLnBrk="1" fontAlgn="auto" latinLnBrk="0" hangingPunct="1">
        <a:lnSpc>
          <a:spcPct val="90000"/>
        </a:lnSpc>
        <a:spcBef>
          <a:spcPct val="20000"/>
        </a:spcBef>
        <a:spcAft>
          <a:spcPts val="0"/>
        </a:spcAft>
        <a:buClrTx/>
        <a:buSzPct val="90000"/>
        <a:buFont typeface="Wingdings" pitchFamily="2" charset="2"/>
        <a:buChar char=""/>
        <a:tabLst>
          <a:tab pos="798577" algn="l"/>
        </a:tabLst>
        <a:defRPr sz="2745" kern="1200" spc="0" baseline="0">
          <a:gradFill>
            <a:gsLst>
              <a:gs pos="1250">
                <a:schemeClr val="tx1"/>
              </a:gs>
              <a:gs pos="100000">
                <a:schemeClr val="tx1"/>
              </a:gs>
            </a:gsLst>
            <a:lin ang="5400000" scaled="0"/>
          </a:gradFill>
          <a:latin typeface="+mn-lt"/>
          <a:ea typeface="+mn-ea"/>
          <a:cs typeface="+mn-cs"/>
        </a:defRPr>
      </a:lvl3pPr>
      <a:lvl4pPr marL="1030372" marR="0" indent="-231794" algn="l" defTabSz="914437" rtl="0" eaLnBrk="1" fontAlgn="auto" latinLnBrk="0" hangingPunct="1">
        <a:lnSpc>
          <a:spcPct val="90000"/>
        </a:lnSpc>
        <a:spcBef>
          <a:spcPct val="20000"/>
        </a:spcBef>
        <a:spcAft>
          <a:spcPts val="0"/>
        </a:spcAft>
        <a:buClrTx/>
        <a:buSzPct val="90000"/>
        <a:buFont typeface="Wingdings" pitchFamily="2" charset="2"/>
        <a:buChar char=""/>
        <a:tabLst/>
        <a:defRPr sz="2353" kern="1200" spc="0" baseline="0">
          <a:gradFill>
            <a:gsLst>
              <a:gs pos="1250">
                <a:schemeClr val="tx1"/>
              </a:gs>
              <a:gs pos="100000">
                <a:schemeClr val="tx1"/>
              </a:gs>
            </a:gsLst>
            <a:lin ang="5400000" scaled="0"/>
          </a:gradFill>
          <a:latin typeface="+mn-lt"/>
          <a:ea typeface="+mn-ea"/>
          <a:cs typeface="+mn-cs"/>
        </a:defRPr>
      </a:lvl4pPr>
      <a:lvl5pPr marL="1255815" marR="0" indent="-225444" algn="l" defTabSz="914437" rtl="0" eaLnBrk="1" fontAlgn="auto" latinLnBrk="0" hangingPunct="1">
        <a:lnSpc>
          <a:spcPct val="90000"/>
        </a:lnSpc>
        <a:spcBef>
          <a:spcPct val="20000"/>
        </a:spcBef>
        <a:spcAft>
          <a:spcPts val="0"/>
        </a:spcAft>
        <a:buClrTx/>
        <a:buSzPct val="90000"/>
        <a:buFont typeface="Wingdings" pitchFamily="2" charset="2"/>
        <a:buChar char=""/>
        <a:tabLst>
          <a:tab pos="1255815" algn="l"/>
        </a:tabLst>
        <a:defRPr sz="2353" kern="1200" spc="0" baseline="0">
          <a:gradFill>
            <a:gsLst>
              <a:gs pos="1250">
                <a:schemeClr val="tx1"/>
              </a:gs>
              <a:gs pos="100000">
                <a:schemeClr val="tx1"/>
              </a:gs>
            </a:gsLst>
            <a:lin ang="5400000" scaled="0"/>
          </a:gradFill>
          <a:latin typeface="+mn-lt"/>
          <a:ea typeface="+mn-ea"/>
          <a:cs typeface="+mn-cs"/>
        </a:defRPr>
      </a:lvl5pPr>
      <a:lvl6pPr marL="2514702"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922"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9141"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360" indent="-228610" algn="l" defTabSz="91443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437" rtl="0" eaLnBrk="1" latinLnBrk="0" hangingPunct="1">
        <a:defRPr sz="1765" kern="1200">
          <a:solidFill>
            <a:schemeClr val="tx1"/>
          </a:solidFill>
          <a:latin typeface="+mn-lt"/>
          <a:ea typeface="+mn-ea"/>
          <a:cs typeface="+mn-cs"/>
        </a:defRPr>
      </a:lvl1pPr>
      <a:lvl2pPr marL="457219" algn="l" defTabSz="914437" rtl="0" eaLnBrk="1" latinLnBrk="0" hangingPunct="1">
        <a:defRPr sz="1765" kern="1200">
          <a:solidFill>
            <a:schemeClr val="tx1"/>
          </a:solidFill>
          <a:latin typeface="+mn-lt"/>
          <a:ea typeface="+mn-ea"/>
          <a:cs typeface="+mn-cs"/>
        </a:defRPr>
      </a:lvl2pPr>
      <a:lvl3pPr marL="914437" algn="l" defTabSz="914437" rtl="0" eaLnBrk="1" latinLnBrk="0" hangingPunct="1">
        <a:defRPr sz="1765" kern="1200">
          <a:solidFill>
            <a:schemeClr val="tx1"/>
          </a:solidFill>
          <a:latin typeface="+mn-lt"/>
          <a:ea typeface="+mn-ea"/>
          <a:cs typeface="+mn-cs"/>
        </a:defRPr>
      </a:lvl3pPr>
      <a:lvl4pPr marL="1371656" algn="l" defTabSz="914437" rtl="0" eaLnBrk="1" latinLnBrk="0" hangingPunct="1">
        <a:defRPr sz="1765" kern="1200">
          <a:solidFill>
            <a:schemeClr val="tx1"/>
          </a:solidFill>
          <a:latin typeface="+mn-lt"/>
          <a:ea typeface="+mn-ea"/>
          <a:cs typeface="+mn-cs"/>
        </a:defRPr>
      </a:lvl4pPr>
      <a:lvl5pPr marL="1828874" algn="l" defTabSz="914437" rtl="0" eaLnBrk="1" latinLnBrk="0" hangingPunct="1">
        <a:defRPr sz="1765" kern="1200">
          <a:solidFill>
            <a:schemeClr val="tx1"/>
          </a:solidFill>
          <a:latin typeface="+mn-lt"/>
          <a:ea typeface="+mn-ea"/>
          <a:cs typeface="+mn-cs"/>
        </a:defRPr>
      </a:lvl5pPr>
      <a:lvl6pPr marL="2286095" algn="l" defTabSz="914437" rtl="0" eaLnBrk="1" latinLnBrk="0" hangingPunct="1">
        <a:defRPr sz="1765" kern="1200">
          <a:solidFill>
            <a:schemeClr val="tx1"/>
          </a:solidFill>
          <a:latin typeface="+mn-lt"/>
          <a:ea typeface="+mn-ea"/>
          <a:cs typeface="+mn-cs"/>
        </a:defRPr>
      </a:lvl6pPr>
      <a:lvl7pPr marL="2743313" algn="l" defTabSz="914437" rtl="0" eaLnBrk="1" latinLnBrk="0" hangingPunct="1">
        <a:defRPr sz="1765" kern="1200">
          <a:solidFill>
            <a:schemeClr val="tx1"/>
          </a:solidFill>
          <a:latin typeface="+mn-lt"/>
          <a:ea typeface="+mn-ea"/>
          <a:cs typeface="+mn-cs"/>
        </a:defRPr>
      </a:lvl7pPr>
      <a:lvl8pPr marL="3200531" algn="l" defTabSz="914437" rtl="0" eaLnBrk="1" latinLnBrk="0" hangingPunct="1">
        <a:defRPr sz="1765" kern="1200">
          <a:solidFill>
            <a:schemeClr val="tx1"/>
          </a:solidFill>
          <a:latin typeface="+mn-lt"/>
          <a:ea typeface="+mn-ea"/>
          <a:cs typeface="+mn-cs"/>
        </a:defRPr>
      </a:lvl8pPr>
      <a:lvl9pPr marL="3657751" algn="l" defTabSz="914437" rtl="0" eaLnBrk="1" latinLnBrk="0" hangingPunct="1">
        <a:defRPr sz="176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39" y="286381"/>
            <a:ext cx="11151917" cy="927940"/>
          </a:xfrm>
          <a:prstGeom prst="rect">
            <a:avLst/>
          </a:prstGeom>
        </p:spPr>
        <p:txBody>
          <a:bodyPr vert="horz" wrap="square" lIns="146304" tIns="91440" rIns="146304" bIns="91440" rtlCol="0" anchor="t">
            <a:spAutoFit/>
          </a:bodyPr>
          <a:lstStyle/>
          <a:p>
            <a:r>
              <a:rPr lang="en-US" smtClean="0"/>
              <a:t>Click to edit Master title style</a:t>
            </a:r>
            <a:endParaRPr lang="en-US" dirty="0"/>
          </a:p>
        </p:txBody>
      </p:sp>
      <p:sp>
        <p:nvSpPr>
          <p:cNvPr id="4" name="Text Placeholder 3"/>
          <p:cNvSpPr>
            <a:spLocks noGrp="1"/>
          </p:cNvSpPr>
          <p:nvPr>
            <p:ph type="body" idx="1"/>
          </p:nvPr>
        </p:nvSpPr>
        <p:spPr>
          <a:xfrm>
            <a:off x="266063" y="1187621"/>
            <a:ext cx="11155093" cy="2559002"/>
          </a:xfrm>
          <a:prstGeom prst="rect">
            <a:avLst/>
          </a:prstGeom>
        </p:spPr>
        <p:txBody>
          <a:bodyPr vert="horz" lIns="182880" tIns="146304" rIns="182880" bIns="146304"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lide Number Placeholder 2"/>
          <p:cNvSpPr>
            <a:spLocks noGrp="1"/>
          </p:cNvSpPr>
          <p:nvPr>
            <p:ph type="sldNum" sz="quarter" idx="4"/>
          </p:nvPr>
        </p:nvSpPr>
        <p:spPr>
          <a:xfrm>
            <a:off x="11421157" y="6444715"/>
            <a:ext cx="501606" cy="122217"/>
          </a:xfrm>
          <a:prstGeom prst="rect">
            <a:avLst/>
          </a:prstGeom>
          <a:noFill/>
        </p:spPr>
        <p:txBody>
          <a:bodyPr wrap="square" lIns="0" tIns="0" rIns="182880" bIns="0" rtlCol="0" anchor="b" anchorCtr="0">
            <a:spAutoFit/>
          </a:bodyPr>
          <a:lstStyle>
            <a:lvl1pPr algn="r">
              <a:defRPr lang="en-US" sz="882" spc="-20" baseline="0" smtClean="0">
                <a:gradFill>
                  <a:gsLst>
                    <a:gs pos="0">
                      <a:schemeClr val="tx1"/>
                    </a:gs>
                    <a:gs pos="100000">
                      <a:schemeClr val="tx1"/>
                    </a:gs>
                  </a:gsLst>
                  <a:lin ang="5400000" scaled="0"/>
                </a:gradFill>
              </a:defRPr>
            </a:lvl1pPr>
          </a:lstStyle>
          <a:p>
            <a:pPr defTabSz="914367">
              <a:lnSpc>
                <a:spcPct val="90000"/>
              </a:lnSpc>
            </a:pPr>
            <a:fld id="{1BC86A1F-E589-44B2-A543-2EC98F5547A7}" type="slidenum">
              <a:rPr lang="en-US" smtClean="0">
                <a:gradFill>
                  <a:gsLst>
                    <a:gs pos="0">
                      <a:srgbClr val="505050"/>
                    </a:gs>
                    <a:gs pos="100000">
                      <a:srgbClr val="505050"/>
                    </a:gs>
                  </a:gsLst>
                  <a:lin ang="5400000" scaled="0"/>
                </a:gradFill>
              </a:rPr>
              <a:pPr defTabSz="914367">
                <a:lnSpc>
                  <a:spcPct val="90000"/>
                </a:lnSpc>
              </a:pPr>
              <a:t>‹#›</a:t>
            </a:fld>
            <a:endParaRPr lang="en-US"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96505116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ransition>
    <p:fade/>
  </p:transition>
  <p:timing>
    <p:tnLst>
      <p:par>
        <p:cTn id="1" dur="indefinite" restart="never" nodeType="tmRoot"/>
      </p:par>
    </p:tnLst>
  </p:timing>
  <p:hf hdr="0" dt="0"/>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39726" marR="0" indent="-339726"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70" baseline="0">
          <a:gradFill>
            <a:gsLst>
              <a:gs pos="1250">
                <a:schemeClr val="tx1"/>
              </a:gs>
              <a:gs pos="100000">
                <a:schemeClr val="tx1"/>
              </a:gs>
            </a:gsLst>
            <a:lin ang="5400000" scaled="0"/>
          </a:gradFill>
          <a:latin typeface="+mj-lt"/>
          <a:ea typeface="+mn-ea"/>
          <a:cs typeface="+mn-cs"/>
        </a:defRPr>
      </a:lvl1pPr>
      <a:lvl2pPr marL="573090" marR="0" indent="-233364" algn="l" defTabSz="914367" rtl="0" eaLnBrk="1" fontAlgn="auto" latinLnBrk="0" hangingPunct="1">
        <a:lnSpc>
          <a:spcPct val="90000"/>
        </a:lnSpc>
        <a:spcBef>
          <a:spcPct val="20000"/>
        </a:spcBef>
        <a:spcAft>
          <a:spcPts val="0"/>
        </a:spcAft>
        <a:buClrTx/>
        <a:buSzPct val="90000"/>
        <a:buFont typeface="Wingdings"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798516" marR="0" indent="-225426" algn="l" defTabSz="914367" rtl="0" eaLnBrk="1" fontAlgn="auto" latinLnBrk="0" hangingPunct="1">
        <a:lnSpc>
          <a:spcPct val="90000"/>
        </a:lnSpc>
        <a:spcBef>
          <a:spcPct val="20000"/>
        </a:spcBef>
        <a:spcAft>
          <a:spcPts val="0"/>
        </a:spcAft>
        <a:buClrTx/>
        <a:buSzPct val="90000"/>
        <a:buFont typeface="Wingdings" pitchFamily="2" charset="2"/>
        <a:buChar char=""/>
        <a:tabLst>
          <a:tab pos="798516" algn="l"/>
        </a:tabLst>
        <a:defRPr sz="2745" kern="1200" spc="0" baseline="0">
          <a:gradFill>
            <a:gsLst>
              <a:gs pos="1250">
                <a:schemeClr val="tx1"/>
              </a:gs>
              <a:gs pos="100000">
                <a:schemeClr val="tx1"/>
              </a:gs>
            </a:gsLst>
            <a:lin ang="5400000" scaled="0"/>
          </a:gradFill>
          <a:latin typeface="+mn-lt"/>
          <a:ea typeface="+mn-ea"/>
          <a:cs typeface="+mn-cs"/>
        </a:defRPr>
      </a:lvl3pPr>
      <a:lvl4pPr marL="1030292" marR="0" indent="-231776" algn="l" defTabSz="914367" rtl="0" eaLnBrk="1" fontAlgn="auto" latinLnBrk="0" hangingPunct="1">
        <a:lnSpc>
          <a:spcPct val="90000"/>
        </a:lnSpc>
        <a:spcBef>
          <a:spcPct val="20000"/>
        </a:spcBef>
        <a:spcAft>
          <a:spcPts val="0"/>
        </a:spcAft>
        <a:buClrTx/>
        <a:buSzPct val="90000"/>
        <a:buFont typeface="Wingdings" pitchFamily="2" charset="2"/>
        <a:buChar char=""/>
        <a:tabLst/>
        <a:defRPr sz="2353" kern="1200" spc="0" baseline="0">
          <a:gradFill>
            <a:gsLst>
              <a:gs pos="1250">
                <a:schemeClr val="tx1"/>
              </a:gs>
              <a:gs pos="100000">
                <a:schemeClr val="tx1"/>
              </a:gs>
            </a:gsLst>
            <a:lin ang="5400000" scaled="0"/>
          </a:gradFill>
          <a:latin typeface="+mn-lt"/>
          <a:ea typeface="+mn-ea"/>
          <a:cs typeface="+mn-cs"/>
        </a:defRPr>
      </a:lvl4pPr>
      <a:lvl5pPr marL="1255718" marR="0" indent="-225426" algn="l" defTabSz="914367" rtl="0" eaLnBrk="1" fontAlgn="auto" latinLnBrk="0" hangingPunct="1">
        <a:lnSpc>
          <a:spcPct val="90000"/>
        </a:lnSpc>
        <a:spcBef>
          <a:spcPct val="20000"/>
        </a:spcBef>
        <a:spcAft>
          <a:spcPts val="0"/>
        </a:spcAft>
        <a:buClrTx/>
        <a:buSzPct val="90000"/>
        <a:buFont typeface="Wingdings" pitchFamily="2" charset="2"/>
        <a:buChar char=""/>
        <a:tabLst>
          <a:tab pos="1255718" algn="l"/>
        </a:tabLst>
        <a:defRPr sz="2353"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intunedin.net/"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Mark O’Shea | Microsoft MVP Windows Expert – IT Pro</a:t>
            </a:r>
          </a:p>
        </p:txBody>
      </p:sp>
      <p:sp>
        <p:nvSpPr>
          <p:cNvPr id="2" name="Title 1"/>
          <p:cNvSpPr>
            <a:spLocks noGrp="1"/>
          </p:cNvSpPr>
          <p:nvPr>
            <p:ph type="ctrTitle"/>
          </p:nvPr>
        </p:nvSpPr>
        <p:spPr>
          <a:solidFill>
            <a:schemeClr val="accent5"/>
          </a:solidFill>
          <a:effectLst/>
        </p:spPr>
        <p:txBody>
          <a:bodyPr vert="horz" lIns="137160" tIns="137160" rIns="91409" bIns="137160" rtlCol="0" anchor="b" anchorCtr="0">
            <a:normAutofit/>
          </a:bodyPr>
          <a:lstStyle/>
          <a:p>
            <a:r>
              <a:rPr lang="en-US" sz="6600" dirty="0">
                <a:solidFill>
                  <a:schemeClr val="bg1"/>
                </a:solidFill>
              </a:rPr>
              <a:t>Introducing The Windows 8.1 Update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4138" y="5132437"/>
            <a:ext cx="1057423" cy="1638529"/>
          </a:xfrm>
          <a:prstGeom prst="rect">
            <a:avLst/>
          </a:prstGeom>
        </p:spPr>
      </p:pic>
    </p:spTree>
    <p:extLst>
      <p:ext uri="{BB962C8B-B14F-4D97-AF65-F5344CB8AC3E}">
        <p14:creationId xmlns:p14="http://schemas.microsoft.com/office/powerpoint/2010/main" val="581955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Content Placeholder 2"/>
          <p:cNvSpPr txBox="1">
            <a:spLocks/>
          </p:cNvSpPr>
          <p:nvPr/>
        </p:nvSpPr>
        <p:spPr>
          <a:xfrm>
            <a:off x="4507420" y="979266"/>
            <a:ext cx="7684580" cy="6546243"/>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dirty="0" smtClean="0">
                <a:solidFill>
                  <a:schemeClr val="accent1"/>
                </a:solidFill>
              </a:rPr>
              <a:t>What was new in the Windows 8.1 user experience?</a:t>
            </a:r>
            <a:r>
              <a:rPr lang="en-US" sz="2000" dirty="0" smtClean="0">
                <a:solidFill>
                  <a:schemeClr val="accent1"/>
                </a:solidFill>
                <a:latin typeface="Segoe UI"/>
              </a:rPr>
              <a:t/>
            </a:r>
            <a:br>
              <a:rPr lang="en-US" sz="2000" dirty="0" smtClean="0">
                <a:solidFill>
                  <a:schemeClr val="accent1"/>
                </a:solidFill>
                <a:latin typeface="Segoe UI"/>
              </a:rPr>
            </a:br>
            <a:r>
              <a:rPr lang="en-US" dirty="0">
                <a:solidFill>
                  <a:schemeClr val="accent1"/>
                </a:solidFill>
              </a:rPr>
              <a:t/>
            </a:r>
            <a:br>
              <a:rPr lang="en-US" dirty="0">
                <a:solidFill>
                  <a:schemeClr val="accent1"/>
                </a:solidFill>
              </a:rPr>
            </a:br>
            <a:r>
              <a:rPr lang="en-US" dirty="0" smtClean="0">
                <a:solidFill>
                  <a:schemeClr val="accent1"/>
                </a:solidFill>
              </a:rPr>
              <a:t>What is </a:t>
            </a:r>
            <a:r>
              <a:rPr lang="en-US" dirty="0" smtClean="0">
                <a:solidFill>
                  <a:schemeClr val="accent1"/>
                </a:solidFill>
              </a:rPr>
              <a:t>new in the </a:t>
            </a:r>
            <a:r>
              <a:rPr lang="en-US" dirty="0">
                <a:solidFill>
                  <a:schemeClr val="accent1"/>
                </a:solidFill>
              </a:rPr>
              <a:t>Windows 8.1 </a:t>
            </a:r>
            <a:r>
              <a:rPr lang="en-US" dirty="0" smtClean="0">
                <a:solidFill>
                  <a:schemeClr val="accent1"/>
                </a:solidFill>
              </a:rPr>
              <a:t>Update user experience</a:t>
            </a:r>
            <a:r>
              <a:rPr lang="en-US" dirty="0" smtClean="0">
                <a:solidFill>
                  <a:schemeClr val="accent1"/>
                </a:solidFill>
              </a:rPr>
              <a:t>?</a:t>
            </a:r>
          </a:p>
          <a:p>
            <a:endParaRPr lang="en-US" dirty="0">
              <a:solidFill>
                <a:schemeClr val="accent1"/>
              </a:solidFill>
            </a:endParaRPr>
          </a:p>
          <a:p>
            <a:r>
              <a:rPr lang="en-US" dirty="0" smtClean="0">
                <a:solidFill>
                  <a:schemeClr val="accent1"/>
                </a:solidFill>
              </a:rPr>
              <a:t>Next steps…</a:t>
            </a:r>
            <a:endParaRPr lang="en-US" dirty="0">
              <a:solidFill>
                <a:schemeClr val="accent1"/>
              </a:solidFill>
            </a:endParaRPr>
          </a:p>
          <a:p>
            <a:endParaRPr lang="en-US" sz="2000" dirty="0">
              <a:solidFill>
                <a:schemeClr val="accent1"/>
              </a:solidFill>
              <a:latin typeface="Segoe UI"/>
            </a:endParaRPr>
          </a:p>
          <a:p>
            <a:endParaRPr lang="en-US" sz="2000" dirty="0" smtClean="0">
              <a:solidFill>
                <a:schemeClr val="accent1"/>
              </a:solidFill>
              <a:latin typeface="Segoe UI"/>
            </a:endParaRPr>
          </a:p>
          <a:p>
            <a:endParaRPr lang="en-US" sz="2000" dirty="0">
              <a:solidFill>
                <a:schemeClr val="accent1"/>
              </a:solidFill>
              <a:latin typeface="Segoe UI"/>
            </a:endParaRPr>
          </a:p>
          <a:p>
            <a:endParaRPr lang="en-US" dirty="0" smtClean="0">
              <a:solidFill>
                <a:schemeClr val="accent1"/>
              </a:solidFill>
            </a:endParaRPr>
          </a:p>
        </p:txBody>
      </p:sp>
      <p:sp>
        <p:nvSpPr>
          <p:cNvPr id="2" name="Rectangle 1"/>
          <p:cNvSpPr/>
          <p:nvPr/>
        </p:nvSpPr>
        <p:spPr bwMode="auto">
          <a:xfrm>
            <a:off x="1588" y="0"/>
            <a:ext cx="4281714"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 name="Rectangle 10"/>
          <p:cNvSpPr/>
          <p:nvPr/>
        </p:nvSpPr>
        <p:spPr>
          <a:xfrm>
            <a:off x="1588" y="0"/>
            <a:ext cx="4281714" cy="2411896"/>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4800" dirty="0">
                <a:latin typeface="+mj-lt"/>
              </a:rPr>
              <a:t>Agenda</a:t>
            </a:r>
          </a:p>
        </p:txBody>
      </p:sp>
      <p:sp>
        <p:nvSpPr>
          <p:cNvPr id="16" name="Freeform 9"/>
          <p:cNvSpPr>
            <a:spLocks noEditPoints="1"/>
          </p:cNvSpPr>
          <p:nvPr/>
        </p:nvSpPr>
        <p:spPr bwMode="black">
          <a:xfrm>
            <a:off x="2933549" y="5558967"/>
            <a:ext cx="930760" cy="93454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34"/>
            <a:endParaRPr lang="en-US" dirty="0">
              <a:solidFill>
                <a:srgbClr val="000000"/>
              </a:solidFill>
            </a:endParaRPr>
          </a:p>
        </p:txBody>
      </p:sp>
    </p:spTree>
    <p:extLst>
      <p:ext uri="{BB962C8B-B14F-4D97-AF65-F5344CB8AC3E}">
        <p14:creationId xmlns:p14="http://schemas.microsoft.com/office/powerpoint/2010/main" val="2448771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a:solidFill>
            <a:schemeClr val="accent5"/>
          </a:solidFill>
        </p:spPr>
        <p:txBody>
          <a:bodyPr/>
          <a:lstStyle/>
          <a:p>
            <a:r>
              <a:rPr lang="en-US" sz="4400" dirty="0" smtClean="0">
                <a:solidFill>
                  <a:schemeClr val="bg1"/>
                </a:solidFill>
              </a:rPr>
              <a:t>What was new in the Windows 8.1 User Experience?</a:t>
            </a:r>
            <a:endParaRPr lang="en-US" dirty="0">
              <a:solidFill>
                <a:schemeClr val="bg1"/>
              </a:solidFill>
            </a:endParaRPr>
          </a:p>
        </p:txBody>
      </p:sp>
    </p:spTree>
    <p:extLst>
      <p:ext uri="{BB962C8B-B14F-4D97-AF65-F5344CB8AC3E}">
        <p14:creationId xmlns:p14="http://schemas.microsoft.com/office/powerpoint/2010/main" val="193541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8" name="Group 18"/>
          <p:cNvGrpSpPr>
            <a:grpSpLocks noChangeAspect="1"/>
          </p:cNvGrpSpPr>
          <p:nvPr/>
        </p:nvGrpSpPr>
        <p:grpSpPr>
          <a:xfrm>
            <a:off x="10916094" y="520577"/>
            <a:ext cx="548640" cy="496651"/>
            <a:chOff x="5613085" y="2664771"/>
            <a:chExt cx="881297" cy="725260"/>
          </a:xfrm>
          <a:solidFill>
            <a:schemeClr val="accent2"/>
          </a:solidFill>
        </p:grpSpPr>
        <p:pic>
          <p:nvPicPr>
            <p:cNvPr id="79" name="Picture 7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a:defRPr/>
              </a:pPr>
              <a:endParaRPr lang="en-US" kern="0" dirty="0">
                <a:solidFill>
                  <a:srgbClr val="F2F2F2"/>
                </a:solidFill>
              </a:endParaRPr>
            </a:p>
          </p:txBody>
        </p:sp>
      </p:grpSp>
      <p:sp useBgFill="1">
        <p:nvSpPr>
          <p:cNvPr id="87" name="Rectangle 86"/>
          <p:cNvSpPr/>
          <p:nvPr/>
        </p:nvSpPr>
        <p:spPr bwMode="auto">
          <a:xfrm>
            <a:off x="-364311" y="85836"/>
            <a:ext cx="12554724"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520701" y="228601"/>
            <a:ext cx="11149013" cy="651653"/>
          </a:xfrm>
        </p:spPr>
        <p:txBody>
          <a:bodyPr>
            <a:normAutofit fontScale="90000"/>
          </a:bodyPr>
          <a:lstStyle/>
          <a:p>
            <a:r>
              <a:rPr lang="en-US" sz="4705" dirty="0" smtClean="0">
                <a:solidFill>
                  <a:srgbClr val="000000">
                    <a:lumMod val="65000"/>
                    <a:lumOff val="35000"/>
                  </a:srgbClr>
                </a:solidFill>
              </a:rPr>
              <a:t>What Windows 7 elements are in Windows 8.1?</a:t>
            </a:r>
            <a:endParaRPr lang="en-US" sz="4705" dirty="0">
              <a:solidFill>
                <a:schemeClr val="tx1">
                  <a:lumMod val="65000"/>
                  <a:lumOff val="35000"/>
                </a:schemeClr>
              </a:solidFill>
              <a:ea typeface="+mj-ea"/>
              <a:cs typeface="+mj-cs"/>
            </a:endParaRPr>
          </a:p>
        </p:txBody>
      </p:sp>
      <p:grpSp>
        <p:nvGrpSpPr>
          <p:cNvPr id="20" name="Group 19"/>
          <p:cNvGrpSpPr/>
          <p:nvPr/>
        </p:nvGrpSpPr>
        <p:grpSpPr>
          <a:xfrm>
            <a:off x="3066476" y="4233892"/>
            <a:ext cx="5417226" cy="1858725"/>
            <a:chOff x="6093838" y="4394437"/>
            <a:chExt cx="5417226" cy="1858725"/>
          </a:xfrm>
          <a:solidFill>
            <a:srgbClr val="00BCF2"/>
          </a:solidFill>
        </p:grpSpPr>
        <p:sp>
          <p:nvSpPr>
            <p:cNvPr id="94" name="Rectangle 93"/>
            <p:cNvSpPr/>
            <p:nvPr/>
          </p:nvSpPr>
          <p:spPr bwMode="auto">
            <a:xfrm>
              <a:off x="6093838" y="4394437"/>
              <a:ext cx="5417226" cy="1858725"/>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6" name="Picture 6" descr="\\MAGNUM\Projects\Microsoft\Cloud Power FY12\Design\ICONS_PNG\Screen.png"/>
            <p:cNvPicPr>
              <a:picLocks noChangeAspect="1" noChangeArrowheads="1"/>
            </p:cNvPicPr>
            <p:nvPr/>
          </p:nvPicPr>
          <p:blipFill>
            <a:blip r:embed="rId5" cstate="print">
              <a:lum bright="100000"/>
            </a:blip>
            <a:srcRect/>
            <a:stretch>
              <a:fillRect/>
            </a:stretch>
          </p:blipFill>
          <p:spPr bwMode="auto">
            <a:xfrm>
              <a:off x="10109200" y="4745592"/>
              <a:ext cx="1135541" cy="1135541"/>
            </a:xfrm>
            <a:prstGeom prst="rect">
              <a:avLst/>
            </a:prstGeom>
            <a:grpFill/>
          </p:spPr>
        </p:pic>
      </p:grpSp>
      <p:sp>
        <p:nvSpPr>
          <p:cNvPr id="8" name="TextBox 7"/>
          <p:cNvSpPr txBox="1"/>
          <p:nvPr/>
        </p:nvSpPr>
        <p:spPr>
          <a:xfrm>
            <a:off x="3176258" y="4262892"/>
            <a:ext cx="4432420" cy="1723549"/>
          </a:xfrm>
          <a:prstGeom prst="rect">
            <a:avLst/>
          </a:prstGeom>
          <a:noFill/>
        </p:spPr>
        <p:txBody>
          <a:bodyPr wrap="square" lIns="0" tIns="0" rIns="0" bIns="0" rtlCol="0">
            <a:spAutoFit/>
          </a:bodyPr>
          <a:lstStyle/>
          <a:p>
            <a:r>
              <a:rPr lang="en-US" dirty="0">
                <a:solidFill>
                  <a:srgbClr val="FFFFFF"/>
                </a:solidFill>
                <a:latin typeface="Segoe UI Light"/>
              </a:rPr>
              <a:t>Desktop experience</a:t>
            </a:r>
          </a:p>
          <a:p>
            <a:endParaRPr lang="en-US" sz="1000" dirty="0">
              <a:solidFill>
                <a:srgbClr val="FFFFFF"/>
              </a:solidFill>
              <a:latin typeface="Segoe UI Light"/>
            </a:endParaRPr>
          </a:p>
          <a:p>
            <a:pPr marL="742932" lvl="1" indent="-285750">
              <a:buFont typeface="Arial" pitchFamily="34" charset="0"/>
              <a:buChar char="•"/>
            </a:pPr>
            <a:r>
              <a:rPr lang="en-US" sz="1400" dirty="0" smtClean="0">
                <a:solidFill>
                  <a:prstClr val="white"/>
                </a:solidFill>
              </a:rPr>
              <a:t>Start</a:t>
            </a:r>
            <a:endParaRPr lang="en-US" sz="1400" dirty="0" smtClean="0">
              <a:solidFill>
                <a:prstClr val="white"/>
              </a:solidFill>
            </a:endParaRPr>
          </a:p>
          <a:p>
            <a:pPr marL="742932" lvl="1" indent="-285750">
              <a:buFont typeface="Arial" pitchFamily="34" charset="0"/>
              <a:buChar char="•"/>
            </a:pPr>
            <a:r>
              <a:rPr lang="en-US" sz="1400" dirty="0" smtClean="0">
                <a:solidFill>
                  <a:prstClr val="white"/>
                </a:solidFill>
              </a:rPr>
              <a:t>Snapping</a:t>
            </a:r>
            <a:endParaRPr lang="en-US" sz="1400" dirty="0">
              <a:solidFill>
                <a:prstClr val="white"/>
              </a:solidFill>
            </a:endParaRPr>
          </a:p>
          <a:p>
            <a:pPr marL="742932" lvl="1" indent="-285750">
              <a:buFont typeface="Arial" pitchFamily="34" charset="0"/>
              <a:buChar char="•"/>
            </a:pPr>
            <a:r>
              <a:rPr lang="en-US" sz="1400" dirty="0">
                <a:solidFill>
                  <a:prstClr val="white"/>
                </a:solidFill>
              </a:rPr>
              <a:t>Taskbar</a:t>
            </a:r>
          </a:p>
          <a:p>
            <a:pPr marL="742932" lvl="1" indent="-285750">
              <a:buFont typeface="Arial" pitchFamily="34" charset="0"/>
              <a:buChar char="•"/>
            </a:pPr>
            <a:r>
              <a:rPr lang="en-US" sz="1400" dirty="0">
                <a:solidFill>
                  <a:prstClr val="white"/>
                </a:solidFill>
              </a:rPr>
              <a:t>Jump Lists</a:t>
            </a:r>
          </a:p>
          <a:p>
            <a:pPr marL="742932" lvl="1" indent="-285750">
              <a:buFont typeface="Arial" pitchFamily="34" charset="0"/>
              <a:buChar char="•"/>
            </a:pPr>
            <a:r>
              <a:rPr lang="en-US" sz="1400" dirty="0">
                <a:solidFill>
                  <a:prstClr val="white"/>
                </a:solidFill>
              </a:rPr>
              <a:t>Pinning</a:t>
            </a:r>
          </a:p>
          <a:p>
            <a:pPr marL="742932" lvl="1" indent="-285750">
              <a:buFont typeface="Arial" pitchFamily="34" charset="0"/>
              <a:buChar char="•"/>
            </a:pPr>
            <a:r>
              <a:rPr lang="en-US" sz="1400" dirty="0">
                <a:solidFill>
                  <a:prstClr val="white"/>
                </a:solidFill>
              </a:rPr>
              <a:t>Thumbnails</a:t>
            </a:r>
            <a:endParaRPr lang="en-US" sz="1200" dirty="0">
              <a:solidFill>
                <a:prstClr val="white"/>
              </a:solidFill>
            </a:endParaRPr>
          </a:p>
        </p:txBody>
      </p:sp>
      <p:pic>
        <p:nvPicPr>
          <p:cNvPr id="32" name="Picture 31"/>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3066476" y="1454702"/>
            <a:ext cx="5417227" cy="2652070"/>
          </a:xfrm>
          <a:prstGeom prst="rect">
            <a:avLst/>
          </a:prstGeom>
        </p:spPr>
      </p:pic>
    </p:spTree>
    <p:extLst>
      <p:ext uri="{BB962C8B-B14F-4D97-AF65-F5344CB8AC3E}">
        <p14:creationId xmlns:p14="http://schemas.microsoft.com/office/powerpoint/2010/main" val="262612930"/>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Content Placeholder 2"/>
          <p:cNvSpPr txBox="1">
            <a:spLocks/>
          </p:cNvSpPr>
          <p:nvPr/>
        </p:nvSpPr>
        <p:spPr>
          <a:xfrm>
            <a:off x="4372847" y="438912"/>
            <a:ext cx="7682470" cy="5980178"/>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150000"/>
              </a:lnSpc>
            </a:pPr>
            <a:r>
              <a:rPr lang="en-US" sz="2800" dirty="0">
                <a:solidFill>
                  <a:srgbClr val="00BCF2"/>
                </a:solidFill>
                <a:latin typeface="Segoe UI"/>
              </a:rPr>
              <a:t>Boot to Desktop</a:t>
            </a:r>
          </a:p>
          <a:p>
            <a:pPr marL="304701" lvl="2" indent="0">
              <a:lnSpc>
                <a:spcPct val="150000"/>
              </a:lnSpc>
              <a:buClr>
                <a:srgbClr val="00BCF2"/>
              </a:buClr>
              <a:buNone/>
            </a:pPr>
            <a:r>
              <a:rPr lang="en-US" sz="2000" dirty="0">
                <a:solidFill>
                  <a:srgbClr val="505050"/>
                </a:solidFill>
                <a:ea typeface="ＭＳ Ｐゴシック" charset="0"/>
                <a:cs typeface="Segoe UI Light"/>
              </a:rPr>
              <a:t>Boot directly to desktop</a:t>
            </a:r>
            <a:br>
              <a:rPr lang="en-US" sz="2000" dirty="0">
                <a:solidFill>
                  <a:srgbClr val="505050"/>
                </a:solidFill>
                <a:ea typeface="ＭＳ Ｐゴシック" charset="0"/>
                <a:cs typeface="Segoe UI Light"/>
              </a:rPr>
            </a:br>
            <a:r>
              <a:rPr lang="en-US" sz="2000" dirty="0">
                <a:solidFill>
                  <a:srgbClr val="505050"/>
                </a:solidFill>
                <a:ea typeface="ＭＳ Ｐゴシック" charset="0"/>
                <a:cs typeface="Segoe UI Light"/>
              </a:rPr>
              <a:t>Only leave the desktop when you want</a:t>
            </a:r>
          </a:p>
          <a:p>
            <a:pPr>
              <a:lnSpc>
                <a:spcPct val="150000"/>
              </a:lnSpc>
            </a:pPr>
            <a:endParaRPr lang="en-US" sz="2800" dirty="0">
              <a:solidFill>
                <a:srgbClr val="00BCF2"/>
              </a:solidFill>
              <a:latin typeface="Segoe UI"/>
            </a:endParaRPr>
          </a:p>
          <a:p>
            <a:pPr>
              <a:lnSpc>
                <a:spcPct val="150000"/>
              </a:lnSpc>
            </a:pPr>
            <a:r>
              <a:rPr lang="en-US" sz="2800" dirty="0">
                <a:solidFill>
                  <a:srgbClr val="00BCF2"/>
                </a:solidFill>
                <a:latin typeface="Segoe UI"/>
              </a:rPr>
              <a:t>Multi monitor</a:t>
            </a:r>
          </a:p>
          <a:p>
            <a:pPr marL="304701" lvl="2" indent="0">
              <a:lnSpc>
                <a:spcPct val="150000"/>
              </a:lnSpc>
              <a:buClr>
                <a:srgbClr val="00BCF2"/>
              </a:buClr>
              <a:buNone/>
            </a:pPr>
            <a:r>
              <a:rPr lang="en-US" sz="2000" dirty="0">
                <a:solidFill>
                  <a:srgbClr val="505050"/>
                </a:solidFill>
                <a:ea typeface="ＭＳ Ｐゴシック" charset="0"/>
                <a:cs typeface="Segoe UI Light"/>
              </a:rPr>
              <a:t>Scaling for each display</a:t>
            </a:r>
          </a:p>
          <a:p>
            <a:pPr marL="304701" lvl="2" indent="0">
              <a:lnSpc>
                <a:spcPct val="150000"/>
              </a:lnSpc>
              <a:buClr>
                <a:srgbClr val="00BCF2"/>
              </a:buClr>
              <a:buNone/>
            </a:pPr>
            <a:r>
              <a:rPr lang="en-US" sz="2000" dirty="0">
                <a:solidFill>
                  <a:srgbClr val="505050"/>
                </a:solidFill>
                <a:ea typeface="ＭＳ Ｐゴシック" charset="0"/>
                <a:cs typeface="Segoe UI Light"/>
              </a:rPr>
              <a:t>Control of Start Screen location</a:t>
            </a:r>
          </a:p>
          <a:p>
            <a:pPr>
              <a:buClr>
                <a:srgbClr val="00BCF2"/>
              </a:buClr>
            </a:pPr>
            <a:endParaRPr lang="en-US" sz="3199" dirty="0">
              <a:solidFill>
                <a:srgbClr val="00BCF2"/>
              </a:solidFill>
            </a:endParaRPr>
          </a:p>
          <a:p>
            <a:pPr>
              <a:buClr>
                <a:srgbClr val="00BCF2"/>
              </a:buClr>
            </a:pPr>
            <a: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t/>
            </a:r>
            <a:b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br>
            <a:endPar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a:solidFill>
                  <a:prstClr val="white"/>
                </a:solidFill>
                <a:latin typeface="Segoe UI Light"/>
              </a:rPr>
              <a:t>User Experience</a:t>
            </a: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spTree>
    <p:extLst>
      <p:ext uri="{BB962C8B-B14F-4D97-AF65-F5344CB8AC3E}">
        <p14:creationId xmlns:p14="http://schemas.microsoft.com/office/powerpoint/2010/main" val="1449975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Content Placeholder 2"/>
          <p:cNvSpPr txBox="1">
            <a:spLocks/>
          </p:cNvSpPr>
          <p:nvPr/>
        </p:nvSpPr>
        <p:spPr>
          <a:xfrm>
            <a:off x="4372847" y="438912"/>
            <a:ext cx="7682470" cy="5980178"/>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150000"/>
              </a:lnSpc>
            </a:pPr>
            <a:r>
              <a:rPr lang="en-US" sz="2800" dirty="0">
                <a:solidFill>
                  <a:srgbClr val="00BCF2"/>
                </a:solidFill>
                <a:latin typeface="Segoe UI"/>
              </a:rPr>
              <a:t>Start Screen Improvements</a:t>
            </a:r>
          </a:p>
          <a:p>
            <a:pPr marL="304701" lvl="2" indent="0">
              <a:lnSpc>
                <a:spcPct val="150000"/>
              </a:lnSpc>
              <a:buClr>
                <a:srgbClr val="00BCF2"/>
              </a:buClr>
              <a:buNone/>
            </a:pPr>
            <a:r>
              <a:rPr lang="en-US" sz="2000" dirty="0">
                <a:solidFill>
                  <a:srgbClr val="505050"/>
                </a:solidFill>
                <a:latin typeface="Segoe UI"/>
                <a:ea typeface="ＭＳ Ｐゴシック" charset="0"/>
                <a:cs typeface="Segoe UI Light"/>
              </a:rPr>
              <a:t>More options for Start screen organization</a:t>
            </a:r>
          </a:p>
          <a:p>
            <a:pPr marL="304701" lvl="2" indent="0">
              <a:lnSpc>
                <a:spcPct val="150000"/>
              </a:lnSpc>
              <a:buClr>
                <a:srgbClr val="00BCF2"/>
              </a:buClr>
              <a:buNone/>
            </a:pPr>
            <a:r>
              <a:rPr lang="en-US" sz="2000" dirty="0">
                <a:solidFill>
                  <a:srgbClr val="505050"/>
                </a:solidFill>
                <a:latin typeface="Segoe UI"/>
                <a:ea typeface="ＭＳ Ｐゴシック" charset="0"/>
                <a:cs typeface="Segoe UI Light"/>
              </a:rPr>
              <a:t>More tile sizes available</a:t>
            </a:r>
          </a:p>
          <a:p>
            <a:pPr marL="304701" lvl="2" indent="0">
              <a:lnSpc>
                <a:spcPct val="150000"/>
              </a:lnSpc>
              <a:buClr>
                <a:srgbClr val="00BCF2"/>
              </a:buClr>
              <a:buNone/>
            </a:pPr>
            <a:r>
              <a:rPr lang="en-US" sz="2000" dirty="0">
                <a:solidFill>
                  <a:srgbClr val="505050"/>
                </a:solidFill>
                <a:latin typeface="Segoe UI"/>
                <a:ea typeface="ＭＳ Ｐゴシック" charset="0"/>
                <a:cs typeface="Segoe UI Light"/>
              </a:rPr>
              <a:t>IT can control layout and settings via policy</a:t>
            </a:r>
          </a:p>
          <a:p>
            <a:pPr marL="304701" lvl="2" indent="0">
              <a:lnSpc>
                <a:spcPct val="150000"/>
              </a:lnSpc>
              <a:buClr>
                <a:srgbClr val="00BCF2"/>
              </a:buClr>
              <a:buNone/>
            </a:pPr>
            <a:r>
              <a:rPr lang="en-US" sz="2000" dirty="0">
                <a:solidFill>
                  <a:srgbClr val="505050"/>
                </a:solidFill>
                <a:latin typeface="Segoe UI"/>
                <a:ea typeface="ＭＳ Ｐゴシック" charset="0"/>
                <a:cs typeface="Segoe UI Light"/>
              </a:rPr>
              <a:t>Consistent background between desktop and Start screen</a:t>
            </a:r>
          </a:p>
          <a:p>
            <a:pPr marL="304701" lvl="2" indent="0">
              <a:lnSpc>
                <a:spcPct val="150000"/>
              </a:lnSpc>
              <a:buClr>
                <a:srgbClr val="00BCF2"/>
              </a:buClr>
              <a:buNone/>
            </a:pPr>
            <a:r>
              <a:rPr lang="en-US" sz="2000" dirty="0">
                <a:solidFill>
                  <a:srgbClr val="505050"/>
                </a:solidFill>
                <a:latin typeface="Segoe UI"/>
                <a:ea typeface="ＭＳ Ｐゴシック" charset="0"/>
                <a:cs typeface="Segoe UI Light"/>
              </a:rPr>
              <a:t>Apps are not added to the Start screen by default</a:t>
            </a:r>
          </a:p>
          <a:p>
            <a:pPr defTabSz="914363" fontAlgn="auto">
              <a:lnSpc>
                <a:spcPct val="100000"/>
              </a:lnSpc>
              <a:spcAft>
                <a:spcPts val="600"/>
              </a:spcAft>
              <a:buClr>
                <a:srgbClr val="00BCF2"/>
              </a:buClr>
              <a:buSzTx/>
            </a:pPr>
            <a:endParaRPr lang="en-US" sz="2800" dirty="0">
              <a:solidFill>
                <a:srgbClr val="00BCF2"/>
              </a:solidFill>
              <a:latin typeface="Segoe UI"/>
            </a:endParaRPr>
          </a:p>
          <a:p>
            <a:pPr defTabSz="914363" fontAlgn="auto">
              <a:lnSpc>
                <a:spcPct val="100000"/>
              </a:lnSpc>
              <a:spcAft>
                <a:spcPts val="600"/>
              </a:spcAft>
              <a:buClr>
                <a:srgbClr val="00BCF2"/>
              </a:buClr>
              <a:buSzTx/>
            </a:pPr>
            <a:r>
              <a:rPr lang="en-US" sz="2800" dirty="0">
                <a:solidFill>
                  <a:srgbClr val="00BCF2"/>
                </a:solidFill>
                <a:latin typeface="Segoe UI"/>
              </a:rPr>
              <a:t>New Search Experience</a:t>
            </a:r>
          </a:p>
          <a:p>
            <a:pPr defTabSz="914363" fontAlgn="auto">
              <a:lnSpc>
                <a:spcPct val="100000"/>
              </a:lnSpc>
              <a:spcAft>
                <a:spcPts val="600"/>
              </a:spcAft>
              <a:buClr>
                <a:srgbClr val="00BCF2"/>
              </a:buClr>
              <a:buSzTx/>
            </a:pPr>
            <a:endParaRPr lang="en-US" sz="2800" dirty="0">
              <a:solidFill>
                <a:srgbClr val="00BCF2"/>
              </a:solidFill>
              <a:latin typeface="Segoe UI"/>
            </a:endParaRPr>
          </a:p>
          <a:p>
            <a:pPr defTabSz="914363" fontAlgn="auto">
              <a:lnSpc>
                <a:spcPct val="100000"/>
              </a:lnSpc>
              <a:spcAft>
                <a:spcPts val="600"/>
              </a:spcAft>
              <a:buClr>
                <a:srgbClr val="00BCF2"/>
              </a:buClr>
              <a:buSzTx/>
            </a:pPr>
            <a:r>
              <a:rPr lang="en-US" sz="2800" dirty="0">
                <a:solidFill>
                  <a:srgbClr val="00BCF2"/>
                </a:solidFill>
                <a:latin typeface="Segoe UI"/>
              </a:rPr>
              <a:t>Snapping Apps</a:t>
            </a:r>
            <a:endParaRPr lang="en-US" sz="2000" dirty="0">
              <a:solidFill>
                <a:srgbClr val="505050"/>
              </a:solidFill>
              <a:latin typeface="Segoe UI"/>
            </a:endParaRPr>
          </a:p>
          <a:p>
            <a:pPr marL="0" lvl="2" indent="0" fontAlgn="base">
              <a:lnSpc>
                <a:spcPct val="150000"/>
              </a:lnSpc>
              <a:buClr>
                <a:schemeClr val="accent1"/>
              </a:buClr>
              <a:buSzPct val="110000"/>
              <a:buNone/>
            </a:pPr>
            <a:endParaRPr lang="en-US" sz="4000" dirty="0">
              <a:solidFill>
                <a:schemeClr val="accent1"/>
              </a:solidFill>
              <a:latin typeface="Segoe UI Light"/>
              <a:ea typeface="ＭＳ Ｐゴシック" charset="0"/>
              <a:cs typeface="Segoe UI Light"/>
            </a:endParaRPr>
          </a:p>
          <a:p>
            <a:pPr marL="0" lvl="2" indent="0" fontAlgn="base">
              <a:lnSpc>
                <a:spcPct val="150000"/>
              </a:lnSpc>
              <a:buClr>
                <a:schemeClr val="accent1"/>
              </a:buClr>
              <a:buSzPct val="110000"/>
              <a:buNone/>
            </a:pPr>
            <a:endParaRPr lang="en-US" sz="4000" dirty="0">
              <a:solidFill>
                <a:schemeClr val="accent1"/>
              </a:solidFill>
              <a:latin typeface="Segoe UI Light"/>
              <a:ea typeface="ＭＳ Ｐゴシック" charset="0"/>
              <a:cs typeface="Segoe UI Light"/>
            </a:endParaRPr>
          </a:p>
          <a:p>
            <a:endParaRPr lang="en-US" sz="3199" dirty="0">
              <a:solidFill>
                <a:schemeClr val="accent1"/>
              </a:solidFill>
            </a:endParaRPr>
          </a:p>
          <a:p>
            <a:endParaRPr lang="en-US" sz="3199" dirty="0">
              <a:solidFill>
                <a:schemeClr val="accent1"/>
              </a:solidFill>
            </a:endParaRPr>
          </a:p>
          <a:p>
            <a:r>
              <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rPr>
              <a:t/>
            </a:r>
            <a:br>
              <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rPr>
            </a:br>
            <a:endPar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a:latin typeface="+mj-lt"/>
              </a:rPr>
              <a:t>User Experience</a:t>
            </a: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spTree>
    <p:extLst>
      <p:ext uri="{BB962C8B-B14F-4D97-AF65-F5344CB8AC3E}">
        <p14:creationId xmlns:p14="http://schemas.microsoft.com/office/powerpoint/2010/main" val="1357323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590" y="1380"/>
            <a:ext cx="6323011" cy="1882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0" dirty="0">
              <a:solidFill>
                <a:srgbClr val="FFFFFF"/>
              </a:solidFill>
            </a:endParaRPr>
          </a:p>
        </p:txBody>
      </p:sp>
      <p:sp>
        <p:nvSpPr>
          <p:cNvPr id="19" name="Rectangle 18"/>
          <p:cNvSpPr/>
          <p:nvPr/>
        </p:nvSpPr>
        <p:spPr>
          <a:xfrm>
            <a:off x="1590" y="1521956"/>
            <a:ext cx="6323011" cy="53299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dirty="0">
              <a:solidFill>
                <a:srgbClr val="FFFFFF"/>
              </a:solidFill>
            </a:endParaRPr>
          </a:p>
        </p:txBody>
      </p:sp>
      <p:sp>
        <p:nvSpPr>
          <p:cNvPr id="25" name="Round Single Corner Rectangle 24"/>
          <p:cNvSpPr/>
          <p:nvPr/>
        </p:nvSpPr>
        <p:spPr>
          <a:xfrm>
            <a:off x="22001" y="2597176"/>
            <a:ext cx="2834640" cy="1452389"/>
          </a:xfrm>
          <a:prstGeom prst="round1Rect">
            <a:avLst>
              <a:gd name="adj" fmla="val 170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solidFill>
                <a:schemeClr val="tx2"/>
              </a:solidFill>
              <a:latin typeface="Segoe UI Light" pitchFamily="34" charset="0"/>
              <a:cs typeface="Segoe UI Light" pitchFamily="34" charset="0"/>
            </a:endParaRPr>
          </a:p>
        </p:txBody>
      </p:sp>
      <p:sp>
        <p:nvSpPr>
          <p:cNvPr id="3" name="TextBox 2"/>
          <p:cNvSpPr txBox="1"/>
          <p:nvPr/>
        </p:nvSpPr>
        <p:spPr>
          <a:xfrm>
            <a:off x="6781800" y="4941094"/>
            <a:ext cx="5606078" cy="677108"/>
          </a:xfrm>
          <a:prstGeom prst="rect">
            <a:avLst/>
          </a:prstGeom>
          <a:noFill/>
        </p:spPr>
        <p:txBody>
          <a:bodyPr wrap="square" rtlCol="0">
            <a:spAutoFit/>
          </a:bodyPr>
          <a:lstStyle/>
          <a:p>
            <a:endParaRPr lang="en-US" dirty="0">
              <a:solidFill>
                <a:schemeClr val="tx2"/>
              </a:solidFill>
              <a:latin typeface="Segoe UI Light" pitchFamily="34" charset="0"/>
              <a:cs typeface="Segoe UI Light" pitchFamily="34" charset="0"/>
            </a:endParaRPr>
          </a:p>
          <a:p>
            <a:pPr marL="342900" indent="-342900">
              <a:buFont typeface="Arial" pitchFamily="34" charset="0"/>
              <a:buChar char="•"/>
            </a:pPr>
            <a:endParaRPr lang="en-US" sz="2000" dirty="0">
              <a:solidFill>
                <a:schemeClr val="tx2"/>
              </a:solidFill>
              <a:latin typeface="Segoe UI Light" pitchFamily="34" charset="0"/>
              <a:cs typeface="Segoe UI Light" pitchFamily="34" charset="0"/>
            </a:endParaRPr>
          </a:p>
        </p:txBody>
      </p:sp>
      <p:sp>
        <p:nvSpPr>
          <p:cNvPr id="12" name="TextBox 11"/>
          <p:cNvSpPr txBox="1"/>
          <p:nvPr/>
        </p:nvSpPr>
        <p:spPr>
          <a:xfrm>
            <a:off x="6622517" y="1521956"/>
            <a:ext cx="6309280" cy="523220"/>
          </a:xfrm>
          <a:prstGeom prst="rect">
            <a:avLst/>
          </a:prstGeom>
          <a:noFill/>
        </p:spPr>
        <p:txBody>
          <a:bodyPr wrap="square" rtlCol="0">
            <a:spAutoFit/>
          </a:bodyPr>
          <a:lstStyle/>
          <a:p>
            <a:r>
              <a:rPr lang="en-US" sz="2800" dirty="0" err="1" smtClean="0">
                <a:solidFill>
                  <a:schemeClr val="tx1">
                    <a:lumMod val="50000"/>
                    <a:lumOff val="50000"/>
                  </a:schemeClr>
                </a:solidFill>
                <a:latin typeface="Segoe UI Light" pitchFamily="34" charset="0"/>
                <a:cs typeface="Segoe UI Light" pitchFamily="34" charset="0"/>
              </a:rPr>
              <a:t>Optimising</a:t>
            </a:r>
            <a:r>
              <a:rPr lang="en-US" sz="2800" dirty="0" smtClean="0">
                <a:solidFill>
                  <a:schemeClr val="tx1">
                    <a:lumMod val="50000"/>
                    <a:lumOff val="50000"/>
                  </a:schemeClr>
                </a:solidFill>
                <a:latin typeface="Segoe UI Light" pitchFamily="34" charset="0"/>
                <a:cs typeface="Segoe UI Light" pitchFamily="34" charset="0"/>
              </a:rPr>
              <a:t> </a:t>
            </a:r>
            <a:r>
              <a:rPr lang="en-US" sz="2800" dirty="0">
                <a:solidFill>
                  <a:schemeClr val="tx1">
                    <a:lumMod val="50000"/>
                    <a:lumOff val="50000"/>
                  </a:schemeClr>
                </a:solidFill>
                <a:latin typeface="Segoe UI Light" pitchFamily="34" charset="0"/>
                <a:cs typeface="Segoe UI Light" pitchFamily="34" charset="0"/>
              </a:rPr>
              <a:t>end-user experiences</a:t>
            </a:r>
          </a:p>
        </p:txBody>
      </p:sp>
      <p:sp>
        <p:nvSpPr>
          <p:cNvPr id="13" name="TextBox 12"/>
          <p:cNvSpPr txBox="1"/>
          <p:nvPr/>
        </p:nvSpPr>
        <p:spPr>
          <a:xfrm>
            <a:off x="6442068" y="1906135"/>
            <a:ext cx="5945810" cy="1384995"/>
          </a:xfrm>
          <a:prstGeom prst="rect">
            <a:avLst/>
          </a:prstGeom>
          <a:noFill/>
        </p:spPr>
        <p:txBody>
          <a:bodyPr wrap="square" rtlCol="0">
            <a:spAutoFit/>
          </a:bodyPr>
          <a:lstStyle/>
          <a:p>
            <a:pPr marL="342900" indent="-342900">
              <a:buFont typeface="Arial" pitchFamily="34" charset="0"/>
              <a:buChar char="•"/>
            </a:pPr>
            <a:endParaRPr lang="en-US" sz="2800" dirty="0">
              <a:solidFill>
                <a:schemeClr val="tx1">
                  <a:lumMod val="50000"/>
                  <a:lumOff val="50000"/>
                </a:schemeClr>
              </a:solidFill>
              <a:latin typeface="Segoe UI Light" pitchFamily="34" charset="0"/>
              <a:cs typeface="Segoe UI Light" pitchFamily="34" charset="0"/>
            </a:endParaRPr>
          </a:p>
          <a:p>
            <a:r>
              <a:rPr lang="en-US" sz="2800" dirty="0">
                <a:solidFill>
                  <a:schemeClr val="tx1">
                    <a:lumMod val="50000"/>
                    <a:lumOff val="50000"/>
                  </a:schemeClr>
                </a:solidFill>
                <a:latin typeface="Segoe UI Light" pitchFamily="34" charset="0"/>
                <a:cs typeface="Segoe UI Light" pitchFamily="34" charset="0"/>
              </a:rPr>
              <a:t>  Metered connection aware    </a:t>
            </a:r>
          </a:p>
          <a:p>
            <a:r>
              <a:rPr lang="en-US" sz="2800" dirty="0">
                <a:solidFill>
                  <a:schemeClr val="tx1">
                    <a:lumMod val="50000"/>
                    <a:lumOff val="50000"/>
                  </a:schemeClr>
                </a:solidFill>
                <a:latin typeface="Segoe UI Light" pitchFamily="34" charset="0"/>
                <a:cs typeface="Segoe UI Light" pitchFamily="34" charset="0"/>
              </a:rPr>
              <a:t>  applications</a:t>
            </a:r>
          </a:p>
        </p:txBody>
      </p:sp>
      <p:sp>
        <p:nvSpPr>
          <p:cNvPr id="15" name="TextBox 14"/>
          <p:cNvSpPr txBox="1"/>
          <p:nvPr/>
        </p:nvSpPr>
        <p:spPr>
          <a:xfrm>
            <a:off x="6632219" y="3387436"/>
            <a:ext cx="6328813" cy="954107"/>
          </a:xfrm>
          <a:prstGeom prst="rect">
            <a:avLst/>
          </a:prstGeom>
          <a:noFill/>
        </p:spPr>
        <p:txBody>
          <a:bodyPr wrap="square" rtlCol="0">
            <a:spAutoFit/>
          </a:bodyPr>
          <a:lstStyle/>
          <a:p>
            <a:r>
              <a:rPr lang="en-US" sz="2800" dirty="0">
                <a:solidFill>
                  <a:schemeClr val="tx1">
                    <a:lumMod val="50000"/>
                    <a:lumOff val="50000"/>
                  </a:schemeClr>
                </a:solidFill>
                <a:latin typeface="Segoe UI Light" pitchFamily="34" charset="0"/>
                <a:cs typeface="Segoe UI Light" pitchFamily="34" charset="0"/>
              </a:rPr>
              <a:t>Efficient data usage with mobile broadband</a:t>
            </a:r>
          </a:p>
        </p:txBody>
      </p:sp>
      <p:pic>
        <p:nvPicPr>
          <p:cNvPr id="14" name="Content Placeholder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81001" y="2237352"/>
            <a:ext cx="5703747" cy="3325248"/>
          </a:xfrm>
          <a:prstGeom prst="rect">
            <a:avLst/>
          </a:prstGeom>
        </p:spPr>
      </p:pic>
      <p:sp>
        <p:nvSpPr>
          <p:cNvPr id="18" name="TextBox 17"/>
          <p:cNvSpPr txBox="1"/>
          <p:nvPr/>
        </p:nvSpPr>
        <p:spPr>
          <a:xfrm>
            <a:off x="6622518" y="4479500"/>
            <a:ext cx="5264683" cy="954107"/>
          </a:xfrm>
          <a:prstGeom prst="rect">
            <a:avLst/>
          </a:prstGeom>
          <a:noFill/>
        </p:spPr>
        <p:txBody>
          <a:bodyPr wrap="square" rtlCol="0">
            <a:spAutoFit/>
          </a:bodyPr>
          <a:lstStyle/>
          <a:p>
            <a:r>
              <a:rPr lang="en-US" sz="2800" dirty="0">
                <a:solidFill>
                  <a:schemeClr val="tx1">
                    <a:lumMod val="50000"/>
                    <a:lumOff val="50000"/>
                  </a:schemeClr>
                </a:solidFill>
                <a:latin typeface="Segoe UI Light" pitchFamily="34" charset="0"/>
                <a:cs typeface="Segoe UI Light" pitchFamily="34" charset="0"/>
              </a:rPr>
              <a:t>Track usage on wireless connections</a:t>
            </a:r>
          </a:p>
        </p:txBody>
      </p:sp>
      <p:sp>
        <p:nvSpPr>
          <p:cNvPr id="23" name="Title 1"/>
          <p:cNvSpPr>
            <a:spLocks noGrp="1"/>
          </p:cNvSpPr>
          <p:nvPr>
            <p:ph type="title" idx="4294967295"/>
          </p:nvPr>
        </p:nvSpPr>
        <p:spPr>
          <a:xfrm>
            <a:off x="392253" y="76201"/>
            <a:ext cx="5216532" cy="1024655"/>
          </a:xfrm>
        </p:spPr>
        <p:txBody>
          <a:bodyPr>
            <a:normAutofit fontScale="90000"/>
          </a:bodyPr>
          <a:lstStyle/>
          <a:p>
            <a:r>
              <a:rPr lang="en-US" sz="4800" dirty="0">
                <a:solidFill>
                  <a:schemeClr val="bg2"/>
                </a:solidFill>
              </a:rPr>
              <a:t>Windows 8.1:</a:t>
            </a:r>
            <a:br>
              <a:rPr lang="en-US" sz="4800" dirty="0">
                <a:solidFill>
                  <a:schemeClr val="bg2"/>
                </a:solidFill>
              </a:rPr>
            </a:br>
            <a:r>
              <a:rPr lang="en-US" sz="4800" dirty="0">
                <a:solidFill>
                  <a:schemeClr val="bg2"/>
                </a:solidFill>
              </a:rPr>
              <a:t>Mobile broadband</a:t>
            </a:r>
          </a:p>
        </p:txBody>
      </p:sp>
      <p:grpSp>
        <p:nvGrpSpPr>
          <p:cNvPr id="5" name="Group 4"/>
          <p:cNvGrpSpPr/>
          <p:nvPr/>
        </p:nvGrpSpPr>
        <p:grpSpPr>
          <a:xfrm>
            <a:off x="1536735" y="2045176"/>
            <a:ext cx="2958376" cy="4019549"/>
            <a:chOff x="1099274" y="1906134"/>
            <a:chExt cx="4267200" cy="5828165"/>
          </a:xfrm>
        </p:grpSpPr>
        <p:grpSp>
          <p:nvGrpSpPr>
            <p:cNvPr id="22" name="Group 21"/>
            <p:cNvGrpSpPr/>
            <p:nvPr/>
          </p:nvGrpSpPr>
          <p:grpSpPr>
            <a:xfrm>
              <a:off x="1099274" y="1906134"/>
              <a:ext cx="4267200" cy="5828165"/>
              <a:chOff x="5332412" y="1361090"/>
              <a:chExt cx="4267200" cy="4049110"/>
            </a:xfrm>
          </p:grpSpPr>
          <p:pic>
            <p:nvPicPr>
              <p:cNvPr id="24" name="Picture 23"/>
              <p:cNvPicPr>
                <a:picLocks noChangeAspect="1"/>
              </p:cNvPicPr>
              <p:nvPr/>
            </p:nvPicPr>
            <p:blipFill rotWithShape="1">
              <a:blip r:embed="rId4"/>
              <a:srcRect l="25700" t="59259" r="31876" b="21700"/>
              <a:stretch/>
            </p:blipFill>
            <p:spPr>
              <a:xfrm>
                <a:off x="5332412" y="1361090"/>
                <a:ext cx="4267200" cy="1077310"/>
              </a:xfrm>
              <a:prstGeom prst="rect">
                <a:avLst/>
              </a:prstGeom>
              <a:ln>
                <a:solidFill>
                  <a:schemeClr val="tx1"/>
                </a:solidFill>
              </a:ln>
            </p:spPr>
          </p:pic>
          <p:pic>
            <p:nvPicPr>
              <p:cNvPr id="27" name="Picture 26"/>
              <p:cNvPicPr>
                <a:picLocks noChangeAspect="1"/>
              </p:cNvPicPr>
              <p:nvPr/>
            </p:nvPicPr>
            <p:blipFill rotWithShape="1">
              <a:blip r:embed="rId5"/>
              <a:srcRect l="2556" t="22172" r="60030" b="63048"/>
              <a:stretch/>
            </p:blipFill>
            <p:spPr>
              <a:xfrm>
                <a:off x="5406174" y="4495800"/>
                <a:ext cx="4114800" cy="914400"/>
              </a:xfrm>
              <a:prstGeom prst="rect">
                <a:avLst/>
              </a:prstGeom>
              <a:ln>
                <a:solidFill>
                  <a:schemeClr val="tx1"/>
                </a:solidFill>
              </a:ln>
            </p:spPr>
          </p:pic>
        </p:grpSp>
        <p:pic>
          <p:nvPicPr>
            <p:cNvPr id="4" name="Picture 3"/>
            <p:cNvPicPr>
              <a:picLocks noChangeAspect="1"/>
            </p:cNvPicPr>
            <p:nvPr/>
          </p:nvPicPr>
          <p:blipFill rotWithShape="1">
            <a:blip r:embed="rId6"/>
            <a:srcRect l="23984" t="3889" r="43125" b="49861"/>
            <a:stretch/>
          </p:blipFill>
          <p:spPr>
            <a:xfrm>
              <a:off x="1291729" y="3374394"/>
              <a:ext cx="3848099" cy="3043746"/>
            </a:xfrm>
            <a:prstGeom prst="rect">
              <a:avLst/>
            </a:prstGeom>
            <a:ln>
              <a:solidFill>
                <a:schemeClr val="accent1"/>
              </a:solidFill>
            </a:ln>
          </p:spPr>
        </p:pic>
      </p:grpSp>
    </p:spTree>
    <p:extLst>
      <p:ext uri="{BB962C8B-B14F-4D97-AF65-F5344CB8AC3E}">
        <p14:creationId xmlns:p14="http://schemas.microsoft.com/office/powerpoint/2010/main" val="429164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500"/>
                                        <p:tgtEl>
                                          <p:spTgt spid="13">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xEl>
                                              <p:pRg st="2" end="2"/>
                                            </p:txEl>
                                          </p:spTgt>
                                        </p:tgtEl>
                                        <p:attrNameLst>
                                          <p:attrName>style.visibility</p:attrName>
                                        </p:attrNameLst>
                                      </p:cBhvr>
                                      <p:to>
                                        <p:strVal val="visible"/>
                                      </p:to>
                                    </p:set>
                                    <p:animEffect transition="in" filter="fade">
                                      <p:cBhvr>
                                        <p:cTn id="16" dur="500"/>
                                        <p:tgtEl>
                                          <p:spTgt spid="1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nodePh="1">
                                  <p:stCondLst>
                                    <p:cond delay="0"/>
                                  </p:stCondLst>
                                  <p:endCondLst>
                                    <p:cond evt="begin" delay="0">
                                      <p:tn val="25"/>
                                    </p:cond>
                                  </p:end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5"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Content Placeholder 2"/>
          <p:cNvSpPr txBox="1">
            <a:spLocks/>
          </p:cNvSpPr>
          <p:nvPr/>
        </p:nvSpPr>
        <p:spPr>
          <a:xfrm>
            <a:off x="4372847" y="85726"/>
            <a:ext cx="7682470" cy="6333365"/>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spcAft>
                <a:spcPts val="600"/>
              </a:spcAft>
              <a:buClr>
                <a:srgbClr val="00BCF2"/>
              </a:buClr>
            </a:pPr>
            <a:r>
              <a:rPr lang="en-US" sz="2800" dirty="0">
                <a:solidFill>
                  <a:schemeClr val="accent1"/>
                </a:solidFill>
              </a:rPr>
              <a:t>Automatic installation</a:t>
            </a:r>
          </a:p>
          <a:p>
            <a:pPr>
              <a:spcAft>
                <a:spcPts val="600"/>
              </a:spcAft>
              <a:buClr>
                <a:srgbClr val="00BCF2"/>
              </a:buClr>
            </a:pPr>
            <a:r>
              <a:rPr lang="en-US" sz="2000" dirty="0">
                <a:solidFill>
                  <a:srgbClr val="505050"/>
                </a:solidFill>
              </a:rPr>
              <a:t>Group policy can disable auto install, but enabled by default</a:t>
            </a:r>
          </a:p>
          <a:p>
            <a:pPr>
              <a:spcAft>
                <a:spcPts val="600"/>
              </a:spcAft>
              <a:buClr>
                <a:srgbClr val="00BCF2"/>
              </a:buClr>
            </a:pPr>
            <a:r>
              <a:rPr lang="en-US" sz="2000" dirty="0">
                <a:solidFill>
                  <a:srgbClr val="505050"/>
                </a:solidFill>
              </a:rPr>
              <a:t>Updates can still install without a Microsoft account</a:t>
            </a:r>
          </a:p>
          <a:p>
            <a:pPr>
              <a:spcAft>
                <a:spcPts val="600"/>
              </a:spcAft>
              <a:buClr>
                <a:srgbClr val="00BCF2"/>
              </a:buClr>
            </a:pPr>
            <a:endParaRPr lang="en-US" sz="2000" dirty="0">
              <a:solidFill>
                <a:schemeClr val="bg1">
                  <a:lumMod val="50000"/>
                </a:schemeClr>
              </a:solidFill>
              <a:latin typeface="+mn-lt"/>
            </a:endParaRPr>
          </a:p>
          <a:p>
            <a:pPr>
              <a:lnSpc>
                <a:spcPct val="100000"/>
              </a:lnSpc>
              <a:spcAft>
                <a:spcPts val="600"/>
              </a:spcAft>
              <a:buClr>
                <a:srgbClr val="00BCF2"/>
              </a:buClr>
            </a:pPr>
            <a:r>
              <a:rPr lang="en-US" sz="2800" dirty="0">
                <a:solidFill>
                  <a:schemeClr val="accent1"/>
                </a:solidFill>
              </a:rPr>
              <a:t>Installation when the Windows Store is disabled</a:t>
            </a:r>
          </a:p>
          <a:p>
            <a:pPr>
              <a:spcAft>
                <a:spcPts val="600"/>
              </a:spcAft>
              <a:buClr>
                <a:srgbClr val="00BCF2"/>
              </a:buClr>
            </a:pPr>
            <a:r>
              <a:rPr lang="en-US" sz="2000" dirty="0">
                <a:solidFill>
                  <a:srgbClr val="505050"/>
                </a:solidFill>
              </a:rPr>
              <a:t>Group policy can disable the Windows Store for the user, but still allow updates to install</a:t>
            </a:r>
          </a:p>
          <a:p>
            <a:pPr>
              <a:lnSpc>
                <a:spcPct val="100000"/>
              </a:lnSpc>
              <a:spcAft>
                <a:spcPts val="600"/>
              </a:spcAft>
              <a:buClr>
                <a:srgbClr val="00BCF2"/>
              </a:buClr>
            </a:pPr>
            <a:r>
              <a:rPr lang="en-US" sz="2000" dirty="0">
                <a:solidFill>
                  <a:srgbClr val="505050"/>
                </a:solidFill>
              </a:rPr>
              <a:t>Disabling the Windows Store for the computer prevents update installation</a:t>
            </a:r>
            <a:r>
              <a:rPr lang="en-US" sz="2000" dirty="0">
                <a:solidFill>
                  <a:schemeClr val="bg1">
                    <a:lumMod val="50000"/>
                  </a:schemeClr>
                </a:solidFill>
                <a:latin typeface="+mn-lt"/>
              </a:rPr>
              <a:t/>
            </a:r>
            <a:br>
              <a:rPr lang="en-US" sz="2000" dirty="0">
                <a:solidFill>
                  <a:schemeClr val="bg1">
                    <a:lumMod val="50000"/>
                  </a:schemeClr>
                </a:solidFill>
                <a:latin typeface="+mn-lt"/>
              </a:rPr>
            </a:br>
            <a:r>
              <a:rPr lang="en-US" sz="2000" dirty="0">
                <a:solidFill>
                  <a:schemeClr val="bg1">
                    <a:lumMod val="50000"/>
                  </a:schemeClr>
                </a:solidFill>
                <a:latin typeface="+mn-lt"/>
                <a:ea typeface="+mn-ea"/>
                <a:cs typeface="+mn-cs"/>
              </a:rPr>
              <a:t/>
            </a:r>
            <a:br>
              <a:rPr lang="en-US" sz="2000" dirty="0">
                <a:solidFill>
                  <a:schemeClr val="bg1">
                    <a:lumMod val="50000"/>
                  </a:schemeClr>
                </a:solidFill>
                <a:latin typeface="+mn-lt"/>
                <a:ea typeface="+mn-ea"/>
                <a:cs typeface="+mn-cs"/>
              </a:rPr>
            </a:br>
            <a:r>
              <a:rPr lang="en-US" sz="2800" dirty="0">
                <a:solidFill>
                  <a:schemeClr val="accent1"/>
                </a:solidFill>
              </a:rPr>
              <a:t>Works behind proxy servers</a:t>
            </a:r>
          </a:p>
          <a:p>
            <a:r>
              <a:rPr lang="en-US" sz="2000" dirty="0">
                <a:solidFill>
                  <a:srgbClr val="505050"/>
                </a:solidFill>
              </a:rPr>
              <a:t>Addresses common issue in Windows 8</a:t>
            </a:r>
            <a:r>
              <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rPr>
              <a:t/>
            </a:r>
            <a:br>
              <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rPr>
            </a:br>
            <a:endPar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a:latin typeface="+mj-lt"/>
              </a:rPr>
              <a:t>Application</a:t>
            </a:r>
            <a:br>
              <a:rPr lang="en-US" sz="3599" dirty="0">
                <a:latin typeface="+mj-lt"/>
              </a:rPr>
            </a:br>
            <a:r>
              <a:rPr lang="en-US" sz="3599" dirty="0">
                <a:latin typeface="+mj-lt"/>
              </a:rPr>
              <a:t>updates</a:t>
            </a: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spTree>
    <p:extLst>
      <p:ext uri="{BB962C8B-B14F-4D97-AF65-F5344CB8AC3E}">
        <p14:creationId xmlns:p14="http://schemas.microsoft.com/office/powerpoint/2010/main" val="1955231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8.1 Interface Enhancements</a:t>
            </a:r>
            <a:endParaRPr lang="en-US" dirty="0"/>
          </a:p>
        </p:txBody>
      </p:sp>
      <p:grpSp>
        <p:nvGrpSpPr>
          <p:cNvPr id="3" name="Group 5"/>
          <p:cNvGrpSpPr>
            <a:grpSpLocks noChangeAspect="1"/>
          </p:cNvGrpSpPr>
          <p:nvPr/>
        </p:nvGrpSpPr>
        <p:grpSpPr bwMode="auto">
          <a:xfrm>
            <a:off x="-171450" y="0"/>
            <a:ext cx="3013579" cy="1984961"/>
            <a:chOff x="1228" y="432"/>
            <a:chExt cx="5379" cy="3543"/>
          </a:xfrm>
          <a:effectLst>
            <a:outerShdw blurRad="50800" dist="50800" dir="5400000" algn="ctr" rotWithShape="0">
              <a:srgbClr val="000000"/>
            </a:outerShdw>
          </a:effectLst>
        </p:grpSpPr>
        <p:sp>
          <p:nvSpPr>
            <p:cNvPr id="4" name="AutoShape 4"/>
            <p:cNvSpPr>
              <a:spLocks noChangeAspect="1" noChangeArrowheads="1" noTextEdit="1"/>
            </p:cNvSpPr>
            <p:nvPr/>
          </p:nvSpPr>
          <p:spPr bwMode="auto">
            <a:xfrm>
              <a:off x="1228" y="432"/>
              <a:ext cx="5379" cy="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5" name="Freeform 6"/>
            <p:cNvSpPr>
              <a:spLocks/>
            </p:cNvSpPr>
            <p:nvPr/>
          </p:nvSpPr>
          <p:spPr bwMode="auto">
            <a:xfrm>
              <a:off x="1231" y="434"/>
              <a:ext cx="5376" cy="3543"/>
            </a:xfrm>
            <a:custGeom>
              <a:avLst/>
              <a:gdLst>
                <a:gd name="T0" fmla="*/ 2090 w 2276"/>
                <a:gd name="T1" fmla="*/ 1170 h 1500"/>
                <a:gd name="T2" fmla="*/ 2065 w 2276"/>
                <a:gd name="T3" fmla="*/ 1147 h 1500"/>
                <a:gd name="T4" fmla="*/ 1900 w 2276"/>
                <a:gd name="T5" fmla="*/ 1146 h 1500"/>
                <a:gd name="T6" fmla="*/ 1900 w 2276"/>
                <a:gd name="T7" fmla="*/ 1104 h 1500"/>
                <a:gd name="T8" fmla="*/ 2053 w 2276"/>
                <a:gd name="T9" fmla="*/ 1104 h 1500"/>
                <a:gd name="T10" fmla="*/ 2078 w 2276"/>
                <a:gd name="T11" fmla="*/ 1080 h 1500"/>
                <a:gd name="T12" fmla="*/ 2026 w 2276"/>
                <a:gd name="T13" fmla="*/ 22 h 1500"/>
                <a:gd name="T14" fmla="*/ 2002 w 2276"/>
                <a:gd name="T15" fmla="*/ 0 h 1500"/>
                <a:gd name="T16" fmla="*/ 266 w 2276"/>
                <a:gd name="T17" fmla="*/ 0 h 1500"/>
                <a:gd name="T18" fmla="*/ 241 w 2276"/>
                <a:gd name="T19" fmla="*/ 22 h 1500"/>
                <a:gd name="T20" fmla="*/ 189 w 2276"/>
                <a:gd name="T21" fmla="*/ 1081 h 1500"/>
                <a:gd name="T22" fmla="*/ 213 w 2276"/>
                <a:gd name="T23" fmla="*/ 1104 h 1500"/>
                <a:gd name="T24" fmla="*/ 368 w 2276"/>
                <a:gd name="T25" fmla="*/ 1104 h 1500"/>
                <a:gd name="T26" fmla="*/ 368 w 2276"/>
                <a:gd name="T27" fmla="*/ 1146 h 1500"/>
                <a:gd name="T28" fmla="*/ 212 w 2276"/>
                <a:gd name="T29" fmla="*/ 1146 h 1500"/>
                <a:gd name="T30" fmla="*/ 188 w 2276"/>
                <a:gd name="T31" fmla="*/ 1168 h 1500"/>
                <a:gd name="T32" fmla="*/ 0 w 2276"/>
                <a:gd name="T33" fmla="*/ 1477 h 1500"/>
                <a:gd name="T34" fmla="*/ 25 w 2276"/>
                <a:gd name="T35" fmla="*/ 1500 h 1500"/>
                <a:gd name="T36" fmla="*/ 2252 w 2276"/>
                <a:gd name="T37" fmla="*/ 1500 h 1500"/>
                <a:gd name="T38" fmla="*/ 2276 w 2276"/>
                <a:gd name="T39" fmla="*/ 1477 h 1500"/>
                <a:gd name="T40" fmla="*/ 2090 w 2276"/>
                <a:gd name="T41" fmla="*/ 1170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76" h="1500">
                  <a:moveTo>
                    <a:pt x="2090" y="1170"/>
                  </a:moveTo>
                  <a:cubicBezTo>
                    <a:pt x="2089" y="1157"/>
                    <a:pt x="2078" y="1147"/>
                    <a:pt x="2065" y="1147"/>
                  </a:cubicBezTo>
                  <a:cubicBezTo>
                    <a:pt x="1900" y="1146"/>
                    <a:pt x="1900" y="1146"/>
                    <a:pt x="1900" y="1146"/>
                  </a:cubicBezTo>
                  <a:cubicBezTo>
                    <a:pt x="1900" y="1104"/>
                    <a:pt x="1900" y="1104"/>
                    <a:pt x="1900" y="1104"/>
                  </a:cubicBezTo>
                  <a:cubicBezTo>
                    <a:pt x="2053" y="1104"/>
                    <a:pt x="2053" y="1104"/>
                    <a:pt x="2053" y="1104"/>
                  </a:cubicBezTo>
                  <a:cubicBezTo>
                    <a:pt x="2067" y="1104"/>
                    <a:pt x="2078" y="1094"/>
                    <a:pt x="2078" y="1080"/>
                  </a:cubicBezTo>
                  <a:cubicBezTo>
                    <a:pt x="2078" y="1080"/>
                    <a:pt x="2026" y="23"/>
                    <a:pt x="2026" y="22"/>
                  </a:cubicBezTo>
                  <a:cubicBezTo>
                    <a:pt x="2025" y="9"/>
                    <a:pt x="2015" y="0"/>
                    <a:pt x="2002" y="0"/>
                  </a:cubicBezTo>
                  <a:cubicBezTo>
                    <a:pt x="266" y="0"/>
                    <a:pt x="266" y="0"/>
                    <a:pt x="266" y="0"/>
                  </a:cubicBezTo>
                  <a:cubicBezTo>
                    <a:pt x="253" y="0"/>
                    <a:pt x="242" y="9"/>
                    <a:pt x="241" y="22"/>
                  </a:cubicBezTo>
                  <a:cubicBezTo>
                    <a:pt x="241" y="23"/>
                    <a:pt x="189" y="1080"/>
                    <a:pt x="189" y="1081"/>
                  </a:cubicBezTo>
                  <a:cubicBezTo>
                    <a:pt x="189" y="1094"/>
                    <a:pt x="200" y="1104"/>
                    <a:pt x="213" y="1104"/>
                  </a:cubicBezTo>
                  <a:cubicBezTo>
                    <a:pt x="368" y="1104"/>
                    <a:pt x="368" y="1104"/>
                    <a:pt x="368" y="1104"/>
                  </a:cubicBezTo>
                  <a:cubicBezTo>
                    <a:pt x="368" y="1146"/>
                    <a:pt x="368" y="1146"/>
                    <a:pt x="368" y="1146"/>
                  </a:cubicBezTo>
                  <a:cubicBezTo>
                    <a:pt x="212" y="1146"/>
                    <a:pt x="212" y="1146"/>
                    <a:pt x="212" y="1146"/>
                  </a:cubicBezTo>
                  <a:cubicBezTo>
                    <a:pt x="199" y="1146"/>
                    <a:pt x="189" y="1156"/>
                    <a:pt x="188" y="1168"/>
                  </a:cubicBezTo>
                  <a:cubicBezTo>
                    <a:pt x="188" y="1169"/>
                    <a:pt x="0" y="1476"/>
                    <a:pt x="0" y="1477"/>
                  </a:cubicBezTo>
                  <a:cubicBezTo>
                    <a:pt x="0" y="1490"/>
                    <a:pt x="11" y="1500"/>
                    <a:pt x="25" y="1500"/>
                  </a:cubicBezTo>
                  <a:cubicBezTo>
                    <a:pt x="2252" y="1500"/>
                    <a:pt x="2252" y="1500"/>
                    <a:pt x="2252" y="1500"/>
                  </a:cubicBezTo>
                  <a:cubicBezTo>
                    <a:pt x="2265" y="1500"/>
                    <a:pt x="2276" y="1490"/>
                    <a:pt x="2276" y="1477"/>
                  </a:cubicBezTo>
                  <a:cubicBezTo>
                    <a:pt x="2276" y="1476"/>
                    <a:pt x="2090" y="1170"/>
                    <a:pt x="2090" y="117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6" name="Freeform 7"/>
            <p:cNvSpPr>
              <a:spLocks/>
            </p:cNvSpPr>
            <p:nvPr/>
          </p:nvSpPr>
          <p:spPr bwMode="auto">
            <a:xfrm>
              <a:off x="2022" y="690"/>
              <a:ext cx="3796" cy="2050"/>
            </a:xfrm>
            <a:custGeom>
              <a:avLst/>
              <a:gdLst>
                <a:gd name="T0" fmla="*/ 1607 w 1607"/>
                <a:gd name="T1" fmla="*/ 847 h 868"/>
                <a:gd name="T2" fmla="*/ 1586 w 1607"/>
                <a:gd name="T3" fmla="*/ 868 h 868"/>
                <a:gd name="T4" fmla="*/ 20 w 1607"/>
                <a:gd name="T5" fmla="*/ 868 h 868"/>
                <a:gd name="T6" fmla="*/ 0 w 1607"/>
                <a:gd name="T7" fmla="*/ 847 h 868"/>
                <a:gd name="T8" fmla="*/ 0 w 1607"/>
                <a:gd name="T9" fmla="*/ 847 h 868"/>
                <a:gd name="T10" fmla="*/ 29 w 1607"/>
                <a:gd name="T11" fmla="*/ 20 h 868"/>
                <a:gd name="T12" fmla="*/ 50 w 1607"/>
                <a:gd name="T13" fmla="*/ 0 h 868"/>
                <a:gd name="T14" fmla="*/ 1566 w 1607"/>
                <a:gd name="T15" fmla="*/ 0 h 868"/>
                <a:gd name="T16" fmla="*/ 1586 w 1607"/>
                <a:gd name="T17" fmla="*/ 21 h 868"/>
                <a:gd name="T18" fmla="*/ 1607 w 1607"/>
                <a:gd name="T19" fmla="*/ 84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7" h="868">
                  <a:moveTo>
                    <a:pt x="1607" y="847"/>
                  </a:moveTo>
                  <a:cubicBezTo>
                    <a:pt x="1607" y="858"/>
                    <a:pt x="1598" y="868"/>
                    <a:pt x="1586" y="868"/>
                  </a:cubicBezTo>
                  <a:cubicBezTo>
                    <a:pt x="20" y="868"/>
                    <a:pt x="20" y="868"/>
                    <a:pt x="20" y="868"/>
                  </a:cubicBezTo>
                  <a:cubicBezTo>
                    <a:pt x="9" y="868"/>
                    <a:pt x="0" y="858"/>
                    <a:pt x="0" y="847"/>
                  </a:cubicBezTo>
                  <a:cubicBezTo>
                    <a:pt x="0" y="847"/>
                    <a:pt x="0" y="847"/>
                    <a:pt x="0" y="847"/>
                  </a:cubicBezTo>
                  <a:cubicBezTo>
                    <a:pt x="0" y="846"/>
                    <a:pt x="29" y="21"/>
                    <a:pt x="29" y="20"/>
                  </a:cubicBezTo>
                  <a:cubicBezTo>
                    <a:pt x="30" y="9"/>
                    <a:pt x="39" y="0"/>
                    <a:pt x="50" y="0"/>
                  </a:cubicBezTo>
                  <a:cubicBezTo>
                    <a:pt x="1566" y="0"/>
                    <a:pt x="1566" y="0"/>
                    <a:pt x="1566" y="0"/>
                  </a:cubicBezTo>
                  <a:cubicBezTo>
                    <a:pt x="1577" y="0"/>
                    <a:pt x="1586" y="10"/>
                    <a:pt x="1586" y="21"/>
                  </a:cubicBezTo>
                  <a:cubicBezTo>
                    <a:pt x="1586" y="21"/>
                    <a:pt x="1607" y="846"/>
                    <a:pt x="1607" y="847"/>
                  </a:cubicBezTo>
                  <a:close/>
                </a:path>
              </a:pathLst>
            </a:custGeom>
            <a:solidFill>
              <a:schemeClr val="bg1">
                <a:lumMod val="95000"/>
              </a:schemeClr>
            </a:solidFill>
            <a:ln w="38100" cmpd="dbl">
              <a:noFill/>
              <a:round/>
              <a:headEnd/>
              <a:tailEnd/>
            </a:ln>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7" name="Oval 8"/>
            <p:cNvSpPr>
              <a:spLocks noChangeArrowheads="1"/>
            </p:cNvSpPr>
            <p:nvPr/>
          </p:nvSpPr>
          <p:spPr bwMode="auto">
            <a:xfrm>
              <a:off x="3876" y="538"/>
              <a:ext cx="88" cy="8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8" name="Freeform 9"/>
            <p:cNvSpPr>
              <a:spLocks/>
            </p:cNvSpPr>
            <p:nvPr/>
          </p:nvSpPr>
          <p:spPr bwMode="auto">
            <a:xfrm>
              <a:off x="3907" y="2796"/>
              <a:ext cx="120" cy="107"/>
            </a:xfrm>
            <a:custGeom>
              <a:avLst/>
              <a:gdLst>
                <a:gd name="T0" fmla="*/ 0 w 120"/>
                <a:gd name="T1" fmla="*/ 107 h 107"/>
                <a:gd name="T2" fmla="*/ 120 w 120"/>
                <a:gd name="T3" fmla="*/ 107 h 107"/>
                <a:gd name="T4" fmla="*/ 120 w 120"/>
                <a:gd name="T5" fmla="*/ 0 h 107"/>
                <a:gd name="T6" fmla="*/ 0 w 120"/>
                <a:gd name="T7" fmla="*/ 17 h 107"/>
                <a:gd name="T8" fmla="*/ 0 w 120"/>
                <a:gd name="T9" fmla="*/ 107 h 107"/>
              </a:gdLst>
              <a:ahLst/>
              <a:cxnLst>
                <a:cxn ang="0">
                  <a:pos x="T0" y="T1"/>
                </a:cxn>
                <a:cxn ang="0">
                  <a:pos x="T2" y="T3"/>
                </a:cxn>
                <a:cxn ang="0">
                  <a:pos x="T4" y="T5"/>
                </a:cxn>
                <a:cxn ang="0">
                  <a:pos x="T6" y="T7"/>
                </a:cxn>
                <a:cxn ang="0">
                  <a:pos x="T8" y="T9"/>
                </a:cxn>
              </a:cxnLst>
              <a:rect l="0" t="0" r="r" b="b"/>
              <a:pathLst>
                <a:path w="120" h="107">
                  <a:moveTo>
                    <a:pt x="0" y="107"/>
                  </a:moveTo>
                  <a:lnTo>
                    <a:pt x="120" y="107"/>
                  </a:lnTo>
                  <a:lnTo>
                    <a:pt x="120" y="0"/>
                  </a:lnTo>
                  <a:lnTo>
                    <a:pt x="0" y="17"/>
                  </a:lnTo>
                  <a:lnTo>
                    <a:pt x="0" y="10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9" name="Freeform 10"/>
            <p:cNvSpPr>
              <a:spLocks/>
            </p:cNvSpPr>
            <p:nvPr/>
          </p:nvSpPr>
          <p:spPr bwMode="auto">
            <a:xfrm>
              <a:off x="3810" y="2813"/>
              <a:ext cx="92" cy="90"/>
            </a:xfrm>
            <a:custGeom>
              <a:avLst/>
              <a:gdLst>
                <a:gd name="T0" fmla="*/ 92 w 92"/>
                <a:gd name="T1" fmla="*/ 90 h 90"/>
                <a:gd name="T2" fmla="*/ 92 w 92"/>
                <a:gd name="T3" fmla="*/ 0 h 90"/>
                <a:gd name="T4" fmla="*/ 0 w 92"/>
                <a:gd name="T5" fmla="*/ 14 h 90"/>
                <a:gd name="T6" fmla="*/ 0 w 92"/>
                <a:gd name="T7" fmla="*/ 90 h 90"/>
                <a:gd name="T8" fmla="*/ 92 w 92"/>
                <a:gd name="T9" fmla="*/ 90 h 90"/>
              </a:gdLst>
              <a:ahLst/>
              <a:cxnLst>
                <a:cxn ang="0">
                  <a:pos x="T0" y="T1"/>
                </a:cxn>
                <a:cxn ang="0">
                  <a:pos x="T2" y="T3"/>
                </a:cxn>
                <a:cxn ang="0">
                  <a:pos x="T4" y="T5"/>
                </a:cxn>
                <a:cxn ang="0">
                  <a:pos x="T6" y="T7"/>
                </a:cxn>
                <a:cxn ang="0">
                  <a:pos x="T8" y="T9"/>
                </a:cxn>
              </a:cxnLst>
              <a:rect l="0" t="0" r="r" b="b"/>
              <a:pathLst>
                <a:path w="92" h="90">
                  <a:moveTo>
                    <a:pt x="92" y="90"/>
                  </a:moveTo>
                  <a:lnTo>
                    <a:pt x="92" y="0"/>
                  </a:lnTo>
                  <a:lnTo>
                    <a:pt x="0" y="14"/>
                  </a:lnTo>
                  <a:lnTo>
                    <a:pt x="0" y="90"/>
                  </a:lnTo>
                  <a:lnTo>
                    <a:pt x="92" y="9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10" name="Freeform 11"/>
            <p:cNvSpPr>
              <a:spLocks/>
            </p:cNvSpPr>
            <p:nvPr/>
          </p:nvSpPr>
          <p:spPr bwMode="auto">
            <a:xfrm>
              <a:off x="3810" y="2907"/>
              <a:ext cx="92" cy="90"/>
            </a:xfrm>
            <a:custGeom>
              <a:avLst/>
              <a:gdLst>
                <a:gd name="T0" fmla="*/ 92 w 92"/>
                <a:gd name="T1" fmla="*/ 0 h 90"/>
                <a:gd name="T2" fmla="*/ 0 w 92"/>
                <a:gd name="T3" fmla="*/ 0 h 90"/>
                <a:gd name="T4" fmla="*/ 0 w 92"/>
                <a:gd name="T5" fmla="*/ 76 h 90"/>
                <a:gd name="T6" fmla="*/ 92 w 92"/>
                <a:gd name="T7" fmla="*/ 90 h 90"/>
                <a:gd name="T8" fmla="*/ 92 w 92"/>
                <a:gd name="T9" fmla="*/ 0 h 90"/>
              </a:gdLst>
              <a:ahLst/>
              <a:cxnLst>
                <a:cxn ang="0">
                  <a:pos x="T0" y="T1"/>
                </a:cxn>
                <a:cxn ang="0">
                  <a:pos x="T2" y="T3"/>
                </a:cxn>
                <a:cxn ang="0">
                  <a:pos x="T4" y="T5"/>
                </a:cxn>
                <a:cxn ang="0">
                  <a:pos x="T6" y="T7"/>
                </a:cxn>
                <a:cxn ang="0">
                  <a:pos x="T8" y="T9"/>
                </a:cxn>
              </a:cxnLst>
              <a:rect l="0" t="0" r="r" b="b"/>
              <a:pathLst>
                <a:path w="92" h="90">
                  <a:moveTo>
                    <a:pt x="92" y="0"/>
                  </a:moveTo>
                  <a:lnTo>
                    <a:pt x="0" y="0"/>
                  </a:lnTo>
                  <a:lnTo>
                    <a:pt x="0" y="76"/>
                  </a:lnTo>
                  <a:lnTo>
                    <a:pt x="92" y="90"/>
                  </a:lnTo>
                  <a:lnTo>
                    <a:pt x="92"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11" name="Freeform 12"/>
            <p:cNvSpPr>
              <a:spLocks/>
            </p:cNvSpPr>
            <p:nvPr/>
          </p:nvSpPr>
          <p:spPr bwMode="auto">
            <a:xfrm>
              <a:off x="3907" y="2907"/>
              <a:ext cx="120" cy="107"/>
            </a:xfrm>
            <a:custGeom>
              <a:avLst/>
              <a:gdLst>
                <a:gd name="T0" fmla="*/ 0 w 120"/>
                <a:gd name="T1" fmla="*/ 0 h 107"/>
                <a:gd name="T2" fmla="*/ 0 w 120"/>
                <a:gd name="T3" fmla="*/ 90 h 107"/>
                <a:gd name="T4" fmla="*/ 120 w 120"/>
                <a:gd name="T5" fmla="*/ 107 h 107"/>
                <a:gd name="T6" fmla="*/ 120 w 120"/>
                <a:gd name="T7" fmla="*/ 0 h 107"/>
                <a:gd name="T8" fmla="*/ 0 w 120"/>
                <a:gd name="T9" fmla="*/ 0 h 107"/>
              </a:gdLst>
              <a:ahLst/>
              <a:cxnLst>
                <a:cxn ang="0">
                  <a:pos x="T0" y="T1"/>
                </a:cxn>
                <a:cxn ang="0">
                  <a:pos x="T2" y="T3"/>
                </a:cxn>
                <a:cxn ang="0">
                  <a:pos x="T4" y="T5"/>
                </a:cxn>
                <a:cxn ang="0">
                  <a:pos x="T6" y="T7"/>
                </a:cxn>
                <a:cxn ang="0">
                  <a:pos x="T8" y="T9"/>
                </a:cxn>
              </a:cxnLst>
              <a:rect l="0" t="0" r="r" b="b"/>
              <a:pathLst>
                <a:path w="120" h="107">
                  <a:moveTo>
                    <a:pt x="0" y="0"/>
                  </a:moveTo>
                  <a:lnTo>
                    <a:pt x="0" y="90"/>
                  </a:lnTo>
                  <a:lnTo>
                    <a:pt x="120" y="107"/>
                  </a:lnTo>
                  <a:lnTo>
                    <a:pt x="120" y="0"/>
                  </a:lnTo>
                  <a:lnTo>
                    <a:pt x="0"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grpSp>
    </p:spTree>
    <p:extLst>
      <p:ext uri="{BB962C8B-B14F-4D97-AF65-F5344CB8AC3E}">
        <p14:creationId xmlns:p14="http://schemas.microsoft.com/office/powerpoint/2010/main" val="1930031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8" name="Group 18"/>
          <p:cNvGrpSpPr>
            <a:grpSpLocks noChangeAspect="1"/>
          </p:cNvGrpSpPr>
          <p:nvPr/>
        </p:nvGrpSpPr>
        <p:grpSpPr>
          <a:xfrm>
            <a:off x="10916094" y="520577"/>
            <a:ext cx="548640" cy="496651"/>
            <a:chOff x="5613085" y="2664771"/>
            <a:chExt cx="881297" cy="725260"/>
          </a:xfrm>
          <a:solidFill>
            <a:schemeClr val="accent2"/>
          </a:solidFill>
        </p:grpSpPr>
        <p:pic>
          <p:nvPicPr>
            <p:cNvPr id="79" name="Picture 7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a:defRPr/>
              </a:pPr>
              <a:endParaRPr lang="en-US" kern="0" dirty="0">
                <a:solidFill>
                  <a:srgbClr val="F2F2F2"/>
                </a:solidFill>
              </a:endParaRPr>
            </a:p>
          </p:txBody>
        </p:sp>
      </p:grpSp>
      <p:sp useBgFill="1">
        <p:nvSpPr>
          <p:cNvPr id="87" name="Rectangle 86"/>
          <p:cNvSpPr/>
          <p:nvPr/>
        </p:nvSpPr>
        <p:spPr bwMode="auto">
          <a:xfrm>
            <a:off x="-364311" y="85836"/>
            <a:ext cx="12554724"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a:solidFill>
            <a:schemeClr val="accent5"/>
          </a:solidFill>
        </p:spPr>
        <p:txBody>
          <a:bodyPr>
            <a:normAutofit/>
          </a:bodyPr>
          <a:lstStyle/>
          <a:p>
            <a:r>
              <a:rPr lang="en-US" sz="4705" dirty="0" smtClean="0">
                <a:solidFill>
                  <a:schemeClr val="bg1"/>
                </a:solidFill>
              </a:rPr>
              <a:t>What is </a:t>
            </a:r>
            <a:r>
              <a:rPr lang="en-US" sz="4705" dirty="0" smtClean="0">
                <a:solidFill>
                  <a:schemeClr val="bg1"/>
                </a:solidFill>
              </a:rPr>
              <a:t>new in the Windows 8.1 Update user experience?</a:t>
            </a:r>
            <a:endParaRPr lang="en-US" sz="4705" dirty="0">
              <a:solidFill>
                <a:schemeClr val="bg1"/>
              </a:solidFill>
              <a:ea typeface="+mj-ea"/>
              <a:cs typeface="+mj-cs"/>
            </a:endParaRPr>
          </a:p>
        </p:txBody>
      </p:sp>
    </p:spTree>
    <p:extLst>
      <p:ext uri="{BB962C8B-B14F-4D97-AF65-F5344CB8AC3E}">
        <p14:creationId xmlns:p14="http://schemas.microsoft.com/office/powerpoint/2010/main" val="2187631999"/>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
          <p:cNvSpPr txBox="1">
            <a:spLocks/>
          </p:cNvSpPr>
          <p:nvPr/>
        </p:nvSpPr>
        <p:spPr>
          <a:xfrm>
            <a:off x="4372847" y="438912"/>
            <a:ext cx="7682470" cy="5980178"/>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304701" lvl="2" indent="0">
              <a:lnSpc>
                <a:spcPct val="150000"/>
              </a:lnSpc>
              <a:buClr>
                <a:srgbClr val="00BCF2"/>
              </a:buClr>
              <a:buNone/>
            </a:pPr>
            <a:r>
              <a:rPr lang="en-US" sz="2800" dirty="0">
                <a:solidFill>
                  <a:srgbClr val="00BCF2"/>
                </a:solidFill>
                <a:latin typeface="Segoe UI"/>
              </a:rPr>
              <a:t>Enhanced for mouse and touch</a:t>
            </a:r>
          </a:p>
          <a:p>
            <a:pPr marL="304701" lvl="2" indent="0">
              <a:lnSpc>
                <a:spcPct val="150000"/>
              </a:lnSpc>
              <a:buClr>
                <a:srgbClr val="00BCF2"/>
              </a:buClr>
              <a:buNone/>
            </a:pPr>
            <a:r>
              <a:rPr lang="en-US" sz="2000" dirty="0" smtClean="0">
                <a:solidFill>
                  <a:srgbClr val="505050"/>
                </a:solidFill>
                <a:ea typeface="ＭＳ Ｐゴシック" charset="0"/>
                <a:cs typeface="Segoe UI Light"/>
              </a:rPr>
              <a:t>Right click on app tiles to see more options</a:t>
            </a:r>
            <a:r>
              <a:rPr lang="en-US" sz="2000" dirty="0">
                <a:solidFill>
                  <a:srgbClr val="505050"/>
                </a:solidFill>
                <a:ea typeface="ＭＳ Ｐゴシック" charset="0"/>
                <a:cs typeface="Segoe UI Light"/>
              </a:rPr>
              <a:t/>
            </a:r>
            <a:br>
              <a:rPr lang="en-US" sz="2000" dirty="0">
                <a:solidFill>
                  <a:srgbClr val="505050"/>
                </a:solidFill>
                <a:ea typeface="ＭＳ Ｐゴシック" charset="0"/>
                <a:cs typeface="Segoe UI Light"/>
              </a:rPr>
            </a:br>
            <a:r>
              <a:rPr lang="en-US" sz="2000" dirty="0" smtClean="0">
                <a:solidFill>
                  <a:srgbClr val="505050"/>
                </a:solidFill>
                <a:ea typeface="ＭＳ Ｐゴシック" charset="0"/>
                <a:cs typeface="Segoe UI Light"/>
              </a:rPr>
              <a:t>Recently </a:t>
            </a:r>
            <a:r>
              <a:rPr lang="en-US" sz="2000" dirty="0" smtClean="0">
                <a:solidFill>
                  <a:srgbClr val="505050"/>
                </a:solidFill>
                <a:ea typeface="ＭＳ Ｐゴシック" charset="0"/>
                <a:cs typeface="Segoe UI Light"/>
              </a:rPr>
              <a:t>installed apps</a:t>
            </a:r>
            <a:endParaRPr lang="en-US" sz="2000" dirty="0" smtClean="0">
              <a:solidFill>
                <a:srgbClr val="505050"/>
              </a:solidFill>
              <a:ea typeface="ＭＳ Ｐゴシック" charset="0"/>
              <a:cs typeface="Segoe UI Light"/>
            </a:endParaRPr>
          </a:p>
          <a:p>
            <a:pPr marL="304701" lvl="2" indent="0">
              <a:lnSpc>
                <a:spcPct val="150000"/>
              </a:lnSpc>
              <a:buClr>
                <a:srgbClr val="00BCF2"/>
              </a:buClr>
              <a:buNone/>
            </a:pPr>
            <a:r>
              <a:rPr lang="en-US" sz="2000" dirty="0" smtClean="0">
                <a:solidFill>
                  <a:srgbClr val="505050"/>
                </a:solidFill>
                <a:ea typeface="ＭＳ Ｐゴシック" charset="0"/>
                <a:cs typeface="Segoe UI Light"/>
              </a:rPr>
              <a:t>Power and search buttons</a:t>
            </a:r>
          </a:p>
          <a:p>
            <a:pPr marL="304701" lvl="2" indent="0">
              <a:lnSpc>
                <a:spcPct val="150000"/>
              </a:lnSpc>
              <a:buClr>
                <a:srgbClr val="00BCF2"/>
              </a:buClr>
              <a:buNone/>
            </a:pPr>
            <a:r>
              <a:rPr lang="en-US" sz="2000" dirty="0" smtClean="0">
                <a:solidFill>
                  <a:srgbClr val="505050"/>
                </a:solidFill>
                <a:ea typeface="ＭＳ Ｐゴシック" charset="0"/>
                <a:cs typeface="Segoe UI Light"/>
              </a:rPr>
              <a:t>Taskbar available</a:t>
            </a:r>
          </a:p>
          <a:p>
            <a:pPr>
              <a:buClr>
                <a:srgbClr val="00BCF2"/>
              </a:buClr>
            </a:pPr>
            <a:endParaRPr lang="en-US" sz="3199" dirty="0" smtClean="0">
              <a:solidFill>
                <a:srgbClr val="00BCF2"/>
              </a:solidFill>
            </a:endParaRPr>
          </a:p>
          <a:p>
            <a:pPr>
              <a:buClr>
                <a:srgbClr val="00BCF2"/>
              </a:buClr>
            </a:pPr>
            <a:endParaRPr lang="en-US" sz="3199" dirty="0">
              <a:solidFill>
                <a:srgbClr val="00BCF2"/>
              </a:solidFill>
            </a:endParaRPr>
          </a:p>
          <a:p>
            <a:pPr>
              <a:buClr>
                <a:srgbClr val="00BCF2"/>
              </a:buClr>
            </a:pPr>
            <a: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t/>
            </a:r>
            <a:b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br>
            <a:endPar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smtClean="0">
                <a:solidFill>
                  <a:prstClr val="white"/>
                </a:solidFill>
                <a:latin typeface="Segoe UI Light"/>
              </a:rPr>
              <a:t>Start Screen</a:t>
            </a:r>
            <a:endParaRPr lang="en-US" sz="3599" dirty="0">
              <a:solidFill>
                <a:prstClr val="white"/>
              </a:solidFill>
              <a:latin typeface="Segoe UI Light"/>
            </a:endParaRP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3135" y="3225959"/>
            <a:ext cx="5681894" cy="3193131"/>
          </a:xfrm>
          <a:prstGeom prst="rect">
            <a:avLst/>
          </a:prstGeom>
        </p:spPr>
      </p:pic>
    </p:spTree>
    <p:extLst>
      <p:ext uri="{BB962C8B-B14F-4D97-AF65-F5344CB8AC3E}">
        <p14:creationId xmlns:p14="http://schemas.microsoft.com/office/powerpoint/2010/main" val="639706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
          <p:cNvSpPr txBox="1">
            <a:spLocks/>
          </p:cNvSpPr>
          <p:nvPr/>
        </p:nvSpPr>
        <p:spPr>
          <a:xfrm>
            <a:off x="4372847" y="438912"/>
            <a:ext cx="7682470" cy="5980178"/>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150000"/>
              </a:lnSpc>
            </a:pPr>
            <a:r>
              <a:rPr lang="en-US" sz="2800" dirty="0" smtClean="0">
                <a:solidFill>
                  <a:srgbClr val="00BCF2"/>
                </a:solidFill>
                <a:latin typeface="Segoe UI"/>
              </a:rPr>
              <a:t>Enhanced for mouse and touch</a:t>
            </a:r>
          </a:p>
          <a:p>
            <a:pPr marL="304701" lvl="2" indent="0">
              <a:lnSpc>
                <a:spcPct val="150000"/>
              </a:lnSpc>
              <a:buClr>
                <a:srgbClr val="00BCF2"/>
              </a:buClr>
              <a:buNone/>
            </a:pPr>
            <a:r>
              <a:rPr lang="en-US" sz="2000" dirty="0" err="1" smtClean="0">
                <a:solidFill>
                  <a:srgbClr val="505050"/>
                </a:solidFill>
                <a:ea typeface="ＭＳ Ｐゴシック" charset="0"/>
                <a:cs typeface="Segoe UI Light"/>
              </a:rPr>
              <a:t>Minimise</a:t>
            </a:r>
            <a:r>
              <a:rPr lang="en-US" sz="2000" dirty="0" smtClean="0">
                <a:solidFill>
                  <a:srgbClr val="505050"/>
                </a:solidFill>
                <a:ea typeface="ＭＳ Ｐゴシック" charset="0"/>
                <a:cs typeface="Segoe UI Light"/>
              </a:rPr>
              <a:t> and close buttons</a:t>
            </a:r>
            <a:br>
              <a:rPr lang="en-US" sz="2000" dirty="0" smtClean="0">
                <a:solidFill>
                  <a:srgbClr val="505050"/>
                </a:solidFill>
                <a:ea typeface="ＭＳ Ｐゴシック" charset="0"/>
                <a:cs typeface="Segoe UI Light"/>
              </a:rPr>
            </a:br>
            <a:r>
              <a:rPr lang="en-US" sz="2000" dirty="0" smtClean="0">
                <a:solidFill>
                  <a:srgbClr val="505050"/>
                </a:solidFill>
                <a:ea typeface="ＭＳ Ｐゴシック" charset="0"/>
                <a:cs typeface="Segoe UI Light"/>
              </a:rPr>
              <a:t>Taskbar </a:t>
            </a:r>
            <a:r>
              <a:rPr lang="en-US" sz="2000" dirty="0" smtClean="0">
                <a:solidFill>
                  <a:srgbClr val="505050"/>
                </a:solidFill>
                <a:ea typeface="ＭＳ Ｐゴシック" charset="0"/>
                <a:cs typeface="Segoe UI Light"/>
              </a:rPr>
              <a:t>available</a:t>
            </a:r>
          </a:p>
          <a:p>
            <a:pPr marL="304701" lvl="2" indent="0">
              <a:lnSpc>
                <a:spcPct val="150000"/>
              </a:lnSpc>
              <a:buClr>
                <a:srgbClr val="00BCF2"/>
              </a:buClr>
              <a:buNone/>
            </a:pPr>
            <a:r>
              <a:rPr lang="en-US" sz="2000" dirty="0" err="1" smtClean="0">
                <a:solidFill>
                  <a:srgbClr val="505050"/>
                </a:solidFill>
                <a:ea typeface="ＭＳ Ｐゴシック" charset="0"/>
                <a:cs typeface="Segoe UI Light"/>
              </a:rPr>
              <a:t>Minimise</a:t>
            </a:r>
            <a:r>
              <a:rPr lang="en-US" sz="2000" dirty="0" smtClean="0">
                <a:solidFill>
                  <a:srgbClr val="505050"/>
                </a:solidFill>
                <a:ea typeface="ＭＳ Ｐゴシック" charset="0"/>
                <a:cs typeface="Segoe UI Light"/>
              </a:rPr>
              <a:t> and close to desktop</a:t>
            </a:r>
            <a:endParaRPr lang="en-US" sz="2000" dirty="0" smtClean="0">
              <a:solidFill>
                <a:srgbClr val="505050"/>
              </a:solidFill>
              <a:ea typeface="ＭＳ Ｐゴシック" charset="0"/>
              <a:cs typeface="Segoe UI Light"/>
            </a:endParaRPr>
          </a:p>
          <a:p>
            <a:pPr marL="304701" lvl="2" indent="0">
              <a:lnSpc>
                <a:spcPct val="150000"/>
              </a:lnSpc>
              <a:buClr>
                <a:srgbClr val="00BCF2"/>
              </a:buClr>
              <a:buNone/>
            </a:pPr>
            <a:endParaRPr lang="en-US" sz="2000" dirty="0">
              <a:solidFill>
                <a:srgbClr val="505050"/>
              </a:solidFill>
              <a:ea typeface="ＭＳ Ｐゴシック" charset="0"/>
              <a:cs typeface="Segoe UI Light"/>
            </a:endParaRPr>
          </a:p>
          <a:p>
            <a:pPr>
              <a:buClr>
                <a:srgbClr val="00BCF2"/>
              </a:buClr>
            </a:pPr>
            <a:endParaRPr lang="en-US" sz="3199" dirty="0">
              <a:solidFill>
                <a:srgbClr val="00BCF2"/>
              </a:solidFill>
            </a:endParaRPr>
          </a:p>
          <a:p>
            <a:pPr>
              <a:buClr>
                <a:srgbClr val="00BCF2"/>
              </a:buClr>
            </a:pPr>
            <a: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t/>
            </a:r>
            <a:b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br>
            <a:endPar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smtClean="0">
                <a:solidFill>
                  <a:prstClr val="white"/>
                </a:solidFill>
                <a:latin typeface="Segoe UI Light"/>
              </a:rPr>
              <a:t>Modern Apps</a:t>
            </a:r>
            <a:endParaRPr lang="en-US" sz="3599" dirty="0">
              <a:solidFill>
                <a:prstClr val="white"/>
              </a:solidFill>
              <a:latin typeface="Segoe UI Light"/>
            </a:endParaRP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49" y="2552700"/>
            <a:ext cx="6372785" cy="3581400"/>
          </a:xfrm>
          <a:prstGeom prst="rect">
            <a:avLst/>
          </a:prstGeom>
        </p:spPr>
      </p:pic>
    </p:spTree>
    <p:extLst>
      <p:ext uri="{BB962C8B-B14F-4D97-AF65-F5344CB8AC3E}">
        <p14:creationId xmlns:p14="http://schemas.microsoft.com/office/powerpoint/2010/main" val="1296118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
          <p:cNvSpPr txBox="1">
            <a:spLocks/>
          </p:cNvSpPr>
          <p:nvPr/>
        </p:nvSpPr>
        <p:spPr>
          <a:xfrm>
            <a:off x="4372847" y="438912"/>
            <a:ext cx="7682470" cy="5980178"/>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150000"/>
              </a:lnSpc>
            </a:pPr>
            <a:r>
              <a:rPr lang="en-US" sz="2800" dirty="0" smtClean="0">
                <a:solidFill>
                  <a:srgbClr val="00BCF2"/>
                </a:solidFill>
                <a:latin typeface="Segoe UI"/>
              </a:rPr>
              <a:t>Ongoing integration with Modern Apps</a:t>
            </a:r>
            <a:endParaRPr lang="en-US" sz="2800" dirty="0">
              <a:solidFill>
                <a:srgbClr val="00BCF2"/>
              </a:solidFill>
              <a:latin typeface="Segoe UI"/>
            </a:endParaRPr>
          </a:p>
          <a:p>
            <a:pPr>
              <a:lnSpc>
                <a:spcPct val="150000"/>
              </a:lnSpc>
            </a:pPr>
            <a:r>
              <a:rPr lang="en-US" sz="2000" dirty="0" smtClean="0">
                <a:solidFill>
                  <a:srgbClr val="505050"/>
                </a:solidFill>
                <a:ea typeface="ＭＳ Ｐゴシック" charset="0"/>
                <a:cs typeface="Segoe UI Light"/>
              </a:rPr>
              <a:t>Modern apps are first class citizens on the taskbar</a:t>
            </a:r>
          </a:p>
          <a:p>
            <a:pPr>
              <a:lnSpc>
                <a:spcPct val="150000"/>
              </a:lnSpc>
            </a:pPr>
            <a:r>
              <a:rPr lang="en-US" sz="2000" dirty="0" smtClean="0">
                <a:solidFill>
                  <a:srgbClr val="505050"/>
                </a:solidFill>
                <a:ea typeface="ＭＳ Ｐゴシック" charset="0"/>
                <a:cs typeface="Segoe UI Light"/>
              </a:rPr>
              <a:t>Open </a:t>
            </a:r>
            <a:r>
              <a:rPr lang="en-US" sz="2000" dirty="0" smtClean="0">
                <a:solidFill>
                  <a:srgbClr val="505050"/>
                </a:solidFill>
                <a:ea typeface="ＭＳ Ｐゴシック" charset="0"/>
                <a:cs typeface="Segoe UI Light"/>
              </a:rPr>
              <a:t>and pinned apps appear in taskbar including live previews</a:t>
            </a:r>
          </a:p>
          <a:p>
            <a:pPr marL="304701" lvl="2" indent="0">
              <a:lnSpc>
                <a:spcPct val="150000"/>
              </a:lnSpc>
              <a:buClr>
                <a:srgbClr val="00BCF2"/>
              </a:buClr>
              <a:buNone/>
            </a:pPr>
            <a:endParaRPr lang="en-US" sz="2000" dirty="0">
              <a:solidFill>
                <a:srgbClr val="505050"/>
              </a:solidFill>
              <a:ea typeface="ＭＳ Ｐゴシック" charset="0"/>
              <a:cs typeface="Segoe UI Light"/>
            </a:endParaRPr>
          </a:p>
          <a:p>
            <a:pPr>
              <a:buClr>
                <a:srgbClr val="00BCF2"/>
              </a:buClr>
            </a:pPr>
            <a:endParaRPr lang="en-US" sz="3199" dirty="0">
              <a:solidFill>
                <a:srgbClr val="00BCF2"/>
              </a:solidFill>
            </a:endParaRPr>
          </a:p>
          <a:p>
            <a:pPr>
              <a:buClr>
                <a:srgbClr val="00BCF2"/>
              </a:buClr>
            </a:pPr>
            <a: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t/>
            </a:r>
            <a:b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br>
            <a:endPar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smtClean="0">
                <a:solidFill>
                  <a:prstClr val="white"/>
                </a:solidFill>
                <a:latin typeface="Segoe UI Light"/>
              </a:rPr>
              <a:t>Desktop</a:t>
            </a:r>
            <a:endParaRPr lang="en-US" sz="3599" dirty="0">
              <a:solidFill>
                <a:prstClr val="white"/>
              </a:solidFill>
              <a:latin typeface="Segoe UI Light"/>
            </a:endParaRP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100" y="2743200"/>
            <a:ext cx="6271092" cy="3524250"/>
          </a:xfrm>
          <a:prstGeom prst="rect">
            <a:avLst/>
          </a:prstGeom>
        </p:spPr>
      </p:pic>
    </p:spTree>
    <p:extLst>
      <p:ext uri="{BB962C8B-B14F-4D97-AF65-F5344CB8AC3E}">
        <p14:creationId xmlns:p14="http://schemas.microsoft.com/office/powerpoint/2010/main" val="2572817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8.1 Update Interface Enhancements</a:t>
            </a:r>
            <a:endParaRPr lang="en-US" dirty="0"/>
          </a:p>
        </p:txBody>
      </p:sp>
      <p:grpSp>
        <p:nvGrpSpPr>
          <p:cNvPr id="3" name="Group 5"/>
          <p:cNvGrpSpPr>
            <a:grpSpLocks noChangeAspect="1"/>
          </p:cNvGrpSpPr>
          <p:nvPr/>
        </p:nvGrpSpPr>
        <p:grpSpPr bwMode="auto">
          <a:xfrm>
            <a:off x="-171450" y="0"/>
            <a:ext cx="3013579" cy="1984961"/>
            <a:chOff x="1228" y="432"/>
            <a:chExt cx="5379" cy="3543"/>
          </a:xfrm>
          <a:effectLst>
            <a:outerShdw blurRad="50800" dist="50800" dir="5400000" algn="ctr" rotWithShape="0">
              <a:srgbClr val="000000"/>
            </a:outerShdw>
          </a:effectLst>
        </p:grpSpPr>
        <p:sp>
          <p:nvSpPr>
            <p:cNvPr id="4" name="AutoShape 4"/>
            <p:cNvSpPr>
              <a:spLocks noChangeAspect="1" noChangeArrowheads="1" noTextEdit="1"/>
            </p:cNvSpPr>
            <p:nvPr/>
          </p:nvSpPr>
          <p:spPr bwMode="auto">
            <a:xfrm>
              <a:off x="1228" y="432"/>
              <a:ext cx="5379" cy="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5" name="Freeform 6"/>
            <p:cNvSpPr>
              <a:spLocks/>
            </p:cNvSpPr>
            <p:nvPr/>
          </p:nvSpPr>
          <p:spPr bwMode="auto">
            <a:xfrm>
              <a:off x="1231" y="434"/>
              <a:ext cx="5376" cy="3543"/>
            </a:xfrm>
            <a:custGeom>
              <a:avLst/>
              <a:gdLst>
                <a:gd name="T0" fmla="*/ 2090 w 2276"/>
                <a:gd name="T1" fmla="*/ 1170 h 1500"/>
                <a:gd name="T2" fmla="*/ 2065 w 2276"/>
                <a:gd name="T3" fmla="*/ 1147 h 1500"/>
                <a:gd name="T4" fmla="*/ 1900 w 2276"/>
                <a:gd name="T5" fmla="*/ 1146 h 1500"/>
                <a:gd name="T6" fmla="*/ 1900 w 2276"/>
                <a:gd name="T7" fmla="*/ 1104 h 1500"/>
                <a:gd name="T8" fmla="*/ 2053 w 2276"/>
                <a:gd name="T9" fmla="*/ 1104 h 1500"/>
                <a:gd name="T10" fmla="*/ 2078 w 2276"/>
                <a:gd name="T11" fmla="*/ 1080 h 1500"/>
                <a:gd name="T12" fmla="*/ 2026 w 2276"/>
                <a:gd name="T13" fmla="*/ 22 h 1500"/>
                <a:gd name="T14" fmla="*/ 2002 w 2276"/>
                <a:gd name="T15" fmla="*/ 0 h 1500"/>
                <a:gd name="T16" fmla="*/ 266 w 2276"/>
                <a:gd name="T17" fmla="*/ 0 h 1500"/>
                <a:gd name="T18" fmla="*/ 241 w 2276"/>
                <a:gd name="T19" fmla="*/ 22 h 1500"/>
                <a:gd name="T20" fmla="*/ 189 w 2276"/>
                <a:gd name="T21" fmla="*/ 1081 h 1500"/>
                <a:gd name="T22" fmla="*/ 213 w 2276"/>
                <a:gd name="T23" fmla="*/ 1104 h 1500"/>
                <a:gd name="T24" fmla="*/ 368 w 2276"/>
                <a:gd name="T25" fmla="*/ 1104 h 1500"/>
                <a:gd name="T26" fmla="*/ 368 w 2276"/>
                <a:gd name="T27" fmla="*/ 1146 h 1500"/>
                <a:gd name="T28" fmla="*/ 212 w 2276"/>
                <a:gd name="T29" fmla="*/ 1146 h 1500"/>
                <a:gd name="T30" fmla="*/ 188 w 2276"/>
                <a:gd name="T31" fmla="*/ 1168 h 1500"/>
                <a:gd name="T32" fmla="*/ 0 w 2276"/>
                <a:gd name="T33" fmla="*/ 1477 h 1500"/>
                <a:gd name="T34" fmla="*/ 25 w 2276"/>
                <a:gd name="T35" fmla="*/ 1500 h 1500"/>
                <a:gd name="T36" fmla="*/ 2252 w 2276"/>
                <a:gd name="T37" fmla="*/ 1500 h 1500"/>
                <a:gd name="T38" fmla="*/ 2276 w 2276"/>
                <a:gd name="T39" fmla="*/ 1477 h 1500"/>
                <a:gd name="T40" fmla="*/ 2090 w 2276"/>
                <a:gd name="T41" fmla="*/ 1170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76" h="1500">
                  <a:moveTo>
                    <a:pt x="2090" y="1170"/>
                  </a:moveTo>
                  <a:cubicBezTo>
                    <a:pt x="2089" y="1157"/>
                    <a:pt x="2078" y="1147"/>
                    <a:pt x="2065" y="1147"/>
                  </a:cubicBezTo>
                  <a:cubicBezTo>
                    <a:pt x="1900" y="1146"/>
                    <a:pt x="1900" y="1146"/>
                    <a:pt x="1900" y="1146"/>
                  </a:cubicBezTo>
                  <a:cubicBezTo>
                    <a:pt x="1900" y="1104"/>
                    <a:pt x="1900" y="1104"/>
                    <a:pt x="1900" y="1104"/>
                  </a:cubicBezTo>
                  <a:cubicBezTo>
                    <a:pt x="2053" y="1104"/>
                    <a:pt x="2053" y="1104"/>
                    <a:pt x="2053" y="1104"/>
                  </a:cubicBezTo>
                  <a:cubicBezTo>
                    <a:pt x="2067" y="1104"/>
                    <a:pt x="2078" y="1094"/>
                    <a:pt x="2078" y="1080"/>
                  </a:cubicBezTo>
                  <a:cubicBezTo>
                    <a:pt x="2078" y="1080"/>
                    <a:pt x="2026" y="23"/>
                    <a:pt x="2026" y="22"/>
                  </a:cubicBezTo>
                  <a:cubicBezTo>
                    <a:pt x="2025" y="9"/>
                    <a:pt x="2015" y="0"/>
                    <a:pt x="2002" y="0"/>
                  </a:cubicBezTo>
                  <a:cubicBezTo>
                    <a:pt x="266" y="0"/>
                    <a:pt x="266" y="0"/>
                    <a:pt x="266" y="0"/>
                  </a:cubicBezTo>
                  <a:cubicBezTo>
                    <a:pt x="253" y="0"/>
                    <a:pt x="242" y="9"/>
                    <a:pt x="241" y="22"/>
                  </a:cubicBezTo>
                  <a:cubicBezTo>
                    <a:pt x="241" y="23"/>
                    <a:pt x="189" y="1080"/>
                    <a:pt x="189" y="1081"/>
                  </a:cubicBezTo>
                  <a:cubicBezTo>
                    <a:pt x="189" y="1094"/>
                    <a:pt x="200" y="1104"/>
                    <a:pt x="213" y="1104"/>
                  </a:cubicBezTo>
                  <a:cubicBezTo>
                    <a:pt x="368" y="1104"/>
                    <a:pt x="368" y="1104"/>
                    <a:pt x="368" y="1104"/>
                  </a:cubicBezTo>
                  <a:cubicBezTo>
                    <a:pt x="368" y="1146"/>
                    <a:pt x="368" y="1146"/>
                    <a:pt x="368" y="1146"/>
                  </a:cubicBezTo>
                  <a:cubicBezTo>
                    <a:pt x="212" y="1146"/>
                    <a:pt x="212" y="1146"/>
                    <a:pt x="212" y="1146"/>
                  </a:cubicBezTo>
                  <a:cubicBezTo>
                    <a:pt x="199" y="1146"/>
                    <a:pt x="189" y="1156"/>
                    <a:pt x="188" y="1168"/>
                  </a:cubicBezTo>
                  <a:cubicBezTo>
                    <a:pt x="188" y="1169"/>
                    <a:pt x="0" y="1476"/>
                    <a:pt x="0" y="1477"/>
                  </a:cubicBezTo>
                  <a:cubicBezTo>
                    <a:pt x="0" y="1490"/>
                    <a:pt x="11" y="1500"/>
                    <a:pt x="25" y="1500"/>
                  </a:cubicBezTo>
                  <a:cubicBezTo>
                    <a:pt x="2252" y="1500"/>
                    <a:pt x="2252" y="1500"/>
                    <a:pt x="2252" y="1500"/>
                  </a:cubicBezTo>
                  <a:cubicBezTo>
                    <a:pt x="2265" y="1500"/>
                    <a:pt x="2276" y="1490"/>
                    <a:pt x="2276" y="1477"/>
                  </a:cubicBezTo>
                  <a:cubicBezTo>
                    <a:pt x="2276" y="1476"/>
                    <a:pt x="2090" y="1170"/>
                    <a:pt x="2090" y="117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6" name="Freeform 7"/>
            <p:cNvSpPr>
              <a:spLocks/>
            </p:cNvSpPr>
            <p:nvPr/>
          </p:nvSpPr>
          <p:spPr bwMode="auto">
            <a:xfrm>
              <a:off x="2022" y="690"/>
              <a:ext cx="3796" cy="2050"/>
            </a:xfrm>
            <a:custGeom>
              <a:avLst/>
              <a:gdLst>
                <a:gd name="T0" fmla="*/ 1607 w 1607"/>
                <a:gd name="T1" fmla="*/ 847 h 868"/>
                <a:gd name="T2" fmla="*/ 1586 w 1607"/>
                <a:gd name="T3" fmla="*/ 868 h 868"/>
                <a:gd name="T4" fmla="*/ 20 w 1607"/>
                <a:gd name="T5" fmla="*/ 868 h 868"/>
                <a:gd name="T6" fmla="*/ 0 w 1607"/>
                <a:gd name="T7" fmla="*/ 847 h 868"/>
                <a:gd name="T8" fmla="*/ 0 w 1607"/>
                <a:gd name="T9" fmla="*/ 847 h 868"/>
                <a:gd name="T10" fmla="*/ 29 w 1607"/>
                <a:gd name="T11" fmla="*/ 20 h 868"/>
                <a:gd name="T12" fmla="*/ 50 w 1607"/>
                <a:gd name="T13" fmla="*/ 0 h 868"/>
                <a:gd name="T14" fmla="*/ 1566 w 1607"/>
                <a:gd name="T15" fmla="*/ 0 h 868"/>
                <a:gd name="T16" fmla="*/ 1586 w 1607"/>
                <a:gd name="T17" fmla="*/ 21 h 868"/>
                <a:gd name="T18" fmla="*/ 1607 w 1607"/>
                <a:gd name="T19" fmla="*/ 84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7" h="868">
                  <a:moveTo>
                    <a:pt x="1607" y="847"/>
                  </a:moveTo>
                  <a:cubicBezTo>
                    <a:pt x="1607" y="858"/>
                    <a:pt x="1598" y="868"/>
                    <a:pt x="1586" y="868"/>
                  </a:cubicBezTo>
                  <a:cubicBezTo>
                    <a:pt x="20" y="868"/>
                    <a:pt x="20" y="868"/>
                    <a:pt x="20" y="868"/>
                  </a:cubicBezTo>
                  <a:cubicBezTo>
                    <a:pt x="9" y="868"/>
                    <a:pt x="0" y="858"/>
                    <a:pt x="0" y="847"/>
                  </a:cubicBezTo>
                  <a:cubicBezTo>
                    <a:pt x="0" y="847"/>
                    <a:pt x="0" y="847"/>
                    <a:pt x="0" y="847"/>
                  </a:cubicBezTo>
                  <a:cubicBezTo>
                    <a:pt x="0" y="846"/>
                    <a:pt x="29" y="21"/>
                    <a:pt x="29" y="20"/>
                  </a:cubicBezTo>
                  <a:cubicBezTo>
                    <a:pt x="30" y="9"/>
                    <a:pt x="39" y="0"/>
                    <a:pt x="50" y="0"/>
                  </a:cubicBezTo>
                  <a:cubicBezTo>
                    <a:pt x="1566" y="0"/>
                    <a:pt x="1566" y="0"/>
                    <a:pt x="1566" y="0"/>
                  </a:cubicBezTo>
                  <a:cubicBezTo>
                    <a:pt x="1577" y="0"/>
                    <a:pt x="1586" y="10"/>
                    <a:pt x="1586" y="21"/>
                  </a:cubicBezTo>
                  <a:cubicBezTo>
                    <a:pt x="1586" y="21"/>
                    <a:pt x="1607" y="846"/>
                    <a:pt x="1607" y="847"/>
                  </a:cubicBezTo>
                  <a:close/>
                </a:path>
              </a:pathLst>
            </a:custGeom>
            <a:solidFill>
              <a:schemeClr val="bg1">
                <a:lumMod val="95000"/>
              </a:schemeClr>
            </a:solidFill>
            <a:ln w="38100" cmpd="dbl">
              <a:noFill/>
              <a:round/>
              <a:headEnd/>
              <a:tailEnd/>
            </a:ln>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7" name="Oval 8"/>
            <p:cNvSpPr>
              <a:spLocks noChangeArrowheads="1"/>
            </p:cNvSpPr>
            <p:nvPr/>
          </p:nvSpPr>
          <p:spPr bwMode="auto">
            <a:xfrm>
              <a:off x="3876" y="538"/>
              <a:ext cx="88" cy="8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8" name="Freeform 9"/>
            <p:cNvSpPr>
              <a:spLocks/>
            </p:cNvSpPr>
            <p:nvPr/>
          </p:nvSpPr>
          <p:spPr bwMode="auto">
            <a:xfrm>
              <a:off x="3907" y="2796"/>
              <a:ext cx="120" cy="107"/>
            </a:xfrm>
            <a:custGeom>
              <a:avLst/>
              <a:gdLst>
                <a:gd name="T0" fmla="*/ 0 w 120"/>
                <a:gd name="T1" fmla="*/ 107 h 107"/>
                <a:gd name="T2" fmla="*/ 120 w 120"/>
                <a:gd name="T3" fmla="*/ 107 h 107"/>
                <a:gd name="T4" fmla="*/ 120 w 120"/>
                <a:gd name="T5" fmla="*/ 0 h 107"/>
                <a:gd name="T6" fmla="*/ 0 w 120"/>
                <a:gd name="T7" fmla="*/ 17 h 107"/>
                <a:gd name="T8" fmla="*/ 0 w 120"/>
                <a:gd name="T9" fmla="*/ 107 h 107"/>
              </a:gdLst>
              <a:ahLst/>
              <a:cxnLst>
                <a:cxn ang="0">
                  <a:pos x="T0" y="T1"/>
                </a:cxn>
                <a:cxn ang="0">
                  <a:pos x="T2" y="T3"/>
                </a:cxn>
                <a:cxn ang="0">
                  <a:pos x="T4" y="T5"/>
                </a:cxn>
                <a:cxn ang="0">
                  <a:pos x="T6" y="T7"/>
                </a:cxn>
                <a:cxn ang="0">
                  <a:pos x="T8" y="T9"/>
                </a:cxn>
              </a:cxnLst>
              <a:rect l="0" t="0" r="r" b="b"/>
              <a:pathLst>
                <a:path w="120" h="107">
                  <a:moveTo>
                    <a:pt x="0" y="107"/>
                  </a:moveTo>
                  <a:lnTo>
                    <a:pt x="120" y="107"/>
                  </a:lnTo>
                  <a:lnTo>
                    <a:pt x="120" y="0"/>
                  </a:lnTo>
                  <a:lnTo>
                    <a:pt x="0" y="17"/>
                  </a:lnTo>
                  <a:lnTo>
                    <a:pt x="0" y="10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9" name="Freeform 10"/>
            <p:cNvSpPr>
              <a:spLocks/>
            </p:cNvSpPr>
            <p:nvPr/>
          </p:nvSpPr>
          <p:spPr bwMode="auto">
            <a:xfrm>
              <a:off x="3810" y="2813"/>
              <a:ext cx="92" cy="90"/>
            </a:xfrm>
            <a:custGeom>
              <a:avLst/>
              <a:gdLst>
                <a:gd name="T0" fmla="*/ 92 w 92"/>
                <a:gd name="T1" fmla="*/ 90 h 90"/>
                <a:gd name="T2" fmla="*/ 92 w 92"/>
                <a:gd name="T3" fmla="*/ 0 h 90"/>
                <a:gd name="T4" fmla="*/ 0 w 92"/>
                <a:gd name="T5" fmla="*/ 14 h 90"/>
                <a:gd name="T6" fmla="*/ 0 w 92"/>
                <a:gd name="T7" fmla="*/ 90 h 90"/>
                <a:gd name="T8" fmla="*/ 92 w 92"/>
                <a:gd name="T9" fmla="*/ 90 h 90"/>
              </a:gdLst>
              <a:ahLst/>
              <a:cxnLst>
                <a:cxn ang="0">
                  <a:pos x="T0" y="T1"/>
                </a:cxn>
                <a:cxn ang="0">
                  <a:pos x="T2" y="T3"/>
                </a:cxn>
                <a:cxn ang="0">
                  <a:pos x="T4" y="T5"/>
                </a:cxn>
                <a:cxn ang="0">
                  <a:pos x="T6" y="T7"/>
                </a:cxn>
                <a:cxn ang="0">
                  <a:pos x="T8" y="T9"/>
                </a:cxn>
              </a:cxnLst>
              <a:rect l="0" t="0" r="r" b="b"/>
              <a:pathLst>
                <a:path w="92" h="90">
                  <a:moveTo>
                    <a:pt x="92" y="90"/>
                  </a:moveTo>
                  <a:lnTo>
                    <a:pt x="92" y="0"/>
                  </a:lnTo>
                  <a:lnTo>
                    <a:pt x="0" y="14"/>
                  </a:lnTo>
                  <a:lnTo>
                    <a:pt x="0" y="90"/>
                  </a:lnTo>
                  <a:lnTo>
                    <a:pt x="92" y="9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10" name="Freeform 11"/>
            <p:cNvSpPr>
              <a:spLocks/>
            </p:cNvSpPr>
            <p:nvPr/>
          </p:nvSpPr>
          <p:spPr bwMode="auto">
            <a:xfrm>
              <a:off x="3810" y="2907"/>
              <a:ext cx="92" cy="90"/>
            </a:xfrm>
            <a:custGeom>
              <a:avLst/>
              <a:gdLst>
                <a:gd name="T0" fmla="*/ 92 w 92"/>
                <a:gd name="T1" fmla="*/ 0 h 90"/>
                <a:gd name="T2" fmla="*/ 0 w 92"/>
                <a:gd name="T3" fmla="*/ 0 h 90"/>
                <a:gd name="T4" fmla="*/ 0 w 92"/>
                <a:gd name="T5" fmla="*/ 76 h 90"/>
                <a:gd name="T6" fmla="*/ 92 w 92"/>
                <a:gd name="T7" fmla="*/ 90 h 90"/>
                <a:gd name="T8" fmla="*/ 92 w 92"/>
                <a:gd name="T9" fmla="*/ 0 h 90"/>
              </a:gdLst>
              <a:ahLst/>
              <a:cxnLst>
                <a:cxn ang="0">
                  <a:pos x="T0" y="T1"/>
                </a:cxn>
                <a:cxn ang="0">
                  <a:pos x="T2" y="T3"/>
                </a:cxn>
                <a:cxn ang="0">
                  <a:pos x="T4" y="T5"/>
                </a:cxn>
                <a:cxn ang="0">
                  <a:pos x="T6" y="T7"/>
                </a:cxn>
                <a:cxn ang="0">
                  <a:pos x="T8" y="T9"/>
                </a:cxn>
              </a:cxnLst>
              <a:rect l="0" t="0" r="r" b="b"/>
              <a:pathLst>
                <a:path w="92" h="90">
                  <a:moveTo>
                    <a:pt x="92" y="0"/>
                  </a:moveTo>
                  <a:lnTo>
                    <a:pt x="0" y="0"/>
                  </a:lnTo>
                  <a:lnTo>
                    <a:pt x="0" y="76"/>
                  </a:lnTo>
                  <a:lnTo>
                    <a:pt x="92" y="90"/>
                  </a:lnTo>
                  <a:lnTo>
                    <a:pt x="92"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sp>
          <p:nvSpPr>
            <p:cNvPr id="11" name="Freeform 12"/>
            <p:cNvSpPr>
              <a:spLocks/>
            </p:cNvSpPr>
            <p:nvPr/>
          </p:nvSpPr>
          <p:spPr bwMode="auto">
            <a:xfrm>
              <a:off x="3907" y="2907"/>
              <a:ext cx="120" cy="107"/>
            </a:xfrm>
            <a:custGeom>
              <a:avLst/>
              <a:gdLst>
                <a:gd name="T0" fmla="*/ 0 w 120"/>
                <a:gd name="T1" fmla="*/ 0 h 107"/>
                <a:gd name="T2" fmla="*/ 0 w 120"/>
                <a:gd name="T3" fmla="*/ 90 h 107"/>
                <a:gd name="T4" fmla="*/ 120 w 120"/>
                <a:gd name="T5" fmla="*/ 107 h 107"/>
                <a:gd name="T6" fmla="*/ 120 w 120"/>
                <a:gd name="T7" fmla="*/ 0 h 107"/>
                <a:gd name="T8" fmla="*/ 0 w 120"/>
                <a:gd name="T9" fmla="*/ 0 h 107"/>
              </a:gdLst>
              <a:ahLst/>
              <a:cxnLst>
                <a:cxn ang="0">
                  <a:pos x="T0" y="T1"/>
                </a:cxn>
                <a:cxn ang="0">
                  <a:pos x="T2" y="T3"/>
                </a:cxn>
                <a:cxn ang="0">
                  <a:pos x="T4" y="T5"/>
                </a:cxn>
                <a:cxn ang="0">
                  <a:pos x="T6" y="T7"/>
                </a:cxn>
                <a:cxn ang="0">
                  <a:pos x="T8" y="T9"/>
                </a:cxn>
              </a:cxnLst>
              <a:rect l="0" t="0" r="r" b="b"/>
              <a:pathLst>
                <a:path w="120" h="107">
                  <a:moveTo>
                    <a:pt x="0" y="0"/>
                  </a:moveTo>
                  <a:lnTo>
                    <a:pt x="0" y="90"/>
                  </a:lnTo>
                  <a:lnTo>
                    <a:pt x="120" y="107"/>
                  </a:lnTo>
                  <a:lnTo>
                    <a:pt x="120" y="0"/>
                  </a:lnTo>
                  <a:lnTo>
                    <a:pt x="0"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09" rIns="89619" bIns="44809" numCol="1" anchor="t" anchorCtr="0" compatLnSpc="1">
              <a:prstTxWarp prst="textNoShape">
                <a:avLst/>
              </a:prstTxWarp>
            </a:bodyPr>
            <a:lstStyle/>
            <a:p>
              <a:pPr defTabSz="1218533"/>
              <a:endParaRPr lang="en-US" sz="2352" dirty="0">
                <a:solidFill>
                  <a:srgbClr val="000000"/>
                </a:solidFill>
              </a:endParaRPr>
            </a:p>
          </p:txBody>
        </p:sp>
      </p:grpSp>
    </p:spTree>
    <p:extLst>
      <p:ext uri="{BB962C8B-B14F-4D97-AF65-F5344CB8AC3E}">
        <p14:creationId xmlns:p14="http://schemas.microsoft.com/office/powerpoint/2010/main" val="4254690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
          <p:cNvSpPr txBox="1">
            <a:spLocks/>
          </p:cNvSpPr>
          <p:nvPr/>
        </p:nvSpPr>
        <p:spPr>
          <a:xfrm>
            <a:off x="4372847" y="438912"/>
            <a:ext cx="7682470" cy="5980178"/>
          </a:xfrm>
          <a:prstGeom prst="rect">
            <a:avLst/>
          </a:prstGeom>
        </p:spPr>
        <p:txBody>
          <a:bodyPr/>
          <a:lstStyle>
            <a:lvl1pPr marL="0" indent="0" algn="l" defTabSz="1218808" rtl="0" eaLnBrk="1" fontAlgn="base" latinLnBrk="0" hangingPunct="1">
              <a:lnSpc>
                <a:spcPct val="95000"/>
              </a:lnSpc>
              <a:spcBef>
                <a:spcPts val="0"/>
              </a:spcBef>
              <a:spcAft>
                <a:spcPts val="0"/>
              </a:spcAft>
              <a:buClr>
                <a:schemeClr val="accent1"/>
              </a:buClr>
              <a:buSzPct val="110000"/>
              <a:buFont typeface="Avenir LT Pro 45 Book" charset="0"/>
              <a:buNone/>
              <a:defRPr lang="en-US" sz="3200" b="0" kern="1200" cap="none" baseline="0" dirty="0" smtClean="0">
                <a:solidFill>
                  <a:srgbClr val="FFFFFF"/>
                </a:solidFill>
                <a:latin typeface="Segoe UI Light"/>
                <a:ea typeface="ＭＳ Ｐゴシック" charset="0"/>
                <a:cs typeface="Segoe UI Light"/>
              </a:defRPr>
            </a:lvl1pPr>
            <a:lvl2pPr marL="0" indent="0" algn="l" defTabSz="1218808" rtl="0" eaLnBrk="1" latinLnBrk="0" hangingPunct="1">
              <a:lnSpc>
                <a:spcPct val="95000"/>
              </a:lnSpc>
              <a:spcBef>
                <a:spcPts val="0"/>
              </a:spcBef>
              <a:spcAft>
                <a:spcPts val="0"/>
              </a:spcAft>
              <a:buClrTx/>
              <a:buFont typeface="Arial" pitchFamily="34" charset="0"/>
              <a:buNone/>
              <a:defRPr lang="en-US" sz="1900" b="0" kern="1200" dirty="0" smtClean="0">
                <a:solidFill>
                  <a:srgbClr val="FFFFFF"/>
                </a:solidFill>
                <a:latin typeface="+mn-lt"/>
                <a:ea typeface="+mn-ea"/>
                <a:cs typeface="+mn-cs"/>
              </a:defRPr>
            </a:lvl2pPr>
            <a:lvl3pPr marL="609404" indent="-304703" algn="l" defTabSz="1218808" rtl="0" eaLnBrk="1" latinLnBrk="0" hangingPunct="1">
              <a:lnSpc>
                <a:spcPct val="95000"/>
              </a:lnSpc>
              <a:spcBef>
                <a:spcPts val="0"/>
              </a:spcBef>
              <a:spcAft>
                <a:spcPts val="0"/>
              </a:spcAft>
              <a:buFont typeface="Lucida Grande"/>
              <a:buChar char="-"/>
              <a:defRPr lang="en-US" sz="1900" b="0" kern="1200" dirty="0" smtClean="0">
                <a:solidFill>
                  <a:srgbClr val="FFFFFF"/>
                </a:solidFill>
                <a:latin typeface="+mn-lt"/>
                <a:ea typeface="+mn-ea"/>
                <a:cs typeface="+mn-cs"/>
              </a:defRPr>
            </a:lvl3pPr>
            <a:lvl4pPr marL="835815" indent="-226411" algn="l" defTabSz="1218808" rtl="0" eaLnBrk="1" latinLnBrk="0" hangingPunct="1">
              <a:lnSpc>
                <a:spcPct val="95000"/>
              </a:lnSpc>
              <a:spcBef>
                <a:spcPts val="0"/>
              </a:spcBef>
              <a:spcAft>
                <a:spcPts val="0"/>
              </a:spcAft>
              <a:buFont typeface="Arial" pitchFamily="34" charset="0"/>
              <a:buChar char="•"/>
              <a:defRPr lang="en-US" sz="1900" b="0" kern="1200" dirty="0" smtClean="0">
                <a:solidFill>
                  <a:srgbClr val="FFFFFF"/>
                </a:solidFill>
                <a:latin typeface="+mn-lt"/>
                <a:ea typeface="+mn-ea"/>
                <a:cs typeface="+mn-cs"/>
              </a:defRPr>
            </a:lvl4pPr>
            <a:lvl5pPr marL="1218808" indent="-304703" algn="l" defTabSz="1218808" rtl="0" eaLnBrk="1" latinLnBrk="0" hangingPunct="1">
              <a:lnSpc>
                <a:spcPct val="95000"/>
              </a:lnSpc>
              <a:spcBef>
                <a:spcPts val="0"/>
              </a:spcBef>
              <a:spcAft>
                <a:spcPts val="0"/>
              </a:spcAft>
              <a:buFont typeface="Lucida Grande"/>
              <a:buChar char="-"/>
              <a:defRPr lang="en-US" sz="1900" b="0" kern="1200" dirty="0">
                <a:solidFill>
                  <a:srgbClr val="FFFFFF"/>
                </a:solidFill>
                <a:latin typeface="+mn-lt"/>
                <a:ea typeface="+mn-ea"/>
                <a:cs typeface="+mn-cs"/>
              </a:defRPr>
            </a:lvl5pPr>
            <a:lvl6pPr marL="335171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3"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27"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29" indent="-304703" algn="l" defTabSz="1218808"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150000"/>
              </a:lnSpc>
            </a:pPr>
            <a:r>
              <a:rPr lang="en-US" sz="2800" dirty="0" smtClean="0">
                <a:solidFill>
                  <a:srgbClr val="00BCF2"/>
                </a:solidFill>
                <a:latin typeface="Segoe UI"/>
              </a:rPr>
              <a:t>Visit </a:t>
            </a:r>
            <a:r>
              <a:rPr lang="en-US" sz="2800" dirty="0" smtClean="0">
                <a:solidFill>
                  <a:srgbClr val="00BCF2"/>
                </a:solidFill>
                <a:latin typeface="Segoe UI"/>
                <a:hlinkClick r:id="rId3"/>
              </a:rPr>
              <a:t>www.intunedin.net</a:t>
            </a:r>
            <a:r>
              <a:rPr lang="en-US" sz="2800" dirty="0" smtClean="0">
                <a:solidFill>
                  <a:srgbClr val="00BCF2"/>
                </a:solidFill>
                <a:latin typeface="Segoe UI"/>
              </a:rPr>
              <a:t> to…</a:t>
            </a:r>
          </a:p>
          <a:p>
            <a:pPr>
              <a:lnSpc>
                <a:spcPct val="150000"/>
              </a:lnSpc>
            </a:pPr>
            <a:r>
              <a:rPr lang="en-US" sz="2800" dirty="0" smtClean="0">
                <a:solidFill>
                  <a:srgbClr val="00BCF2"/>
                </a:solidFill>
                <a:latin typeface="Segoe UI"/>
              </a:rPr>
              <a:t>Register for the next two webinars in this series</a:t>
            </a:r>
          </a:p>
          <a:p>
            <a:pPr>
              <a:lnSpc>
                <a:spcPct val="150000"/>
              </a:lnSpc>
            </a:pPr>
            <a:r>
              <a:rPr lang="en-US" sz="2800" dirty="0" smtClean="0">
                <a:solidFill>
                  <a:srgbClr val="00BCF2"/>
                </a:solidFill>
                <a:latin typeface="Segoe UI"/>
              </a:rPr>
              <a:t>For links to further resources</a:t>
            </a:r>
          </a:p>
          <a:p>
            <a:pPr>
              <a:lnSpc>
                <a:spcPct val="150000"/>
              </a:lnSpc>
            </a:pPr>
            <a:r>
              <a:rPr lang="en-US" sz="2800" dirty="0" smtClean="0">
                <a:solidFill>
                  <a:srgbClr val="00BCF2"/>
                </a:solidFill>
                <a:latin typeface="Segoe UI"/>
              </a:rPr>
              <a:t>To download today’s presentation</a:t>
            </a:r>
            <a:endParaRPr lang="en-US" sz="2800" dirty="0" smtClean="0">
              <a:solidFill>
                <a:srgbClr val="00BCF2"/>
              </a:solidFill>
              <a:latin typeface="Segoe UI"/>
            </a:endParaRPr>
          </a:p>
          <a:p>
            <a:pPr>
              <a:lnSpc>
                <a:spcPct val="150000"/>
              </a:lnSpc>
            </a:pPr>
            <a:endParaRPr lang="en-US" sz="2800" dirty="0">
              <a:solidFill>
                <a:srgbClr val="00BCF2"/>
              </a:solidFill>
              <a:latin typeface="Segoe UI"/>
            </a:endParaRPr>
          </a:p>
          <a:p>
            <a:pPr marL="304701" lvl="2" indent="0">
              <a:lnSpc>
                <a:spcPct val="150000"/>
              </a:lnSpc>
              <a:buClr>
                <a:srgbClr val="00BCF2"/>
              </a:buClr>
              <a:buNone/>
            </a:pPr>
            <a:endParaRPr lang="en-US" sz="2000" dirty="0">
              <a:solidFill>
                <a:srgbClr val="505050"/>
              </a:solidFill>
              <a:ea typeface="ＭＳ Ｐゴシック" charset="0"/>
              <a:cs typeface="Segoe UI Light"/>
            </a:endParaRPr>
          </a:p>
          <a:p>
            <a:pPr>
              <a:buClr>
                <a:srgbClr val="00BCF2"/>
              </a:buClr>
            </a:pPr>
            <a:endParaRPr lang="en-US" sz="3199" dirty="0">
              <a:solidFill>
                <a:srgbClr val="00BCF2"/>
              </a:solidFill>
            </a:endParaRPr>
          </a:p>
          <a:p>
            <a:pPr>
              <a:buClr>
                <a:srgbClr val="00BCF2"/>
              </a:buClr>
            </a:pPr>
            <a: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t/>
            </a:r>
            <a:br>
              <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rPr>
            </a:br>
            <a:endParaRPr sz="2000" dirty="0">
              <a:gradFill flip="none" rotWithShape="1">
                <a:gsLst>
                  <a:gs pos="0">
                    <a:srgbClr val="02292B">
                      <a:lumMod val="65000"/>
                      <a:lumOff val="35000"/>
                    </a:srgbClr>
                  </a:gs>
                  <a:gs pos="86000">
                    <a:srgbClr val="02292B">
                      <a:lumMod val="75000"/>
                      <a:lumOff val="25000"/>
                    </a:srgbClr>
                  </a:gs>
                </a:gsLst>
                <a:path path="circle">
                  <a:fillToRect r="100000" b="100000"/>
                </a:path>
                <a:tileRect l="-100000" t="-100000"/>
              </a:gradFill>
              <a:latin typeface="Segoe UI"/>
              <a:ea typeface="+mn-ea"/>
              <a:cs typeface="+mn-cs"/>
            </a:endParaRPr>
          </a:p>
        </p:txBody>
      </p:sp>
      <p:sp>
        <p:nvSpPr>
          <p:cNvPr id="2" name="Rectangle 1"/>
          <p:cNvSpPr/>
          <p:nvPr/>
        </p:nvSpPr>
        <p:spPr bwMode="auto">
          <a:xfrm>
            <a:off x="3262" y="943"/>
            <a:ext cx="4280538" cy="685611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5" tIns="45707" rIns="45707" bIns="91415" numCol="1" spcCol="0" rtlCol="0" fromWordArt="0" anchor="b" anchorCtr="0" forceAA="0" compatLnSpc="1">
            <a:prstTxWarp prst="textNoShape">
              <a:avLst/>
            </a:prstTxWarp>
            <a:noAutofit/>
          </a:bodyPr>
          <a:lstStyle/>
          <a:p>
            <a:pPr algn="ctr" defTabSz="913831" fontAlgn="base">
              <a:spcBef>
                <a:spcPct val="0"/>
              </a:spcBef>
              <a:spcAft>
                <a:spcPct val="0"/>
              </a:spcAft>
            </a:pPr>
            <a:endParaRPr lang="en-US" sz="24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a:xfrm>
            <a:off x="3262" y="943"/>
            <a:ext cx="4280538" cy="3148735"/>
          </a:xfrm>
          <a:prstGeom prst="rect">
            <a:avLst/>
          </a:prstGeom>
          <a:solidFill>
            <a:srgbClr val="00BC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5659" rtlCol="0" anchor="ctr"/>
          <a:lstStyle/>
          <a:p>
            <a:r>
              <a:rPr lang="en-US" sz="3599" dirty="0" smtClean="0">
                <a:solidFill>
                  <a:prstClr val="white"/>
                </a:solidFill>
                <a:latin typeface="Segoe UI Light"/>
              </a:rPr>
              <a:t>Next Steps</a:t>
            </a:r>
            <a:endParaRPr lang="en-US" sz="3599" dirty="0">
              <a:solidFill>
                <a:prstClr val="white"/>
              </a:solidFill>
              <a:latin typeface="Segoe UI Light"/>
            </a:endParaRPr>
          </a:p>
        </p:txBody>
      </p:sp>
      <p:sp>
        <p:nvSpPr>
          <p:cNvPr id="16" name="Freeform 9"/>
          <p:cNvSpPr>
            <a:spLocks noEditPoints="1"/>
          </p:cNvSpPr>
          <p:nvPr/>
        </p:nvSpPr>
        <p:spPr bwMode="black">
          <a:xfrm>
            <a:off x="2934418" y="5558383"/>
            <a:ext cx="930504" cy="934286"/>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1" tIns="45696" rIns="91391" bIns="45696" numCol="1" anchor="t" anchorCtr="0" compatLnSpc="1">
            <a:prstTxWarp prst="textNoShape">
              <a:avLst/>
            </a:prstTxWarp>
          </a:bodyPr>
          <a:lstStyle/>
          <a:p>
            <a:pPr defTabSz="913865"/>
            <a:endParaRPr lang="en-US" sz="2400" dirty="0">
              <a:solidFill>
                <a:srgbClr val="000000"/>
              </a:solidFill>
            </a:endParaRPr>
          </a:p>
        </p:txBody>
      </p:sp>
    </p:spTree>
    <p:extLst>
      <p:ext uri="{BB962C8B-B14F-4D97-AF65-F5344CB8AC3E}">
        <p14:creationId xmlns:p14="http://schemas.microsoft.com/office/powerpoint/2010/main" val="996682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3-30070_Windows_Server_Management_Marketing_Template_16x9">
  <a:themeElements>
    <a:clrScheme name="Custom 2">
      <a:dk1>
        <a:srgbClr val="505050"/>
      </a:dk1>
      <a:lt1>
        <a:srgbClr val="EFEFEF"/>
      </a:lt1>
      <a:dk2>
        <a:srgbClr val="00188F"/>
      </a:dk2>
      <a:lt2>
        <a:srgbClr val="969696"/>
      </a:lt2>
      <a:accent1>
        <a:srgbClr val="00188F"/>
      </a:accent1>
      <a:accent2>
        <a:srgbClr val="7FBA00"/>
      </a:accent2>
      <a:accent3>
        <a:srgbClr val="FF8C00"/>
      </a:accent3>
      <a:accent4>
        <a:srgbClr val="00BCF2"/>
      </a:accent4>
      <a:accent5>
        <a:srgbClr val="E81123"/>
      </a:accent5>
      <a:accent6>
        <a:srgbClr val="FFB900"/>
      </a:accent6>
      <a:hlink>
        <a:srgbClr val="00188F"/>
      </a:hlink>
      <a:folHlink>
        <a:srgbClr val="FFFF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14099" fontAlgn="base">
          <a:lnSpc>
            <a:spcPct val="90000"/>
          </a:lnSpc>
          <a:spcBef>
            <a:spcPct val="0"/>
          </a:spcBef>
          <a:spcAft>
            <a:spcPct val="0"/>
          </a:spcAft>
          <a:defRPr sz="2000" spc="-50" dirty="0" smtClean="0">
            <a:gradFill>
              <a:gsLst>
                <a:gs pos="1250">
                  <a:schemeClr val="bg1"/>
                </a:gs>
                <a:gs pos="10417">
                  <a:schemeClr val="bg1"/>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spc="-5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ystem_Center_Marketing_Template_16x9.potx" id="{8F58127B-2DBD-4C1F-8F0E-1EA11AC3964C}" vid="{CBA365C4-D445-4E81-88F3-CDACCF814059}"/>
    </a:ext>
  </a:extLst>
</a:theme>
</file>

<file path=ppt/theme/theme3.xml><?xml version="1.0" encoding="utf-8"?>
<a:theme xmlns:a="http://schemas.openxmlformats.org/drawingml/2006/main" name="3-30070_Windows_Server_Management_Marketing_Template_16x9">
  <a:themeElements>
    <a:clrScheme name="Custom 2">
      <a:dk1>
        <a:srgbClr val="505050"/>
      </a:dk1>
      <a:lt1>
        <a:srgbClr val="EFEFEF"/>
      </a:lt1>
      <a:dk2>
        <a:srgbClr val="00188F"/>
      </a:dk2>
      <a:lt2>
        <a:srgbClr val="969696"/>
      </a:lt2>
      <a:accent1>
        <a:srgbClr val="00188F"/>
      </a:accent1>
      <a:accent2>
        <a:srgbClr val="7FBA00"/>
      </a:accent2>
      <a:accent3>
        <a:srgbClr val="FF8C00"/>
      </a:accent3>
      <a:accent4>
        <a:srgbClr val="00BCF2"/>
      </a:accent4>
      <a:accent5>
        <a:srgbClr val="E81123"/>
      </a:accent5>
      <a:accent6>
        <a:srgbClr val="FFB900"/>
      </a:accent6>
      <a:hlink>
        <a:srgbClr val="00188F"/>
      </a:hlink>
      <a:folHlink>
        <a:srgbClr val="FFFF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14099" fontAlgn="base">
          <a:lnSpc>
            <a:spcPct val="90000"/>
          </a:lnSpc>
          <a:spcBef>
            <a:spcPct val="0"/>
          </a:spcBef>
          <a:spcAft>
            <a:spcPct val="0"/>
          </a:spcAft>
          <a:defRPr sz="2000" spc="-50" dirty="0" smtClean="0">
            <a:gradFill>
              <a:gsLst>
                <a:gs pos="1250">
                  <a:schemeClr val="bg1"/>
                </a:gs>
                <a:gs pos="10417">
                  <a:schemeClr val="bg1"/>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spc="-5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ystem_Center_Marketing_Template_16x9.potx" id="{8F58127B-2DBD-4C1F-8F0E-1EA11AC3964C}" vid="{CBA365C4-D445-4E81-88F3-CDACCF81405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D1675412095004E91322EB77798DF87" ma:contentTypeVersion="1" ma:contentTypeDescription="Create a new document." ma:contentTypeScope="" ma:versionID="222410afa30759ca58fb080c5268465b">
  <xsd:schema xmlns:xsd="http://www.w3.org/2001/XMLSchema" xmlns:xs="http://www.w3.org/2001/XMLSchema" xmlns:p="http://schemas.microsoft.com/office/2006/metadata/properties" xmlns:ns3="dde12ab2-fd17-4efd-a765-907e268394ff" targetNamespace="http://schemas.microsoft.com/office/2006/metadata/properties" ma:root="true" ma:fieldsID="80bef24b0a1324109e6d7af21415a2b1" ns3:_="">
    <xsd:import namespace="dde12ab2-fd17-4efd-a765-907e268394ff"/>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e12ab2-fd17-4efd-a765-907e268394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02350C-12CA-45DC-BADD-96E630D14739}">
  <ds:schemaRefs>
    <ds:schemaRef ds:uri="http://schemas.microsoft.com/sharepoint/v3/contenttype/forms"/>
  </ds:schemaRefs>
</ds:datastoreItem>
</file>

<file path=customXml/itemProps2.xml><?xml version="1.0" encoding="utf-8"?>
<ds:datastoreItem xmlns:ds="http://schemas.openxmlformats.org/officeDocument/2006/customXml" ds:itemID="{1706DC34-A80F-4D4E-9C45-21C18AB0E700}">
  <ds:schemaRefs>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dde12ab2-fd17-4efd-a765-907e268394f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BAD0F9C-DF4C-451B-9859-5D9F6521C2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e12ab2-fd17-4efd-a765-907e268394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294</Words>
  <Application>Microsoft Office PowerPoint</Application>
  <PresentationFormat>Widescreen</PresentationFormat>
  <Paragraphs>104</Paragraphs>
  <Slides>15</Slides>
  <Notes>12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15</vt:i4>
      </vt:variant>
    </vt:vector>
  </HeadingPairs>
  <TitlesOfParts>
    <vt:vector size="27" baseType="lpstr">
      <vt:lpstr>ＭＳ Ｐゴシック</vt:lpstr>
      <vt:lpstr>Arial</vt:lpstr>
      <vt:lpstr>Avenir LT Pro 45 Book</vt:lpstr>
      <vt:lpstr>Calibri</vt:lpstr>
      <vt:lpstr>Consolas</vt:lpstr>
      <vt:lpstr>Lucida Grande</vt:lpstr>
      <vt:lpstr>Segoe UI</vt:lpstr>
      <vt:lpstr>Segoe UI Light</vt:lpstr>
      <vt:lpstr>Wingdings</vt:lpstr>
      <vt:lpstr>1_Office Theme</vt:lpstr>
      <vt:lpstr>12_3-30070_Windows_Server_Management_Marketing_Template_16x9</vt:lpstr>
      <vt:lpstr>3-30070_Windows_Server_Management_Marketing_Template_16x9</vt:lpstr>
      <vt:lpstr>Introducing The Windows 8.1 Update</vt:lpstr>
      <vt:lpstr>PowerPoint Presentation</vt:lpstr>
      <vt:lpstr>What was new in the Windows 8.1 User Experience?</vt:lpstr>
      <vt:lpstr>What Windows 7 elements are in Windows 8.1?</vt:lpstr>
      <vt:lpstr>PowerPoint Presentation</vt:lpstr>
      <vt:lpstr>PowerPoint Presentation</vt:lpstr>
      <vt:lpstr>Windows 8.1: Mobile broadband</vt:lpstr>
      <vt:lpstr>PowerPoint Presentation</vt:lpstr>
      <vt:lpstr>Windows 8.1 Interface Enhancements</vt:lpstr>
      <vt:lpstr>What is new in the Windows 8.1 Update user experience?</vt:lpstr>
      <vt:lpstr>PowerPoint Presentation</vt:lpstr>
      <vt:lpstr>PowerPoint Presentation</vt:lpstr>
      <vt:lpstr>PowerPoint Presentation</vt:lpstr>
      <vt:lpstr>Windows 8.1 Update Interface Enhancements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Win8 1 Jump Start - Module 1</dc:title>
  <dc:creator/>
  <cp:lastModifiedBy/>
  <cp:revision>1</cp:revision>
  <dcterms:created xsi:type="dcterms:W3CDTF">2013-11-14T00:49:33Z</dcterms:created>
  <dcterms:modified xsi:type="dcterms:W3CDTF">2014-06-16T02:28:57Z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0x0101002D1675412095004E91322EB77798DF87</vt:lpwstr>
  </property>
  <property fmtid="{D5CDD505-2E9C-101B-9397-08002B2CF9AE}" pid="3" name="IsMyDocuments">
    <vt:bool>true</vt:bool>
  </property>
</Properties>
</file>